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54" r:id="rId4"/>
    <p:sldMasterId id="2147484178" r:id="rId5"/>
    <p:sldMasterId id="2147484191" r:id="rId6"/>
    <p:sldMasterId id="2147484203" r:id="rId7"/>
    <p:sldMasterId id="2147484216" r:id="rId8"/>
    <p:sldMasterId id="2147484228" r:id="rId9"/>
    <p:sldMasterId id="2147484240" r:id="rId10"/>
    <p:sldMasterId id="2147484252" r:id="rId11"/>
  </p:sldMasterIdLst>
  <p:notesMasterIdLst>
    <p:notesMasterId r:id="rId70"/>
  </p:notesMasterIdLst>
  <p:handoutMasterIdLst>
    <p:handoutMasterId r:id="rId71"/>
  </p:handoutMasterIdLst>
  <p:sldIdLst>
    <p:sldId id="2470" r:id="rId12"/>
    <p:sldId id="2524" r:id="rId13"/>
    <p:sldId id="2527" r:id="rId14"/>
    <p:sldId id="309" r:id="rId15"/>
    <p:sldId id="2474" r:id="rId16"/>
    <p:sldId id="2475" r:id="rId17"/>
    <p:sldId id="2476" r:id="rId18"/>
    <p:sldId id="2477" r:id="rId19"/>
    <p:sldId id="2528" r:id="rId20"/>
    <p:sldId id="451" r:id="rId21"/>
    <p:sldId id="377" r:id="rId22"/>
    <p:sldId id="428" r:id="rId23"/>
    <p:sldId id="2471" r:id="rId24"/>
    <p:sldId id="466" r:id="rId25"/>
    <p:sldId id="378" r:id="rId26"/>
    <p:sldId id="379" r:id="rId27"/>
    <p:sldId id="380" r:id="rId28"/>
    <p:sldId id="381" r:id="rId29"/>
    <p:sldId id="382" r:id="rId30"/>
    <p:sldId id="383" r:id="rId31"/>
    <p:sldId id="2530" r:id="rId32"/>
    <p:sldId id="301" r:id="rId33"/>
    <p:sldId id="2531" r:id="rId34"/>
    <p:sldId id="452" r:id="rId35"/>
    <p:sldId id="453" r:id="rId36"/>
    <p:sldId id="454" r:id="rId37"/>
    <p:sldId id="455" r:id="rId38"/>
    <p:sldId id="456" r:id="rId39"/>
    <p:sldId id="457" r:id="rId40"/>
    <p:sldId id="460" r:id="rId41"/>
    <p:sldId id="489" r:id="rId42"/>
    <p:sldId id="2532" r:id="rId43"/>
    <p:sldId id="314" r:id="rId44"/>
    <p:sldId id="311" r:id="rId45"/>
    <p:sldId id="312" r:id="rId46"/>
    <p:sldId id="318" r:id="rId47"/>
    <p:sldId id="316" r:id="rId48"/>
    <p:sldId id="319" r:id="rId49"/>
    <p:sldId id="310" r:id="rId50"/>
    <p:sldId id="326" r:id="rId51"/>
    <p:sldId id="325" r:id="rId52"/>
    <p:sldId id="304" r:id="rId53"/>
    <p:sldId id="323" r:id="rId54"/>
    <p:sldId id="257" r:id="rId55"/>
    <p:sldId id="261" r:id="rId56"/>
    <p:sldId id="258" r:id="rId57"/>
    <p:sldId id="260" r:id="rId58"/>
    <p:sldId id="264" r:id="rId59"/>
    <p:sldId id="263" r:id="rId60"/>
    <p:sldId id="278" r:id="rId61"/>
    <p:sldId id="266" r:id="rId62"/>
    <p:sldId id="265" r:id="rId63"/>
    <p:sldId id="282" r:id="rId64"/>
    <p:sldId id="284" r:id="rId65"/>
    <p:sldId id="327" r:id="rId66"/>
    <p:sldId id="329" r:id="rId67"/>
    <p:sldId id="330" r:id="rId68"/>
    <p:sldId id="480" r:id="rId69"/>
  </p:sldIdLst>
  <p:sldSz cx="12192000" cy="6858000"/>
  <p:notesSz cx="7010400" cy="92964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521415D9-36F7-43E2-AB2F-B90AF26B5E84}">
      <p14:sectionLst xmlns:p14="http://schemas.microsoft.com/office/powerpoint/2010/main">
        <p14:section name="Default Section" id="{C3FFDB23-A5A2-4AE2-BF69-FFE4983F7512}">
          <p14:sldIdLst>
            <p14:sldId id="2470"/>
            <p14:sldId id="2524"/>
            <p14:sldId id="2527"/>
            <p14:sldId id="309"/>
            <p14:sldId id="2474"/>
            <p14:sldId id="2475"/>
            <p14:sldId id="2476"/>
            <p14:sldId id="2477"/>
            <p14:sldId id="2528"/>
            <p14:sldId id="451"/>
            <p14:sldId id="377"/>
            <p14:sldId id="428"/>
            <p14:sldId id="2471"/>
            <p14:sldId id="466"/>
            <p14:sldId id="378"/>
            <p14:sldId id="379"/>
            <p14:sldId id="380"/>
            <p14:sldId id="381"/>
            <p14:sldId id="382"/>
            <p14:sldId id="383"/>
            <p14:sldId id="2530"/>
            <p14:sldId id="301"/>
            <p14:sldId id="2531"/>
            <p14:sldId id="452"/>
            <p14:sldId id="453"/>
            <p14:sldId id="454"/>
            <p14:sldId id="455"/>
            <p14:sldId id="456"/>
            <p14:sldId id="457"/>
            <p14:sldId id="460"/>
            <p14:sldId id="489"/>
            <p14:sldId id="2532"/>
            <p14:sldId id="314"/>
            <p14:sldId id="311"/>
            <p14:sldId id="312"/>
            <p14:sldId id="318"/>
            <p14:sldId id="316"/>
            <p14:sldId id="319"/>
            <p14:sldId id="310"/>
            <p14:sldId id="326"/>
            <p14:sldId id="325"/>
            <p14:sldId id="304"/>
            <p14:sldId id="323"/>
            <p14:sldId id="257"/>
            <p14:sldId id="261"/>
            <p14:sldId id="258"/>
            <p14:sldId id="260"/>
            <p14:sldId id="264"/>
            <p14:sldId id="263"/>
            <p14:sldId id="278"/>
            <p14:sldId id="266"/>
            <p14:sldId id="265"/>
            <p14:sldId id="282"/>
            <p14:sldId id="284"/>
            <p14:sldId id="327"/>
            <p14:sldId id="329"/>
            <p14:sldId id="330"/>
            <p14:sldId id="480"/>
          </p14:sldIdLst>
        </p14:section>
        <p14:section name="Backup" id="{58EDEA92-FFE7-40E0-AB2C-D3FD54F7D5A7}">
          <p14:sldIdLst/>
        </p14:section>
      </p14:sectionLst>
    </p:ext>
    <p:ext uri="{EFAFB233-063F-42B5-8137-9DF3F51BA10A}">
      <p15:sldGuideLst xmlns:p15="http://schemas.microsoft.com/office/powerpoint/2012/main">
        <p15:guide id="1" orient="horz" pos="4142" userDrawn="1">
          <p15:clr>
            <a:srgbClr val="A4A3A4"/>
          </p15:clr>
        </p15:guide>
        <p15:guide id="2" orient="horz" pos="4027" userDrawn="1">
          <p15:clr>
            <a:srgbClr val="A4A3A4"/>
          </p15:clr>
        </p15:guide>
        <p15:guide id="3" orient="horz" pos="1698" userDrawn="1">
          <p15:clr>
            <a:srgbClr val="A4A3A4"/>
          </p15:clr>
        </p15:guide>
        <p15:guide id="4" orient="horz" pos="152" userDrawn="1">
          <p15:clr>
            <a:srgbClr val="A4A3A4"/>
          </p15:clr>
        </p15:guide>
        <p15:guide id="5" orient="horz" pos="2790" userDrawn="1">
          <p15:clr>
            <a:srgbClr val="A4A3A4"/>
          </p15:clr>
        </p15:guide>
        <p15:guide id="6" orient="horz" pos="604" userDrawn="1">
          <p15:clr>
            <a:srgbClr val="A4A3A4"/>
          </p15:clr>
        </p15:guide>
        <p15:guide id="7" pos="7488" userDrawn="1">
          <p15:clr>
            <a:srgbClr val="A4A3A4"/>
          </p15:clr>
        </p15:guide>
        <p15:guide id="8" pos="181" userDrawn="1">
          <p15:clr>
            <a:srgbClr val="A4A3A4"/>
          </p15:clr>
        </p15:guide>
        <p15:guide id="9" pos="785" userDrawn="1">
          <p15:clr>
            <a:srgbClr val="A4A3A4"/>
          </p15:clr>
        </p15:guide>
        <p15:guide id="10" pos="5937" userDrawn="1">
          <p15:clr>
            <a:srgbClr val="A4A3A4"/>
          </p15:clr>
        </p15:guide>
        <p15:guide id="11" pos="6884" userDrawn="1">
          <p15:clr>
            <a:srgbClr val="A4A3A4"/>
          </p15:clr>
        </p15:guide>
        <p15:guide id="12" pos="617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a Merminga x 35983N" initials="LMx3" lastIdx="1" clrIdx="0">
    <p:extLst>
      <p:ext uri="{19B8F6BF-5375-455C-9EA6-DF929625EA0E}">
        <p15:presenceInfo xmlns:p15="http://schemas.microsoft.com/office/powerpoint/2012/main" userId="S-1-5-21-1644491937-1202660629-839522115-702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4E"/>
    <a:srgbClr val="4E4E4E"/>
    <a:srgbClr val="A7A8AA"/>
    <a:srgbClr val="003087"/>
    <a:srgbClr val="404040"/>
    <a:srgbClr val="63666A"/>
    <a:srgbClr val="505050"/>
    <a:srgbClr val="004C97"/>
    <a:srgbClr val="99D6EA"/>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58" autoAdjust="0"/>
    <p:restoredTop sz="96357" autoAdjust="0"/>
  </p:normalViewPr>
  <p:slideViewPr>
    <p:cSldViewPr snapToGrid="0" snapToObjects="1" showGuides="1">
      <p:cViewPr varScale="1">
        <p:scale>
          <a:sx n="62" d="100"/>
          <a:sy n="62" d="100"/>
        </p:scale>
        <p:origin x="940" y="52"/>
      </p:cViewPr>
      <p:guideLst>
        <p:guide orient="horz" pos="4142"/>
        <p:guide orient="horz" pos="4027"/>
        <p:guide orient="horz" pos="1698"/>
        <p:guide orient="horz" pos="152"/>
        <p:guide orient="horz" pos="2790"/>
        <p:guide orient="horz" pos="604"/>
        <p:guide pos="7488"/>
        <p:guide pos="181"/>
        <p:guide pos="785"/>
        <p:guide pos="5937"/>
        <p:guide pos="6884"/>
        <p:guide pos="6176"/>
      </p:guideLst>
    </p:cSldViewPr>
  </p:slideViewPr>
  <p:notesTextViewPr>
    <p:cViewPr>
      <p:scale>
        <a:sx n="100" d="100"/>
        <a:sy n="100" d="100"/>
      </p:scale>
      <p:origin x="0" y="0"/>
    </p:cViewPr>
  </p:notesTextViewPr>
  <p:sorterViewPr>
    <p:cViewPr>
      <p:scale>
        <a:sx n="91" d="100"/>
        <a:sy n="91" d="100"/>
      </p:scale>
      <p:origin x="0" y="-11608"/>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0.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8" Type="http://schemas.openxmlformats.org/officeDocument/2006/relationships/slideMaster" Target="slideMasters/slideMaster5.xml"/><Relationship Id="rId51" Type="http://schemas.openxmlformats.org/officeDocument/2006/relationships/slide" Target="slides/slide40.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image" Target="../media/image77.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7/12/2022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7/12/2022</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AD08E57-B576-F641-BEA6-C3D752DF7F66}"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Helvetica" charset="0"/>
            </a:endParaRPr>
          </a:p>
        </p:txBody>
      </p:sp>
    </p:spTree>
    <p:extLst>
      <p:ext uri="{BB962C8B-B14F-4D97-AF65-F5344CB8AC3E}">
        <p14:creationId xmlns:p14="http://schemas.microsoft.com/office/powerpoint/2010/main" val="1992407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6F42187D-E8E7-4BD3-862F-B63F6921E6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813" eaLnBrk="0" hangingPunct="0">
              <a:defRPr sz="1400" b="1">
                <a:solidFill>
                  <a:schemeClr val="tx1"/>
                </a:solidFill>
                <a:latin typeface="Arial" panose="020B0604020202020204" pitchFamily="34" charset="0"/>
              </a:defRPr>
            </a:lvl1pPr>
            <a:lvl2pPr marL="742950" indent="-285750" defTabSz="1039813" eaLnBrk="0" hangingPunct="0">
              <a:defRPr sz="1400" b="1">
                <a:solidFill>
                  <a:schemeClr val="tx1"/>
                </a:solidFill>
                <a:latin typeface="Arial" panose="020B0604020202020204" pitchFamily="34" charset="0"/>
              </a:defRPr>
            </a:lvl2pPr>
            <a:lvl3pPr marL="1143000" indent="-228600" defTabSz="1039813" eaLnBrk="0" hangingPunct="0">
              <a:defRPr sz="1400" b="1">
                <a:solidFill>
                  <a:schemeClr val="tx1"/>
                </a:solidFill>
                <a:latin typeface="Arial" panose="020B0604020202020204" pitchFamily="34" charset="0"/>
              </a:defRPr>
            </a:lvl3pPr>
            <a:lvl4pPr marL="1600200" indent="-228600" defTabSz="1039813" eaLnBrk="0" hangingPunct="0">
              <a:defRPr sz="1400" b="1">
                <a:solidFill>
                  <a:schemeClr val="tx1"/>
                </a:solidFill>
                <a:latin typeface="Arial" panose="020B0604020202020204" pitchFamily="34" charset="0"/>
              </a:defRPr>
            </a:lvl4pPr>
            <a:lvl5pPr marL="2057400" indent="-228600" defTabSz="1039813" eaLnBrk="0" hangingPunct="0">
              <a:defRPr sz="1400" b="1">
                <a:solidFill>
                  <a:schemeClr val="tx1"/>
                </a:solidFill>
                <a:latin typeface="Arial" panose="020B0604020202020204" pitchFamily="34" charset="0"/>
              </a:defRPr>
            </a:lvl5pPr>
            <a:lvl6pPr marL="2514600" indent="-228600" algn="ctr" defTabSz="1039813"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defTabSz="1039813"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defTabSz="1039813"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defTabSz="1039813" eaLnBrk="0" fontAlgn="base" hangingPunct="0">
              <a:spcBef>
                <a:spcPct val="0"/>
              </a:spcBef>
              <a:spcAft>
                <a:spcPct val="0"/>
              </a:spcAft>
              <a:defRPr sz="1400" b="1">
                <a:solidFill>
                  <a:schemeClr val="tx1"/>
                </a:solidFill>
                <a:latin typeface="Arial" panose="020B0604020202020204" pitchFamily="34" charset="0"/>
              </a:defRPr>
            </a:lvl9pPr>
          </a:lstStyle>
          <a:p>
            <a:pPr marL="0" marR="0" lvl="0" indent="0" algn="r" defTabSz="1039813" rtl="0" eaLnBrk="1" fontAlgn="base" latinLnBrk="0" hangingPunct="1">
              <a:lnSpc>
                <a:spcPct val="100000"/>
              </a:lnSpc>
              <a:spcBef>
                <a:spcPct val="0"/>
              </a:spcBef>
              <a:spcAft>
                <a:spcPct val="0"/>
              </a:spcAft>
              <a:buClrTx/>
              <a:buSzTx/>
              <a:buFontTx/>
              <a:buNone/>
              <a:tabLst/>
              <a:defRPr/>
            </a:pPr>
            <a:fld id="{36C947DF-BBA0-41F8-AAA8-E23F2BE22457}" type="slidenum">
              <a:rPr kumimoji="0" lang="en-GB" altLang="pl-PL"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1039813" rtl="0" eaLnBrk="1" fontAlgn="base" latinLnBrk="0" hangingPunct="1">
                <a:lnSpc>
                  <a:spcPct val="100000"/>
                </a:lnSpc>
                <a:spcBef>
                  <a:spcPct val="0"/>
                </a:spcBef>
                <a:spcAft>
                  <a:spcPct val="0"/>
                </a:spcAft>
                <a:buClrTx/>
                <a:buSzTx/>
                <a:buFontTx/>
                <a:buNone/>
                <a:tabLst/>
                <a:defRPr/>
              </a:pPr>
              <a:t>34</a:t>
            </a:fld>
            <a:endParaRPr kumimoji="0" lang="en-GB"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6323" name="Rectangle 2">
            <a:extLst>
              <a:ext uri="{FF2B5EF4-FFF2-40B4-BE49-F238E27FC236}">
                <a16:creationId xmlns:a16="http://schemas.microsoft.com/office/drawing/2014/main" id="{02E60F81-03DF-4EDF-91BD-B8E8543E38A0}"/>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CC3259CC-4818-44F8-9A27-19EBD3FE08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l-PL">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38DCF1B6-5728-40E0-A666-839C916AB6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813" eaLnBrk="0" hangingPunct="0">
              <a:defRPr sz="1400" b="1">
                <a:solidFill>
                  <a:schemeClr val="tx1"/>
                </a:solidFill>
                <a:latin typeface="Arial" panose="020B0604020202020204" pitchFamily="34" charset="0"/>
              </a:defRPr>
            </a:lvl1pPr>
            <a:lvl2pPr marL="742950" indent="-285750" defTabSz="1039813" eaLnBrk="0" hangingPunct="0">
              <a:defRPr sz="1400" b="1">
                <a:solidFill>
                  <a:schemeClr val="tx1"/>
                </a:solidFill>
                <a:latin typeface="Arial" panose="020B0604020202020204" pitchFamily="34" charset="0"/>
              </a:defRPr>
            </a:lvl2pPr>
            <a:lvl3pPr marL="1143000" indent="-228600" defTabSz="1039813" eaLnBrk="0" hangingPunct="0">
              <a:defRPr sz="1400" b="1">
                <a:solidFill>
                  <a:schemeClr val="tx1"/>
                </a:solidFill>
                <a:latin typeface="Arial" panose="020B0604020202020204" pitchFamily="34" charset="0"/>
              </a:defRPr>
            </a:lvl3pPr>
            <a:lvl4pPr marL="1600200" indent="-228600" defTabSz="1039813" eaLnBrk="0" hangingPunct="0">
              <a:defRPr sz="1400" b="1">
                <a:solidFill>
                  <a:schemeClr val="tx1"/>
                </a:solidFill>
                <a:latin typeface="Arial" panose="020B0604020202020204" pitchFamily="34" charset="0"/>
              </a:defRPr>
            </a:lvl4pPr>
            <a:lvl5pPr marL="2057400" indent="-228600" defTabSz="1039813" eaLnBrk="0" hangingPunct="0">
              <a:defRPr sz="1400" b="1">
                <a:solidFill>
                  <a:schemeClr val="tx1"/>
                </a:solidFill>
                <a:latin typeface="Arial" panose="020B0604020202020204" pitchFamily="34" charset="0"/>
              </a:defRPr>
            </a:lvl5pPr>
            <a:lvl6pPr marL="2514600" indent="-228600" algn="ctr" defTabSz="1039813"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defTabSz="1039813"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defTabSz="1039813"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defTabSz="1039813" eaLnBrk="0" fontAlgn="base" hangingPunct="0">
              <a:spcBef>
                <a:spcPct val="0"/>
              </a:spcBef>
              <a:spcAft>
                <a:spcPct val="0"/>
              </a:spcAft>
              <a:defRPr sz="1400" b="1">
                <a:solidFill>
                  <a:schemeClr val="tx1"/>
                </a:solidFill>
                <a:latin typeface="Arial" panose="020B0604020202020204" pitchFamily="34" charset="0"/>
              </a:defRPr>
            </a:lvl9pPr>
          </a:lstStyle>
          <a:p>
            <a:pPr marL="0" marR="0" lvl="0" indent="0" algn="r" defTabSz="1039813" rtl="0" eaLnBrk="1" fontAlgn="base" latinLnBrk="0" hangingPunct="1">
              <a:lnSpc>
                <a:spcPct val="100000"/>
              </a:lnSpc>
              <a:spcBef>
                <a:spcPct val="0"/>
              </a:spcBef>
              <a:spcAft>
                <a:spcPct val="0"/>
              </a:spcAft>
              <a:buClrTx/>
              <a:buSzTx/>
              <a:buFontTx/>
              <a:buNone/>
              <a:tabLst/>
              <a:defRPr/>
            </a:pPr>
            <a:fld id="{83F2408E-FD44-46A7-A409-7A41DF506BEE}" type="slidenum">
              <a:rPr kumimoji="0" lang="en-GB" altLang="pl-PL"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1039813" rtl="0" eaLnBrk="1" fontAlgn="base" latinLnBrk="0" hangingPunct="1">
                <a:lnSpc>
                  <a:spcPct val="100000"/>
                </a:lnSpc>
                <a:spcBef>
                  <a:spcPct val="0"/>
                </a:spcBef>
                <a:spcAft>
                  <a:spcPct val="0"/>
                </a:spcAft>
                <a:buClrTx/>
                <a:buSzTx/>
                <a:buFontTx/>
                <a:buNone/>
                <a:tabLst/>
                <a:defRPr/>
              </a:pPr>
              <a:t>35</a:t>
            </a:fld>
            <a:endParaRPr kumimoji="0" lang="en-GB"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7347" name="Rectangle 2">
            <a:extLst>
              <a:ext uri="{FF2B5EF4-FFF2-40B4-BE49-F238E27FC236}">
                <a16:creationId xmlns:a16="http://schemas.microsoft.com/office/drawing/2014/main" id="{4B866510-E675-4F92-AA00-AE52EF5A2576}"/>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3A69952E-24AE-467A-A368-8B48C0D3CE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l-PL">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FA76EA59-E2D3-456D-A1B5-3B8DBFBF2F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813" eaLnBrk="0" hangingPunct="0">
              <a:defRPr sz="1400" b="1">
                <a:solidFill>
                  <a:schemeClr val="tx1"/>
                </a:solidFill>
                <a:latin typeface="Arial" panose="020B0604020202020204" pitchFamily="34" charset="0"/>
              </a:defRPr>
            </a:lvl1pPr>
            <a:lvl2pPr marL="742950" indent="-285750" defTabSz="1039813" eaLnBrk="0" hangingPunct="0">
              <a:defRPr sz="1400" b="1">
                <a:solidFill>
                  <a:schemeClr val="tx1"/>
                </a:solidFill>
                <a:latin typeface="Arial" panose="020B0604020202020204" pitchFamily="34" charset="0"/>
              </a:defRPr>
            </a:lvl2pPr>
            <a:lvl3pPr marL="1143000" indent="-228600" defTabSz="1039813" eaLnBrk="0" hangingPunct="0">
              <a:defRPr sz="1400" b="1">
                <a:solidFill>
                  <a:schemeClr val="tx1"/>
                </a:solidFill>
                <a:latin typeface="Arial" panose="020B0604020202020204" pitchFamily="34" charset="0"/>
              </a:defRPr>
            </a:lvl3pPr>
            <a:lvl4pPr marL="1600200" indent="-228600" defTabSz="1039813" eaLnBrk="0" hangingPunct="0">
              <a:defRPr sz="1400" b="1">
                <a:solidFill>
                  <a:schemeClr val="tx1"/>
                </a:solidFill>
                <a:latin typeface="Arial" panose="020B0604020202020204" pitchFamily="34" charset="0"/>
              </a:defRPr>
            </a:lvl4pPr>
            <a:lvl5pPr marL="2057400" indent="-228600" defTabSz="1039813" eaLnBrk="0" hangingPunct="0">
              <a:defRPr sz="1400" b="1">
                <a:solidFill>
                  <a:schemeClr val="tx1"/>
                </a:solidFill>
                <a:latin typeface="Arial" panose="020B0604020202020204" pitchFamily="34" charset="0"/>
              </a:defRPr>
            </a:lvl5pPr>
            <a:lvl6pPr marL="2514600" indent="-228600" algn="ctr" defTabSz="1039813"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defTabSz="1039813"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defTabSz="1039813"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defTabSz="1039813" eaLnBrk="0" fontAlgn="base" hangingPunct="0">
              <a:spcBef>
                <a:spcPct val="0"/>
              </a:spcBef>
              <a:spcAft>
                <a:spcPct val="0"/>
              </a:spcAft>
              <a:defRPr sz="1400" b="1">
                <a:solidFill>
                  <a:schemeClr val="tx1"/>
                </a:solidFill>
                <a:latin typeface="Arial" panose="020B0604020202020204" pitchFamily="34" charset="0"/>
              </a:defRPr>
            </a:lvl9pPr>
          </a:lstStyle>
          <a:p>
            <a:pPr marL="0" marR="0" lvl="0" indent="0" algn="r" defTabSz="1039813" rtl="0" eaLnBrk="1" fontAlgn="base" latinLnBrk="0" hangingPunct="1">
              <a:lnSpc>
                <a:spcPct val="100000"/>
              </a:lnSpc>
              <a:spcBef>
                <a:spcPct val="0"/>
              </a:spcBef>
              <a:spcAft>
                <a:spcPct val="0"/>
              </a:spcAft>
              <a:buClrTx/>
              <a:buSzTx/>
              <a:buFontTx/>
              <a:buNone/>
              <a:tabLst/>
              <a:defRPr/>
            </a:pPr>
            <a:fld id="{843BF0E7-2F4A-4C6E-BC8D-92D815A6009A}" type="slidenum">
              <a:rPr kumimoji="0" lang="en-GB" altLang="pl-PL"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1039813" rtl="0" eaLnBrk="1" fontAlgn="base" latinLnBrk="0" hangingPunct="1">
                <a:lnSpc>
                  <a:spcPct val="100000"/>
                </a:lnSpc>
                <a:spcBef>
                  <a:spcPct val="0"/>
                </a:spcBef>
                <a:spcAft>
                  <a:spcPct val="0"/>
                </a:spcAft>
                <a:buClrTx/>
                <a:buSzTx/>
                <a:buFontTx/>
                <a:buNone/>
                <a:tabLst/>
                <a:defRPr/>
              </a:pPr>
              <a:t>36</a:t>
            </a:fld>
            <a:endParaRPr kumimoji="0" lang="en-GB"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8371" name="Rectangle 2">
            <a:extLst>
              <a:ext uri="{FF2B5EF4-FFF2-40B4-BE49-F238E27FC236}">
                <a16:creationId xmlns:a16="http://schemas.microsoft.com/office/drawing/2014/main" id="{AB60B162-D498-4E2B-800F-BA64D06C67DA}"/>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4B2BA513-EA11-492C-8D03-9638E44F44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l-PL">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4195C27A-ABAE-437A-916C-099087AFA3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813" eaLnBrk="0" hangingPunct="0">
              <a:defRPr sz="1400" b="1">
                <a:solidFill>
                  <a:schemeClr val="tx1"/>
                </a:solidFill>
                <a:latin typeface="Arial" panose="020B0604020202020204" pitchFamily="34" charset="0"/>
              </a:defRPr>
            </a:lvl1pPr>
            <a:lvl2pPr marL="742950" indent="-285750" defTabSz="1039813" eaLnBrk="0" hangingPunct="0">
              <a:defRPr sz="1400" b="1">
                <a:solidFill>
                  <a:schemeClr val="tx1"/>
                </a:solidFill>
                <a:latin typeface="Arial" panose="020B0604020202020204" pitchFamily="34" charset="0"/>
              </a:defRPr>
            </a:lvl2pPr>
            <a:lvl3pPr marL="1143000" indent="-228600" defTabSz="1039813" eaLnBrk="0" hangingPunct="0">
              <a:defRPr sz="1400" b="1">
                <a:solidFill>
                  <a:schemeClr val="tx1"/>
                </a:solidFill>
                <a:latin typeface="Arial" panose="020B0604020202020204" pitchFamily="34" charset="0"/>
              </a:defRPr>
            </a:lvl3pPr>
            <a:lvl4pPr marL="1600200" indent="-228600" defTabSz="1039813" eaLnBrk="0" hangingPunct="0">
              <a:defRPr sz="1400" b="1">
                <a:solidFill>
                  <a:schemeClr val="tx1"/>
                </a:solidFill>
                <a:latin typeface="Arial" panose="020B0604020202020204" pitchFamily="34" charset="0"/>
              </a:defRPr>
            </a:lvl4pPr>
            <a:lvl5pPr marL="2057400" indent="-228600" defTabSz="1039813" eaLnBrk="0" hangingPunct="0">
              <a:defRPr sz="1400" b="1">
                <a:solidFill>
                  <a:schemeClr val="tx1"/>
                </a:solidFill>
                <a:latin typeface="Arial" panose="020B0604020202020204" pitchFamily="34" charset="0"/>
              </a:defRPr>
            </a:lvl5pPr>
            <a:lvl6pPr marL="2514600" indent="-228600" algn="ctr" defTabSz="1039813"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defTabSz="1039813"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defTabSz="1039813"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defTabSz="1039813" eaLnBrk="0" fontAlgn="base" hangingPunct="0">
              <a:spcBef>
                <a:spcPct val="0"/>
              </a:spcBef>
              <a:spcAft>
                <a:spcPct val="0"/>
              </a:spcAft>
              <a:defRPr sz="1400" b="1">
                <a:solidFill>
                  <a:schemeClr val="tx1"/>
                </a:solidFill>
                <a:latin typeface="Arial" panose="020B0604020202020204" pitchFamily="34" charset="0"/>
              </a:defRPr>
            </a:lvl9pPr>
          </a:lstStyle>
          <a:p>
            <a:pPr marL="0" marR="0" lvl="0" indent="0" algn="r" defTabSz="1039813" rtl="0" eaLnBrk="1" fontAlgn="base" latinLnBrk="0" hangingPunct="1">
              <a:lnSpc>
                <a:spcPct val="100000"/>
              </a:lnSpc>
              <a:spcBef>
                <a:spcPct val="0"/>
              </a:spcBef>
              <a:spcAft>
                <a:spcPct val="0"/>
              </a:spcAft>
              <a:buClrTx/>
              <a:buSzTx/>
              <a:buFontTx/>
              <a:buNone/>
              <a:tabLst/>
              <a:defRPr/>
            </a:pPr>
            <a:fld id="{B82DFE2C-F8EE-4834-9953-6A22346329C4}" type="slidenum">
              <a:rPr kumimoji="0" lang="en-GB" altLang="pl-PL"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1039813" rtl="0" eaLnBrk="1" fontAlgn="base" latinLnBrk="0" hangingPunct="1">
                <a:lnSpc>
                  <a:spcPct val="100000"/>
                </a:lnSpc>
                <a:spcBef>
                  <a:spcPct val="0"/>
                </a:spcBef>
                <a:spcAft>
                  <a:spcPct val="0"/>
                </a:spcAft>
                <a:buClrTx/>
                <a:buSzTx/>
                <a:buFontTx/>
                <a:buNone/>
                <a:tabLst/>
                <a:defRPr/>
              </a:pPr>
              <a:t>37</a:t>
            </a:fld>
            <a:endParaRPr kumimoji="0" lang="en-GB"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9395" name="Rectangle 2">
            <a:extLst>
              <a:ext uri="{FF2B5EF4-FFF2-40B4-BE49-F238E27FC236}">
                <a16:creationId xmlns:a16="http://schemas.microsoft.com/office/drawing/2014/main" id="{D04519CC-6F04-4225-AA94-86A89A8756CC}"/>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40FB7DA5-B5EC-4515-A03E-F26573530A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l-PL">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4D8F8BE2-B7B2-43D7-B151-56513EDEA9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813" eaLnBrk="0" hangingPunct="0">
              <a:defRPr sz="1400" b="1">
                <a:solidFill>
                  <a:schemeClr val="tx1"/>
                </a:solidFill>
                <a:latin typeface="Arial" panose="020B0604020202020204" pitchFamily="34" charset="0"/>
              </a:defRPr>
            </a:lvl1pPr>
            <a:lvl2pPr marL="742950" indent="-285750" defTabSz="1039813" eaLnBrk="0" hangingPunct="0">
              <a:defRPr sz="1400" b="1">
                <a:solidFill>
                  <a:schemeClr val="tx1"/>
                </a:solidFill>
                <a:latin typeface="Arial" panose="020B0604020202020204" pitchFamily="34" charset="0"/>
              </a:defRPr>
            </a:lvl2pPr>
            <a:lvl3pPr marL="1143000" indent="-228600" defTabSz="1039813" eaLnBrk="0" hangingPunct="0">
              <a:defRPr sz="1400" b="1">
                <a:solidFill>
                  <a:schemeClr val="tx1"/>
                </a:solidFill>
                <a:latin typeface="Arial" panose="020B0604020202020204" pitchFamily="34" charset="0"/>
              </a:defRPr>
            </a:lvl3pPr>
            <a:lvl4pPr marL="1600200" indent="-228600" defTabSz="1039813" eaLnBrk="0" hangingPunct="0">
              <a:defRPr sz="1400" b="1">
                <a:solidFill>
                  <a:schemeClr val="tx1"/>
                </a:solidFill>
                <a:latin typeface="Arial" panose="020B0604020202020204" pitchFamily="34" charset="0"/>
              </a:defRPr>
            </a:lvl4pPr>
            <a:lvl5pPr marL="2057400" indent="-228600" defTabSz="1039813" eaLnBrk="0" hangingPunct="0">
              <a:defRPr sz="1400" b="1">
                <a:solidFill>
                  <a:schemeClr val="tx1"/>
                </a:solidFill>
                <a:latin typeface="Arial" panose="020B0604020202020204" pitchFamily="34" charset="0"/>
              </a:defRPr>
            </a:lvl5pPr>
            <a:lvl6pPr marL="2514600" indent="-228600" algn="ctr" defTabSz="1039813"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defTabSz="1039813"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defTabSz="1039813"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defTabSz="1039813" eaLnBrk="0" fontAlgn="base" hangingPunct="0">
              <a:spcBef>
                <a:spcPct val="0"/>
              </a:spcBef>
              <a:spcAft>
                <a:spcPct val="0"/>
              </a:spcAft>
              <a:defRPr sz="1400" b="1">
                <a:solidFill>
                  <a:schemeClr val="tx1"/>
                </a:solidFill>
                <a:latin typeface="Arial" panose="020B0604020202020204" pitchFamily="34" charset="0"/>
              </a:defRPr>
            </a:lvl9pPr>
          </a:lstStyle>
          <a:p>
            <a:pPr marL="0" marR="0" lvl="0" indent="0" algn="r" defTabSz="1039813" rtl="0" eaLnBrk="1" fontAlgn="base" latinLnBrk="0" hangingPunct="1">
              <a:lnSpc>
                <a:spcPct val="100000"/>
              </a:lnSpc>
              <a:spcBef>
                <a:spcPct val="0"/>
              </a:spcBef>
              <a:spcAft>
                <a:spcPct val="0"/>
              </a:spcAft>
              <a:buClrTx/>
              <a:buSzTx/>
              <a:buFontTx/>
              <a:buNone/>
              <a:tabLst/>
              <a:defRPr/>
            </a:pPr>
            <a:fld id="{174F8ED7-A527-407B-BFCF-321B8044B852}" type="slidenum">
              <a:rPr kumimoji="0" lang="en-GB" altLang="pl-PL"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1039813" rtl="0" eaLnBrk="1" fontAlgn="base" latinLnBrk="0" hangingPunct="1">
                <a:lnSpc>
                  <a:spcPct val="100000"/>
                </a:lnSpc>
                <a:spcBef>
                  <a:spcPct val="0"/>
                </a:spcBef>
                <a:spcAft>
                  <a:spcPct val="0"/>
                </a:spcAft>
                <a:buClrTx/>
                <a:buSzTx/>
                <a:buFontTx/>
                <a:buNone/>
                <a:tabLst/>
                <a:defRPr/>
              </a:pPr>
              <a:t>38</a:t>
            </a:fld>
            <a:endParaRPr kumimoji="0" lang="en-GB"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0419" name="Rectangle 2">
            <a:extLst>
              <a:ext uri="{FF2B5EF4-FFF2-40B4-BE49-F238E27FC236}">
                <a16:creationId xmlns:a16="http://schemas.microsoft.com/office/drawing/2014/main" id="{FA6343A3-6B55-40AE-B9B5-68CA67CB23CE}"/>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1D7C119C-42D2-4D6F-8660-F863A4DE3C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l-PL">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8598B7CD-FB19-4845-B9B0-963D1E0027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813" eaLnBrk="0" hangingPunct="0">
              <a:defRPr sz="1400" b="1">
                <a:solidFill>
                  <a:schemeClr val="tx1"/>
                </a:solidFill>
                <a:latin typeface="Arial" panose="020B0604020202020204" pitchFamily="34" charset="0"/>
              </a:defRPr>
            </a:lvl1pPr>
            <a:lvl2pPr marL="742950" indent="-285750" defTabSz="1039813" eaLnBrk="0" hangingPunct="0">
              <a:defRPr sz="1400" b="1">
                <a:solidFill>
                  <a:schemeClr val="tx1"/>
                </a:solidFill>
                <a:latin typeface="Arial" panose="020B0604020202020204" pitchFamily="34" charset="0"/>
              </a:defRPr>
            </a:lvl2pPr>
            <a:lvl3pPr marL="1143000" indent="-228600" defTabSz="1039813" eaLnBrk="0" hangingPunct="0">
              <a:defRPr sz="1400" b="1">
                <a:solidFill>
                  <a:schemeClr val="tx1"/>
                </a:solidFill>
                <a:latin typeface="Arial" panose="020B0604020202020204" pitchFamily="34" charset="0"/>
              </a:defRPr>
            </a:lvl3pPr>
            <a:lvl4pPr marL="1600200" indent="-228600" defTabSz="1039813" eaLnBrk="0" hangingPunct="0">
              <a:defRPr sz="1400" b="1">
                <a:solidFill>
                  <a:schemeClr val="tx1"/>
                </a:solidFill>
                <a:latin typeface="Arial" panose="020B0604020202020204" pitchFamily="34" charset="0"/>
              </a:defRPr>
            </a:lvl4pPr>
            <a:lvl5pPr marL="2057400" indent="-228600" defTabSz="1039813" eaLnBrk="0" hangingPunct="0">
              <a:defRPr sz="1400" b="1">
                <a:solidFill>
                  <a:schemeClr val="tx1"/>
                </a:solidFill>
                <a:latin typeface="Arial" panose="020B0604020202020204" pitchFamily="34" charset="0"/>
              </a:defRPr>
            </a:lvl5pPr>
            <a:lvl6pPr marL="2514600" indent="-228600" algn="ctr" defTabSz="1039813"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defTabSz="1039813"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defTabSz="1039813"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defTabSz="1039813" eaLnBrk="0" fontAlgn="base" hangingPunct="0">
              <a:spcBef>
                <a:spcPct val="0"/>
              </a:spcBef>
              <a:spcAft>
                <a:spcPct val="0"/>
              </a:spcAft>
              <a:defRPr sz="1400" b="1">
                <a:solidFill>
                  <a:schemeClr val="tx1"/>
                </a:solidFill>
                <a:latin typeface="Arial" panose="020B0604020202020204" pitchFamily="34" charset="0"/>
              </a:defRPr>
            </a:lvl9pPr>
          </a:lstStyle>
          <a:p>
            <a:pPr marL="0" marR="0" lvl="0" indent="0" algn="r" defTabSz="1039813" rtl="0" eaLnBrk="1" fontAlgn="base" latinLnBrk="0" hangingPunct="1">
              <a:lnSpc>
                <a:spcPct val="100000"/>
              </a:lnSpc>
              <a:spcBef>
                <a:spcPct val="0"/>
              </a:spcBef>
              <a:spcAft>
                <a:spcPct val="0"/>
              </a:spcAft>
              <a:buClrTx/>
              <a:buSzTx/>
              <a:buFontTx/>
              <a:buNone/>
              <a:tabLst/>
              <a:defRPr/>
            </a:pPr>
            <a:fld id="{ECD0402C-7E63-4368-B4AD-C079F07E13BA}" type="slidenum">
              <a:rPr kumimoji="0" lang="en-GB" altLang="pl-PL"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1039813" rtl="0" eaLnBrk="1" fontAlgn="base" latinLnBrk="0" hangingPunct="1">
                <a:lnSpc>
                  <a:spcPct val="100000"/>
                </a:lnSpc>
                <a:spcBef>
                  <a:spcPct val="0"/>
                </a:spcBef>
                <a:spcAft>
                  <a:spcPct val="0"/>
                </a:spcAft>
                <a:buClrTx/>
                <a:buSzTx/>
                <a:buFontTx/>
                <a:buNone/>
                <a:tabLst/>
                <a:defRPr/>
              </a:pPr>
              <a:t>39</a:t>
            </a:fld>
            <a:endParaRPr kumimoji="0" lang="en-GB"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443" name="Rectangle 2">
            <a:extLst>
              <a:ext uri="{FF2B5EF4-FFF2-40B4-BE49-F238E27FC236}">
                <a16:creationId xmlns:a16="http://schemas.microsoft.com/office/drawing/2014/main" id="{DAD10E13-F7D8-4AF1-ACEC-0182624D1A69}"/>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FA9AA69A-551D-40FE-B423-EA44AAE59B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l-PL">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C281B025-D04C-4B7E-8F36-32D6231C1F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813" eaLnBrk="0" hangingPunct="0">
              <a:defRPr sz="1400" b="1">
                <a:solidFill>
                  <a:schemeClr val="tx1"/>
                </a:solidFill>
                <a:latin typeface="Arial" panose="020B0604020202020204" pitchFamily="34" charset="0"/>
              </a:defRPr>
            </a:lvl1pPr>
            <a:lvl2pPr marL="742950" indent="-285750" defTabSz="1039813" eaLnBrk="0" hangingPunct="0">
              <a:defRPr sz="1400" b="1">
                <a:solidFill>
                  <a:schemeClr val="tx1"/>
                </a:solidFill>
                <a:latin typeface="Arial" panose="020B0604020202020204" pitchFamily="34" charset="0"/>
              </a:defRPr>
            </a:lvl2pPr>
            <a:lvl3pPr marL="1143000" indent="-228600" defTabSz="1039813" eaLnBrk="0" hangingPunct="0">
              <a:defRPr sz="1400" b="1">
                <a:solidFill>
                  <a:schemeClr val="tx1"/>
                </a:solidFill>
                <a:latin typeface="Arial" panose="020B0604020202020204" pitchFamily="34" charset="0"/>
              </a:defRPr>
            </a:lvl3pPr>
            <a:lvl4pPr marL="1600200" indent="-228600" defTabSz="1039813" eaLnBrk="0" hangingPunct="0">
              <a:defRPr sz="1400" b="1">
                <a:solidFill>
                  <a:schemeClr val="tx1"/>
                </a:solidFill>
                <a:latin typeface="Arial" panose="020B0604020202020204" pitchFamily="34" charset="0"/>
              </a:defRPr>
            </a:lvl4pPr>
            <a:lvl5pPr marL="2057400" indent="-228600" defTabSz="1039813" eaLnBrk="0" hangingPunct="0">
              <a:defRPr sz="1400" b="1">
                <a:solidFill>
                  <a:schemeClr val="tx1"/>
                </a:solidFill>
                <a:latin typeface="Arial" panose="020B0604020202020204" pitchFamily="34" charset="0"/>
              </a:defRPr>
            </a:lvl5pPr>
            <a:lvl6pPr marL="2514600" indent="-228600" algn="ctr" defTabSz="1039813"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defTabSz="1039813"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defTabSz="1039813"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defTabSz="1039813" eaLnBrk="0" fontAlgn="base" hangingPunct="0">
              <a:spcBef>
                <a:spcPct val="0"/>
              </a:spcBef>
              <a:spcAft>
                <a:spcPct val="0"/>
              </a:spcAft>
              <a:defRPr sz="1400" b="1">
                <a:solidFill>
                  <a:schemeClr val="tx1"/>
                </a:solidFill>
                <a:latin typeface="Arial" panose="020B0604020202020204" pitchFamily="34" charset="0"/>
              </a:defRPr>
            </a:lvl9pPr>
          </a:lstStyle>
          <a:p>
            <a:pPr marL="0" marR="0" lvl="0" indent="0" algn="r" defTabSz="1039813" rtl="0" eaLnBrk="1" fontAlgn="base" latinLnBrk="0" hangingPunct="1">
              <a:lnSpc>
                <a:spcPct val="100000"/>
              </a:lnSpc>
              <a:spcBef>
                <a:spcPct val="0"/>
              </a:spcBef>
              <a:spcAft>
                <a:spcPct val="0"/>
              </a:spcAft>
              <a:buClrTx/>
              <a:buSzTx/>
              <a:buFontTx/>
              <a:buNone/>
              <a:tabLst/>
              <a:defRPr/>
            </a:pPr>
            <a:fld id="{F0155919-A603-4CDC-8984-5D7A24581B17}" type="slidenum">
              <a:rPr kumimoji="0" lang="en-GB" altLang="pl-PL"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1039813" rtl="0" eaLnBrk="1" fontAlgn="base" latinLnBrk="0" hangingPunct="1">
                <a:lnSpc>
                  <a:spcPct val="100000"/>
                </a:lnSpc>
                <a:spcBef>
                  <a:spcPct val="0"/>
                </a:spcBef>
                <a:spcAft>
                  <a:spcPct val="0"/>
                </a:spcAft>
                <a:buClrTx/>
                <a:buSzTx/>
                <a:buFontTx/>
                <a:buNone/>
                <a:tabLst/>
                <a:defRPr/>
              </a:pPr>
              <a:t>40</a:t>
            </a:fld>
            <a:endParaRPr kumimoji="0" lang="en-GB"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2467" name="Rectangle 2">
            <a:extLst>
              <a:ext uri="{FF2B5EF4-FFF2-40B4-BE49-F238E27FC236}">
                <a16:creationId xmlns:a16="http://schemas.microsoft.com/office/drawing/2014/main" id="{586BF890-7137-4CB7-9CF7-F61EA122ADE9}"/>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03EC9AC1-EA93-4730-9866-F0A932116A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l-PL">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086D6A13-5CD8-4A1A-99FC-A67F0323E5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813" eaLnBrk="0" hangingPunct="0">
              <a:defRPr sz="1400" b="1">
                <a:solidFill>
                  <a:schemeClr val="tx1"/>
                </a:solidFill>
                <a:latin typeface="Arial" panose="020B0604020202020204" pitchFamily="34" charset="0"/>
              </a:defRPr>
            </a:lvl1pPr>
            <a:lvl2pPr marL="742950" indent="-285750" defTabSz="1039813" eaLnBrk="0" hangingPunct="0">
              <a:defRPr sz="1400" b="1">
                <a:solidFill>
                  <a:schemeClr val="tx1"/>
                </a:solidFill>
                <a:latin typeface="Arial" panose="020B0604020202020204" pitchFamily="34" charset="0"/>
              </a:defRPr>
            </a:lvl2pPr>
            <a:lvl3pPr marL="1143000" indent="-228600" defTabSz="1039813" eaLnBrk="0" hangingPunct="0">
              <a:defRPr sz="1400" b="1">
                <a:solidFill>
                  <a:schemeClr val="tx1"/>
                </a:solidFill>
                <a:latin typeface="Arial" panose="020B0604020202020204" pitchFamily="34" charset="0"/>
              </a:defRPr>
            </a:lvl3pPr>
            <a:lvl4pPr marL="1600200" indent="-228600" defTabSz="1039813" eaLnBrk="0" hangingPunct="0">
              <a:defRPr sz="1400" b="1">
                <a:solidFill>
                  <a:schemeClr val="tx1"/>
                </a:solidFill>
                <a:latin typeface="Arial" panose="020B0604020202020204" pitchFamily="34" charset="0"/>
              </a:defRPr>
            </a:lvl4pPr>
            <a:lvl5pPr marL="2057400" indent="-228600" defTabSz="1039813" eaLnBrk="0" hangingPunct="0">
              <a:defRPr sz="1400" b="1">
                <a:solidFill>
                  <a:schemeClr val="tx1"/>
                </a:solidFill>
                <a:latin typeface="Arial" panose="020B0604020202020204" pitchFamily="34" charset="0"/>
              </a:defRPr>
            </a:lvl5pPr>
            <a:lvl6pPr marL="2514600" indent="-228600" algn="ctr" defTabSz="1039813"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defTabSz="1039813"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defTabSz="1039813"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defTabSz="1039813" eaLnBrk="0" fontAlgn="base" hangingPunct="0">
              <a:spcBef>
                <a:spcPct val="0"/>
              </a:spcBef>
              <a:spcAft>
                <a:spcPct val="0"/>
              </a:spcAft>
              <a:defRPr sz="1400" b="1">
                <a:solidFill>
                  <a:schemeClr val="tx1"/>
                </a:solidFill>
                <a:latin typeface="Arial" panose="020B0604020202020204" pitchFamily="34" charset="0"/>
              </a:defRPr>
            </a:lvl9pPr>
          </a:lstStyle>
          <a:p>
            <a:pPr marL="0" marR="0" lvl="0" indent="0" algn="r" defTabSz="1039813" rtl="0" eaLnBrk="1" fontAlgn="base" latinLnBrk="0" hangingPunct="1">
              <a:lnSpc>
                <a:spcPct val="100000"/>
              </a:lnSpc>
              <a:spcBef>
                <a:spcPct val="0"/>
              </a:spcBef>
              <a:spcAft>
                <a:spcPct val="0"/>
              </a:spcAft>
              <a:buClrTx/>
              <a:buSzTx/>
              <a:buFontTx/>
              <a:buNone/>
              <a:tabLst/>
              <a:defRPr/>
            </a:pPr>
            <a:fld id="{12D0A9D1-9489-420F-8D6F-8AA36083A89B}" type="slidenum">
              <a:rPr kumimoji="0" lang="en-GB" altLang="pl-PL"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1039813" rtl="0" eaLnBrk="1" fontAlgn="base" latinLnBrk="0" hangingPunct="1">
                <a:lnSpc>
                  <a:spcPct val="100000"/>
                </a:lnSpc>
                <a:spcBef>
                  <a:spcPct val="0"/>
                </a:spcBef>
                <a:spcAft>
                  <a:spcPct val="0"/>
                </a:spcAft>
                <a:buClrTx/>
                <a:buSzTx/>
                <a:buFontTx/>
                <a:buNone/>
                <a:tabLst/>
                <a:defRPr/>
              </a:pPr>
              <a:t>41</a:t>
            </a:fld>
            <a:endParaRPr kumimoji="0" lang="en-GB"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3491" name="Rectangle 2">
            <a:extLst>
              <a:ext uri="{FF2B5EF4-FFF2-40B4-BE49-F238E27FC236}">
                <a16:creationId xmlns:a16="http://schemas.microsoft.com/office/drawing/2014/main" id="{58CA31FD-9BC4-4BAC-B074-69F31224D4C5}"/>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4E2EB86A-DFAE-42FF-93FE-FD6DEF1F84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l-PL">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54AB4C60-44C4-4DD9-89DE-00EAE772DC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813" eaLnBrk="0" hangingPunct="0">
              <a:defRPr sz="1400" b="1">
                <a:solidFill>
                  <a:schemeClr val="tx1"/>
                </a:solidFill>
                <a:latin typeface="Arial" panose="020B0604020202020204" pitchFamily="34" charset="0"/>
              </a:defRPr>
            </a:lvl1pPr>
            <a:lvl2pPr marL="742950" indent="-285750" defTabSz="1039813" eaLnBrk="0" hangingPunct="0">
              <a:defRPr sz="1400" b="1">
                <a:solidFill>
                  <a:schemeClr val="tx1"/>
                </a:solidFill>
                <a:latin typeface="Arial" panose="020B0604020202020204" pitchFamily="34" charset="0"/>
              </a:defRPr>
            </a:lvl2pPr>
            <a:lvl3pPr marL="1143000" indent="-228600" defTabSz="1039813" eaLnBrk="0" hangingPunct="0">
              <a:defRPr sz="1400" b="1">
                <a:solidFill>
                  <a:schemeClr val="tx1"/>
                </a:solidFill>
                <a:latin typeface="Arial" panose="020B0604020202020204" pitchFamily="34" charset="0"/>
              </a:defRPr>
            </a:lvl3pPr>
            <a:lvl4pPr marL="1600200" indent="-228600" defTabSz="1039813" eaLnBrk="0" hangingPunct="0">
              <a:defRPr sz="1400" b="1">
                <a:solidFill>
                  <a:schemeClr val="tx1"/>
                </a:solidFill>
                <a:latin typeface="Arial" panose="020B0604020202020204" pitchFamily="34" charset="0"/>
              </a:defRPr>
            </a:lvl4pPr>
            <a:lvl5pPr marL="2057400" indent="-228600" defTabSz="1039813" eaLnBrk="0" hangingPunct="0">
              <a:defRPr sz="1400" b="1">
                <a:solidFill>
                  <a:schemeClr val="tx1"/>
                </a:solidFill>
                <a:latin typeface="Arial" panose="020B0604020202020204" pitchFamily="34" charset="0"/>
              </a:defRPr>
            </a:lvl5pPr>
            <a:lvl6pPr marL="2514600" indent="-228600" algn="ctr" defTabSz="1039813"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defTabSz="1039813"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defTabSz="1039813"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defTabSz="1039813" eaLnBrk="0" fontAlgn="base" hangingPunct="0">
              <a:spcBef>
                <a:spcPct val="0"/>
              </a:spcBef>
              <a:spcAft>
                <a:spcPct val="0"/>
              </a:spcAft>
              <a:defRPr sz="1400" b="1">
                <a:solidFill>
                  <a:schemeClr val="tx1"/>
                </a:solidFill>
                <a:latin typeface="Arial" panose="020B0604020202020204" pitchFamily="34" charset="0"/>
              </a:defRPr>
            </a:lvl9pPr>
          </a:lstStyle>
          <a:p>
            <a:pPr marL="0" marR="0" lvl="0" indent="0" algn="r" defTabSz="1039813" rtl="0" eaLnBrk="1" fontAlgn="base" latinLnBrk="0" hangingPunct="1">
              <a:lnSpc>
                <a:spcPct val="100000"/>
              </a:lnSpc>
              <a:spcBef>
                <a:spcPct val="0"/>
              </a:spcBef>
              <a:spcAft>
                <a:spcPct val="0"/>
              </a:spcAft>
              <a:buClrTx/>
              <a:buSzTx/>
              <a:buFontTx/>
              <a:buNone/>
              <a:tabLst/>
              <a:defRPr/>
            </a:pPr>
            <a:fld id="{64230DF3-96F5-4E73-B975-5325D9CA2654}" type="slidenum">
              <a:rPr kumimoji="0" lang="en-GB" altLang="pl-PL"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1039813" rtl="0" eaLnBrk="1" fontAlgn="base" latinLnBrk="0" hangingPunct="1">
                <a:lnSpc>
                  <a:spcPct val="100000"/>
                </a:lnSpc>
                <a:spcBef>
                  <a:spcPct val="0"/>
                </a:spcBef>
                <a:spcAft>
                  <a:spcPct val="0"/>
                </a:spcAft>
                <a:buClrTx/>
                <a:buSzTx/>
                <a:buFontTx/>
                <a:buNone/>
                <a:tabLst/>
                <a:defRPr/>
              </a:pPr>
              <a:t>42</a:t>
            </a:fld>
            <a:endParaRPr kumimoji="0" lang="en-GB"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4515" name="Rectangle 2">
            <a:extLst>
              <a:ext uri="{FF2B5EF4-FFF2-40B4-BE49-F238E27FC236}">
                <a16:creationId xmlns:a16="http://schemas.microsoft.com/office/drawing/2014/main" id="{18EF8806-36A2-47EE-A482-2E94AEF19FF1}"/>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ECE462F1-DA18-4B87-8092-BCC5D9A422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l-PL">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948560A9-BD66-4FED-B83E-021B9138FE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813" eaLnBrk="0" hangingPunct="0">
              <a:defRPr sz="1400" b="1">
                <a:solidFill>
                  <a:schemeClr val="tx1"/>
                </a:solidFill>
                <a:latin typeface="Arial" panose="020B0604020202020204" pitchFamily="34" charset="0"/>
              </a:defRPr>
            </a:lvl1pPr>
            <a:lvl2pPr marL="742950" indent="-285750" defTabSz="1039813" eaLnBrk="0" hangingPunct="0">
              <a:defRPr sz="1400" b="1">
                <a:solidFill>
                  <a:schemeClr val="tx1"/>
                </a:solidFill>
                <a:latin typeface="Arial" panose="020B0604020202020204" pitchFamily="34" charset="0"/>
              </a:defRPr>
            </a:lvl2pPr>
            <a:lvl3pPr marL="1143000" indent="-228600" defTabSz="1039813" eaLnBrk="0" hangingPunct="0">
              <a:defRPr sz="1400" b="1">
                <a:solidFill>
                  <a:schemeClr val="tx1"/>
                </a:solidFill>
                <a:latin typeface="Arial" panose="020B0604020202020204" pitchFamily="34" charset="0"/>
              </a:defRPr>
            </a:lvl3pPr>
            <a:lvl4pPr marL="1600200" indent="-228600" defTabSz="1039813" eaLnBrk="0" hangingPunct="0">
              <a:defRPr sz="1400" b="1">
                <a:solidFill>
                  <a:schemeClr val="tx1"/>
                </a:solidFill>
                <a:latin typeface="Arial" panose="020B0604020202020204" pitchFamily="34" charset="0"/>
              </a:defRPr>
            </a:lvl4pPr>
            <a:lvl5pPr marL="2057400" indent="-228600" defTabSz="1039813" eaLnBrk="0" hangingPunct="0">
              <a:defRPr sz="1400" b="1">
                <a:solidFill>
                  <a:schemeClr val="tx1"/>
                </a:solidFill>
                <a:latin typeface="Arial" panose="020B0604020202020204" pitchFamily="34" charset="0"/>
              </a:defRPr>
            </a:lvl5pPr>
            <a:lvl6pPr marL="2514600" indent="-228600" algn="ctr" defTabSz="1039813"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defTabSz="1039813"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defTabSz="1039813"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defTabSz="1039813" eaLnBrk="0" fontAlgn="base" hangingPunct="0">
              <a:spcBef>
                <a:spcPct val="0"/>
              </a:spcBef>
              <a:spcAft>
                <a:spcPct val="0"/>
              </a:spcAft>
              <a:defRPr sz="1400" b="1">
                <a:solidFill>
                  <a:schemeClr val="tx1"/>
                </a:solidFill>
                <a:latin typeface="Arial" panose="020B0604020202020204" pitchFamily="34" charset="0"/>
              </a:defRPr>
            </a:lvl9pPr>
          </a:lstStyle>
          <a:p>
            <a:pPr marL="0" marR="0" lvl="0" indent="0" algn="r" defTabSz="1039813" rtl="0" eaLnBrk="1" fontAlgn="base" latinLnBrk="0" hangingPunct="1">
              <a:lnSpc>
                <a:spcPct val="100000"/>
              </a:lnSpc>
              <a:spcBef>
                <a:spcPct val="0"/>
              </a:spcBef>
              <a:spcAft>
                <a:spcPct val="0"/>
              </a:spcAft>
              <a:buClrTx/>
              <a:buSzTx/>
              <a:buFontTx/>
              <a:buNone/>
              <a:tabLst/>
              <a:defRPr/>
            </a:pPr>
            <a:fld id="{D418CB81-2DE5-4BEA-9DFE-0186D6646D98}" type="slidenum">
              <a:rPr kumimoji="0" lang="en-GB" altLang="pl-PL"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1039813" rtl="0" eaLnBrk="1" fontAlgn="base" latinLnBrk="0" hangingPunct="1">
                <a:lnSpc>
                  <a:spcPct val="100000"/>
                </a:lnSpc>
                <a:spcBef>
                  <a:spcPct val="0"/>
                </a:spcBef>
                <a:spcAft>
                  <a:spcPct val="0"/>
                </a:spcAft>
                <a:buClrTx/>
                <a:buSzTx/>
                <a:buFontTx/>
                <a:buNone/>
                <a:tabLst/>
                <a:defRPr/>
              </a:pPr>
              <a:t>43</a:t>
            </a:fld>
            <a:endParaRPr kumimoji="0" lang="en-GB"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5539" name="Rectangle 2">
            <a:extLst>
              <a:ext uri="{FF2B5EF4-FFF2-40B4-BE49-F238E27FC236}">
                <a16:creationId xmlns:a16="http://schemas.microsoft.com/office/drawing/2014/main" id="{A3E62455-A66B-465D-8540-E76D26A26257}"/>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620A13C7-0F80-4119-8D4E-1D24DC6BB0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l-PL">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AD08E57-B576-F641-BEA6-C3D752DF7F66}"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Helvetica" charset="0"/>
            </a:endParaRPr>
          </a:p>
        </p:txBody>
      </p:sp>
    </p:spTree>
    <p:extLst>
      <p:ext uri="{BB962C8B-B14F-4D97-AF65-F5344CB8AC3E}">
        <p14:creationId xmlns:p14="http://schemas.microsoft.com/office/powerpoint/2010/main" val="42524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4E100F12-0377-4E6F-A832-F605F26484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813" eaLnBrk="0" hangingPunct="0">
              <a:defRPr sz="1400" b="1">
                <a:solidFill>
                  <a:schemeClr val="tx1"/>
                </a:solidFill>
                <a:latin typeface="Arial" panose="020B0604020202020204" pitchFamily="34" charset="0"/>
              </a:defRPr>
            </a:lvl1pPr>
            <a:lvl2pPr marL="742950" indent="-285750" defTabSz="1039813" eaLnBrk="0" hangingPunct="0">
              <a:defRPr sz="1400" b="1">
                <a:solidFill>
                  <a:schemeClr val="tx1"/>
                </a:solidFill>
                <a:latin typeface="Arial" panose="020B0604020202020204" pitchFamily="34" charset="0"/>
              </a:defRPr>
            </a:lvl2pPr>
            <a:lvl3pPr marL="1143000" indent="-228600" defTabSz="1039813" eaLnBrk="0" hangingPunct="0">
              <a:defRPr sz="1400" b="1">
                <a:solidFill>
                  <a:schemeClr val="tx1"/>
                </a:solidFill>
                <a:latin typeface="Arial" panose="020B0604020202020204" pitchFamily="34" charset="0"/>
              </a:defRPr>
            </a:lvl3pPr>
            <a:lvl4pPr marL="1600200" indent="-228600" defTabSz="1039813" eaLnBrk="0" hangingPunct="0">
              <a:defRPr sz="1400" b="1">
                <a:solidFill>
                  <a:schemeClr val="tx1"/>
                </a:solidFill>
                <a:latin typeface="Arial" panose="020B0604020202020204" pitchFamily="34" charset="0"/>
              </a:defRPr>
            </a:lvl4pPr>
            <a:lvl5pPr marL="2057400" indent="-228600" defTabSz="1039813" eaLnBrk="0" hangingPunct="0">
              <a:defRPr sz="1400" b="1">
                <a:solidFill>
                  <a:schemeClr val="tx1"/>
                </a:solidFill>
                <a:latin typeface="Arial" panose="020B0604020202020204" pitchFamily="34" charset="0"/>
              </a:defRPr>
            </a:lvl5pPr>
            <a:lvl6pPr marL="2514600" indent="-228600" algn="ctr" defTabSz="1039813"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defTabSz="1039813"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defTabSz="1039813"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defTabSz="1039813" eaLnBrk="0" fontAlgn="base" hangingPunct="0">
              <a:spcBef>
                <a:spcPct val="0"/>
              </a:spcBef>
              <a:spcAft>
                <a:spcPct val="0"/>
              </a:spcAft>
              <a:defRPr sz="1400" b="1">
                <a:solidFill>
                  <a:schemeClr val="tx1"/>
                </a:solidFill>
                <a:latin typeface="Arial" panose="020B0604020202020204" pitchFamily="34" charset="0"/>
              </a:defRPr>
            </a:lvl9pPr>
          </a:lstStyle>
          <a:p>
            <a:pPr marL="0" marR="0" lvl="0" indent="0" algn="r" defTabSz="1039813" rtl="0" eaLnBrk="1" fontAlgn="base" latinLnBrk="0" hangingPunct="1">
              <a:lnSpc>
                <a:spcPct val="100000"/>
              </a:lnSpc>
              <a:spcBef>
                <a:spcPct val="0"/>
              </a:spcBef>
              <a:spcAft>
                <a:spcPct val="0"/>
              </a:spcAft>
              <a:buClrTx/>
              <a:buSzTx/>
              <a:buFontTx/>
              <a:buNone/>
              <a:tabLst/>
              <a:defRPr/>
            </a:pPr>
            <a:fld id="{B1E22880-0E95-4BE3-979B-DCDF9023BE29}" type="slidenum">
              <a:rPr kumimoji="0" lang="en-GB" altLang="pl-PL"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1039813" rtl="0" eaLnBrk="1" fontAlgn="base" latinLnBrk="0" hangingPunct="1">
                <a:lnSpc>
                  <a:spcPct val="100000"/>
                </a:lnSpc>
                <a:spcBef>
                  <a:spcPct val="0"/>
                </a:spcBef>
                <a:spcAft>
                  <a:spcPct val="0"/>
                </a:spcAft>
                <a:buClrTx/>
                <a:buSzTx/>
                <a:buFontTx/>
                <a:buNone/>
                <a:tabLst/>
                <a:defRPr/>
              </a:pPr>
              <a:t>44</a:t>
            </a:fld>
            <a:endParaRPr kumimoji="0" lang="en-GB"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6563" name="Rectangle 2">
            <a:extLst>
              <a:ext uri="{FF2B5EF4-FFF2-40B4-BE49-F238E27FC236}">
                <a16:creationId xmlns:a16="http://schemas.microsoft.com/office/drawing/2014/main" id="{AED6CB10-C182-48E0-B70A-1DD783FC1D21}"/>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DBED842C-0B4C-4D64-A0E7-D1E6872025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l-PL">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06849DAD-63DD-4044-9D55-C6CF2D256C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813" eaLnBrk="0" hangingPunct="0">
              <a:defRPr sz="1400" b="1">
                <a:solidFill>
                  <a:schemeClr val="tx1"/>
                </a:solidFill>
                <a:latin typeface="Arial" panose="020B0604020202020204" pitchFamily="34" charset="0"/>
              </a:defRPr>
            </a:lvl1pPr>
            <a:lvl2pPr marL="742950" indent="-285750" defTabSz="1039813" eaLnBrk="0" hangingPunct="0">
              <a:defRPr sz="1400" b="1">
                <a:solidFill>
                  <a:schemeClr val="tx1"/>
                </a:solidFill>
                <a:latin typeface="Arial" panose="020B0604020202020204" pitchFamily="34" charset="0"/>
              </a:defRPr>
            </a:lvl2pPr>
            <a:lvl3pPr marL="1143000" indent="-228600" defTabSz="1039813" eaLnBrk="0" hangingPunct="0">
              <a:defRPr sz="1400" b="1">
                <a:solidFill>
                  <a:schemeClr val="tx1"/>
                </a:solidFill>
                <a:latin typeface="Arial" panose="020B0604020202020204" pitchFamily="34" charset="0"/>
              </a:defRPr>
            </a:lvl3pPr>
            <a:lvl4pPr marL="1600200" indent="-228600" defTabSz="1039813" eaLnBrk="0" hangingPunct="0">
              <a:defRPr sz="1400" b="1">
                <a:solidFill>
                  <a:schemeClr val="tx1"/>
                </a:solidFill>
                <a:latin typeface="Arial" panose="020B0604020202020204" pitchFamily="34" charset="0"/>
              </a:defRPr>
            </a:lvl4pPr>
            <a:lvl5pPr marL="2057400" indent="-228600" defTabSz="1039813" eaLnBrk="0" hangingPunct="0">
              <a:defRPr sz="1400" b="1">
                <a:solidFill>
                  <a:schemeClr val="tx1"/>
                </a:solidFill>
                <a:latin typeface="Arial" panose="020B0604020202020204" pitchFamily="34" charset="0"/>
              </a:defRPr>
            </a:lvl5pPr>
            <a:lvl6pPr marL="2514600" indent="-228600" algn="ctr" defTabSz="1039813"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defTabSz="1039813"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defTabSz="1039813"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defTabSz="1039813" eaLnBrk="0" fontAlgn="base" hangingPunct="0">
              <a:spcBef>
                <a:spcPct val="0"/>
              </a:spcBef>
              <a:spcAft>
                <a:spcPct val="0"/>
              </a:spcAft>
              <a:defRPr sz="1400" b="1">
                <a:solidFill>
                  <a:schemeClr val="tx1"/>
                </a:solidFill>
                <a:latin typeface="Arial" panose="020B0604020202020204" pitchFamily="34" charset="0"/>
              </a:defRPr>
            </a:lvl9pPr>
          </a:lstStyle>
          <a:p>
            <a:pPr marL="0" marR="0" lvl="0" indent="0" algn="r" defTabSz="1039813" rtl="0" eaLnBrk="1" fontAlgn="base" latinLnBrk="0" hangingPunct="1">
              <a:lnSpc>
                <a:spcPct val="100000"/>
              </a:lnSpc>
              <a:spcBef>
                <a:spcPct val="0"/>
              </a:spcBef>
              <a:spcAft>
                <a:spcPct val="0"/>
              </a:spcAft>
              <a:buClrTx/>
              <a:buSzTx/>
              <a:buFontTx/>
              <a:buNone/>
              <a:tabLst/>
              <a:defRPr/>
            </a:pPr>
            <a:fld id="{6B22EA64-DA18-45C5-A898-5CBA46EDAABA}" type="slidenum">
              <a:rPr kumimoji="0" lang="en-GB" altLang="pl-PL"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1039813" rtl="0" eaLnBrk="1" fontAlgn="base" latinLnBrk="0" hangingPunct="1">
                <a:lnSpc>
                  <a:spcPct val="100000"/>
                </a:lnSpc>
                <a:spcBef>
                  <a:spcPct val="0"/>
                </a:spcBef>
                <a:spcAft>
                  <a:spcPct val="0"/>
                </a:spcAft>
                <a:buClrTx/>
                <a:buSzTx/>
                <a:buFontTx/>
                <a:buNone/>
                <a:tabLst/>
                <a:defRPr/>
              </a:pPr>
              <a:t>45</a:t>
            </a:fld>
            <a:endParaRPr kumimoji="0" lang="en-GB"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7587" name="Rectangle 2">
            <a:extLst>
              <a:ext uri="{FF2B5EF4-FFF2-40B4-BE49-F238E27FC236}">
                <a16:creationId xmlns:a16="http://schemas.microsoft.com/office/drawing/2014/main" id="{DFAFC4F0-95C6-4A86-AE4D-83D1D06D5A8B}"/>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AD3D05F6-BB35-4A3F-82FF-092871A3AA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l-PL">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4F4E3066-0738-4F0F-A1C8-BE9101F103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813" eaLnBrk="0" hangingPunct="0">
              <a:defRPr sz="1400" b="1">
                <a:solidFill>
                  <a:schemeClr val="tx1"/>
                </a:solidFill>
                <a:latin typeface="Arial" panose="020B0604020202020204" pitchFamily="34" charset="0"/>
              </a:defRPr>
            </a:lvl1pPr>
            <a:lvl2pPr marL="742950" indent="-285750" defTabSz="1039813" eaLnBrk="0" hangingPunct="0">
              <a:defRPr sz="1400" b="1">
                <a:solidFill>
                  <a:schemeClr val="tx1"/>
                </a:solidFill>
                <a:latin typeface="Arial" panose="020B0604020202020204" pitchFamily="34" charset="0"/>
              </a:defRPr>
            </a:lvl2pPr>
            <a:lvl3pPr marL="1143000" indent="-228600" defTabSz="1039813" eaLnBrk="0" hangingPunct="0">
              <a:defRPr sz="1400" b="1">
                <a:solidFill>
                  <a:schemeClr val="tx1"/>
                </a:solidFill>
                <a:latin typeface="Arial" panose="020B0604020202020204" pitchFamily="34" charset="0"/>
              </a:defRPr>
            </a:lvl3pPr>
            <a:lvl4pPr marL="1600200" indent="-228600" defTabSz="1039813" eaLnBrk="0" hangingPunct="0">
              <a:defRPr sz="1400" b="1">
                <a:solidFill>
                  <a:schemeClr val="tx1"/>
                </a:solidFill>
                <a:latin typeface="Arial" panose="020B0604020202020204" pitchFamily="34" charset="0"/>
              </a:defRPr>
            </a:lvl4pPr>
            <a:lvl5pPr marL="2057400" indent="-228600" defTabSz="1039813" eaLnBrk="0" hangingPunct="0">
              <a:defRPr sz="1400" b="1">
                <a:solidFill>
                  <a:schemeClr val="tx1"/>
                </a:solidFill>
                <a:latin typeface="Arial" panose="020B0604020202020204" pitchFamily="34" charset="0"/>
              </a:defRPr>
            </a:lvl5pPr>
            <a:lvl6pPr marL="2514600" indent="-228600" algn="ctr" defTabSz="1039813"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defTabSz="1039813"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defTabSz="1039813"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defTabSz="1039813" eaLnBrk="0" fontAlgn="base" hangingPunct="0">
              <a:spcBef>
                <a:spcPct val="0"/>
              </a:spcBef>
              <a:spcAft>
                <a:spcPct val="0"/>
              </a:spcAft>
              <a:defRPr sz="1400" b="1">
                <a:solidFill>
                  <a:schemeClr val="tx1"/>
                </a:solidFill>
                <a:latin typeface="Arial" panose="020B0604020202020204" pitchFamily="34" charset="0"/>
              </a:defRPr>
            </a:lvl9pPr>
          </a:lstStyle>
          <a:p>
            <a:pPr marL="0" marR="0" lvl="0" indent="0" algn="r" defTabSz="1039813" rtl="0" eaLnBrk="1" fontAlgn="base" latinLnBrk="0" hangingPunct="1">
              <a:lnSpc>
                <a:spcPct val="100000"/>
              </a:lnSpc>
              <a:spcBef>
                <a:spcPct val="0"/>
              </a:spcBef>
              <a:spcAft>
                <a:spcPct val="0"/>
              </a:spcAft>
              <a:buClrTx/>
              <a:buSzTx/>
              <a:buFontTx/>
              <a:buNone/>
              <a:tabLst/>
              <a:defRPr/>
            </a:pPr>
            <a:fld id="{C6A74A7D-2D83-4907-A1B0-271AB5C24E7F}" type="slidenum">
              <a:rPr kumimoji="0" lang="en-GB" altLang="pl-PL"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1039813" rtl="0" eaLnBrk="1" fontAlgn="base" latinLnBrk="0" hangingPunct="1">
                <a:lnSpc>
                  <a:spcPct val="100000"/>
                </a:lnSpc>
                <a:spcBef>
                  <a:spcPct val="0"/>
                </a:spcBef>
                <a:spcAft>
                  <a:spcPct val="0"/>
                </a:spcAft>
                <a:buClrTx/>
                <a:buSzTx/>
                <a:buFontTx/>
                <a:buNone/>
                <a:tabLst/>
                <a:defRPr/>
              </a:pPr>
              <a:t>46</a:t>
            </a:fld>
            <a:endParaRPr kumimoji="0" lang="en-GB"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8611" name="Rectangle 2">
            <a:extLst>
              <a:ext uri="{FF2B5EF4-FFF2-40B4-BE49-F238E27FC236}">
                <a16:creationId xmlns:a16="http://schemas.microsoft.com/office/drawing/2014/main" id="{FC28B977-0BB4-468C-8E5A-2EBDD01002EC}"/>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6CA270FD-A55E-466A-9A53-967587E010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l-PL">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E6EABA25-537D-49F0-A06E-1D8D335F7E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813" eaLnBrk="0" hangingPunct="0">
              <a:defRPr sz="1400" b="1">
                <a:solidFill>
                  <a:schemeClr val="tx1"/>
                </a:solidFill>
                <a:latin typeface="Arial" panose="020B0604020202020204" pitchFamily="34" charset="0"/>
              </a:defRPr>
            </a:lvl1pPr>
            <a:lvl2pPr marL="742950" indent="-285750" defTabSz="1039813" eaLnBrk="0" hangingPunct="0">
              <a:defRPr sz="1400" b="1">
                <a:solidFill>
                  <a:schemeClr val="tx1"/>
                </a:solidFill>
                <a:latin typeface="Arial" panose="020B0604020202020204" pitchFamily="34" charset="0"/>
              </a:defRPr>
            </a:lvl2pPr>
            <a:lvl3pPr marL="1143000" indent="-228600" defTabSz="1039813" eaLnBrk="0" hangingPunct="0">
              <a:defRPr sz="1400" b="1">
                <a:solidFill>
                  <a:schemeClr val="tx1"/>
                </a:solidFill>
                <a:latin typeface="Arial" panose="020B0604020202020204" pitchFamily="34" charset="0"/>
              </a:defRPr>
            </a:lvl3pPr>
            <a:lvl4pPr marL="1600200" indent="-228600" defTabSz="1039813" eaLnBrk="0" hangingPunct="0">
              <a:defRPr sz="1400" b="1">
                <a:solidFill>
                  <a:schemeClr val="tx1"/>
                </a:solidFill>
                <a:latin typeface="Arial" panose="020B0604020202020204" pitchFamily="34" charset="0"/>
              </a:defRPr>
            </a:lvl4pPr>
            <a:lvl5pPr marL="2057400" indent="-228600" defTabSz="1039813" eaLnBrk="0" hangingPunct="0">
              <a:defRPr sz="1400" b="1">
                <a:solidFill>
                  <a:schemeClr val="tx1"/>
                </a:solidFill>
                <a:latin typeface="Arial" panose="020B0604020202020204" pitchFamily="34" charset="0"/>
              </a:defRPr>
            </a:lvl5pPr>
            <a:lvl6pPr marL="2514600" indent="-228600" algn="ctr" defTabSz="1039813"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defTabSz="1039813"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defTabSz="1039813"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defTabSz="1039813" eaLnBrk="0" fontAlgn="base" hangingPunct="0">
              <a:spcBef>
                <a:spcPct val="0"/>
              </a:spcBef>
              <a:spcAft>
                <a:spcPct val="0"/>
              </a:spcAft>
              <a:defRPr sz="1400" b="1">
                <a:solidFill>
                  <a:schemeClr val="tx1"/>
                </a:solidFill>
                <a:latin typeface="Arial" panose="020B0604020202020204" pitchFamily="34" charset="0"/>
              </a:defRPr>
            </a:lvl9pPr>
          </a:lstStyle>
          <a:p>
            <a:pPr marL="0" marR="0" lvl="0" indent="0" algn="r" defTabSz="1039813" rtl="0" eaLnBrk="1" fontAlgn="base" latinLnBrk="0" hangingPunct="1">
              <a:lnSpc>
                <a:spcPct val="100000"/>
              </a:lnSpc>
              <a:spcBef>
                <a:spcPct val="0"/>
              </a:spcBef>
              <a:spcAft>
                <a:spcPct val="0"/>
              </a:spcAft>
              <a:buClrTx/>
              <a:buSzTx/>
              <a:buFontTx/>
              <a:buNone/>
              <a:tabLst/>
              <a:defRPr/>
            </a:pPr>
            <a:fld id="{61C9CAA9-FD3A-4673-8904-0D0419368BFA}" type="slidenum">
              <a:rPr kumimoji="0" lang="en-GB" altLang="pl-PL"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1039813" rtl="0" eaLnBrk="1" fontAlgn="base" latinLnBrk="0" hangingPunct="1">
                <a:lnSpc>
                  <a:spcPct val="100000"/>
                </a:lnSpc>
                <a:spcBef>
                  <a:spcPct val="0"/>
                </a:spcBef>
                <a:spcAft>
                  <a:spcPct val="0"/>
                </a:spcAft>
                <a:buClrTx/>
                <a:buSzTx/>
                <a:buFontTx/>
                <a:buNone/>
                <a:tabLst/>
                <a:defRPr/>
              </a:pPr>
              <a:t>47</a:t>
            </a:fld>
            <a:endParaRPr kumimoji="0" lang="en-GB"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9635" name="Rectangle 2">
            <a:extLst>
              <a:ext uri="{FF2B5EF4-FFF2-40B4-BE49-F238E27FC236}">
                <a16:creationId xmlns:a16="http://schemas.microsoft.com/office/drawing/2014/main" id="{28566609-ABA0-47E2-ACC8-7D7D8D691CBA}"/>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388E13FD-0680-4D21-86C7-0A7C762C1A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l-PL">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C0930B9D-89B4-4682-AC2A-CC6BBE054E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813" eaLnBrk="0" hangingPunct="0">
              <a:defRPr sz="1400" b="1">
                <a:solidFill>
                  <a:schemeClr val="tx1"/>
                </a:solidFill>
                <a:latin typeface="Arial" panose="020B0604020202020204" pitchFamily="34" charset="0"/>
              </a:defRPr>
            </a:lvl1pPr>
            <a:lvl2pPr marL="742950" indent="-285750" defTabSz="1039813" eaLnBrk="0" hangingPunct="0">
              <a:defRPr sz="1400" b="1">
                <a:solidFill>
                  <a:schemeClr val="tx1"/>
                </a:solidFill>
                <a:latin typeface="Arial" panose="020B0604020202020204" pitchFamily="34" charset="0"/>
              </a:defRPr>
            </a:lvl2pPr>
            <a:lvl3pPr marL="1143000" indent="-228600" defTabSz="1039813" eaLnBrk="0" hangingPunct="0">
              <a:defRPr sz="1400" b="1">
                <a:solidFill>
                  <a:schemeClr val="tx1"/>
                </a:solidFill>
                <a:latin typeface="Arial" panose="020B0604020202020204" pitchFamily="34" charset="0"/>
              </a:defRPr>
            </a:lvl3pPr>
            <a:lvl4pPr marL="1600200" indent="-228600" defTabSz="1039813" eaLnBrk="0" hangingPunct="0">
              <a:defRPr sz="1400" b="1">
                <a:solidFill>
                  <a:schemeClr val="tx1"/>
                </a:solidFill>
                <a:latin typeface="Arial" panose="020B0604020202020204" pitchFamily="34" charset="0"/>
              </a:defRPr>
            </a:lvl4pPr>
            <a:lvl5pPr marL="2057400" indent="-228600" defTabSz="1039813" eaLnBrk="0" hangingPunct="0">
              <a:defRPr sz="1400" b="1">
                <a:solidFill>
                  <a:schemeClr val="tx1"/>
                </a:solidFill>
                <a:latin typeface="Arial" panose="020B0604020202020204" pitchFamily="34" charset="0"/>
              </a:defRPr>
            </a:lvl5pPr>
            <a:lvl6pPr marL="2514600" indent="-228600" algn="ctr" defTabSz="1039813"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defTabSz="1039813"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defTabSz="1039813"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defTabSz="1039813" eaLnBrk="0" fontAlgn="base" hangingPunct="0">
              <a:spcBef>
                <a:spcPct val="0"/>
              </a:spcBef>
              <a:spcAft>
                <a:spcPct val="0"/>
              </a:spcAft>
              <a:defRPr sz="1400" b="1">
                <a:solidFill>
                  <a:schemeClr val="tx1"/>
                </a:solidFill>
                <a:latin typeface="Arial" panose="020B0604020202020204" pitchFamily="34" charset="0"/>
              </a:defRPr>
            </a:lvl9pPr>
          </a:lstStyle>
          <a:p>
            <a:pPr marL="0" marR="0" lvl="0" indent="0" algn="r" defTabSz="1039813" rtl="0" eaLnBrk="1" fontAlgn="base" latinLnBrk="0" hangingPunct="1">
              <a:lnSpc>
                <a:spcPct val="100000"/>
              </a:lnSpc>
              <a:spcBef>
                <a:spcPct val="0"/>
              </a:spcBef>
              <a:spcAft>
                <a:spcPct val="0"/>
              </a:spcAft>
              <a:buClrTx/>
              <a:buSzTx/>
              <a:buFontTx/>
              <a:buNone/>
              <a:tabLst/>
              <a:defRPr/>
            </a:pPr>
            <a:fld id="{EC792529-745E-46BB-B740-34421719836B}" type="slidenum">
              <a:rPr kumimoji="0" lang="en-GB" altLang="pl-PL"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1039813" rtl="0" eaLnBrk="1" fontAlgn="base" latinLnBrk="0" hangingPunct="1">
                <a:lnSpc>
                  <a:spcPct val="100000"/>
                </a:lnSpc>
                <a:spcBef>
                  <a:spcPct val="0"/>
                </a:spcBef>
                <a:spcAft>
                  <a:spcPct val="0"/>
                </a:spcAft>
                <a:buClrTx/>
                <a:buSzTx/>
                <a:buFontTx/>
                <a:buNone/>
                <a:tabLst/>
                <a:defRPr/>
              </a:pPr>
              <a:t>48</a:t>
            </a:fld>
            <a:endParaRPr kumimoji="0" lang="en-GB"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0659" name="Rectangle 2">
            <a:extLst>
              <a:ext uri="{FF2B5EF4-FFF2-40B4-BE49-F238E27FC236}">
                <a16:creationId xmlns:a16="http://schemas.microsoft.com/office/drawing/2014/main" id="{AA00DA83-D55B-48E8-9AB1-919430EB75BA}"/>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D7D4ECF4-E8CC-4221-8E76-548D1B2B83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l-PL">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FF919A3A-7BC4-4826-B2F5-F7C7481C9E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813" eaLnBrk="0" hangingPunct="0">
              <a:defRPr sz="1400" b="1">
                <a:solidFill>
                  <a:schemeClr val="tx1"/>
                </a:solidFill>
                <a:latin typeface="Arial" panose="020B0604020202020204" pitchFamily="34" charset="0"/>
              </a:defRPr>
            </a:lvl1pPr>
            <a:lvl2pPr marL="742950" indent="-285750" defTabSz="1039813" eaLnBrk="0" hangingPunct="0">
              <a:defRPr sz="1400" b="1">
                <a:solidFill>
                  <a:schemeClr val="tx1"/>
                </a:solidFill>
                <a:latin typeface="Arial" panose="020B0604020202020204" pitchFamily="34" charset="0"/>
              </a:defRPr>
            </a:lvl2pPr>
            <a:lvl3pPr marL="1143000" indent="-228600" defTabSz="1039813" eaLnBrk="0" hangingPunct="0">
              <a:defRPr sz="1400" b="1">
                <a:solidFill>
                  <a:schemeClr val="tx1"/>
                </a:solidFill>
                <a:latin typeface="Arial" panose="020B0604020202020204" pitchFamily="34" charset="0"/>
              </a:defRPr>
            </a:lvl3pPr>
            <a:lvl4pPr marL="1600200" indent="-228600" defTabSz="1039813" eaLnBrk="0" hangingPunct="0">
              <a:defRPr sz="1400" b="1">
                <a:solidFill>
                  <a:schemeClr val="tx1"/>
                </a:solidFill>
                <a:latin typeface="Arial" panose="020B0604020202020204" pitchFamily="34" charset="0"/>
              </a:defRPr>
            </a:lvl4pPr>
            <a:lvl5pPr marL="2057400" indent="-228600" defTabSz="1039813" eaLnBrk="0" hangingPunct="0">
              <a:defRPr sz="1400" b="1">
                <a:solidFill>
                  <a:schemeClr val="tx1"/>
                </a:solidFill>
                <a:latin typeface="Arial" panose="020B0604020202020204" pitchFamily="34" charset="0"/>
              </a:defRPr>
            </a:lvl5pPr>
            <a:lvl6pPr marL="2514600" indent="-228600" algn="ctr" defTabSz="1039813"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defTabSz="1039813"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defTabSz="1039813"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defTabSz="1039813" eaLnBrk="0" fontAlgn="base" hangingPunct="0">
              <a:spcBef>
                <a:spcPct val="0"/>
              </a:spcBef>
              <a:spcAft>
                <a:spcPct val="0"/>
              </a:spcAft>
              <a:defRPr sz="1400" b="1">
                <a:solidFill>
                  <a:schemeClr val="tx1"/>
                </a:solidFill>
                <a:latin typeface="Arial" panose="020B0604020202020204" pitchFamily="34" charset="0"/>
              </a:defRPr>
            </a:lvl9pPr>
          </a:lstStyle>
          <a:p>
            <a:pPr marL="0" marR="0" lvl="0" indent="0" algn="r" defTabSz="1039813" rtl="0" eaLnBrk="1" fontAlgn="base" latinLnBrk="0" hangingPunct="1">
              <a:lnSpc>
                <a:spcPct val="100000"/>
              </a:lnSpc>
              <a:spcBef>
                <a:spcPct val="0"/>
              </a:spcBef>
              <a:spcAft>
                <a:spcPct val="0"/>
              </a:spcAft>
              <a:buClrTx/>
              <a:buSzTx/>
              <a:buFontTx/>
              <a:buNone/>
              <a:tabLst/>
              <a:defRPr/>
            </a:pPr>
            <a:fld id="{B1E326D6-DFA8-4287-8317-F681D89FDF6D}" type="slidenum">
              <a:rPr kumimoji="0" lang="en-GB" altLang="pl-PL"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1039813" rtl="0" eaLnBrk="1" fontAlgn="base" latinLnBrk="0" hangingPunct="1">
                <a:lnSpc>
                  <a:spcPct val="100000"/>
                </a:lnSpc>
                <a:spcBef>
                  <a:spcPct val="0"/>
                </a:spcBef>
                <a:spcAft>
                  <a:spcPct val="0"/>
                </a:spcAft>
                <a:buClrTx/>
                <a:buSzTx/>
                <a:buFontTx/>
                <a:buNone/>
                <a:tabLst/>
                <a:defRPr/>
              </a:pPr>
              <a:t>49</a:t>
            </a:fld>
            <a:endParaRPr kumimoji="0" lang="en-GB"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683" name="Rectangle 2">
            <a:extLst>
              <a:ext uri="{FF2B5EF4-FFF2-40B4-BE49-F238E27FC236}">
                <a16:creationId xmlns:a16="http://schemas.microsoft.com/office/drawing/2014/main" id="{840E8C71-59AD-4272-AD65-2CA63AF68F1C}"/>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350BFA26-AC72-43C8-908A-062CD3F54D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l-PL">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B7113180-1F88-4DDC-B526-94826A5C75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813" eaLnBrk="0" hangingPunct="0">
              <a:defRPr sz="1400" b="1">
                <a:solidFill>
                  <a:schemeClr val="tx1"/>
                </a:solidFill>
                <a:latin typeface="Arial" panose="020B0604020202020204" pitchFamily="34" charset="0"/>
              </a:defRPr>
            </a:lvl1pPr>
            <a:lvl2pPr marL="742950" indent="-285750" defTabSz="1039813" eaLnBrk="0" hangingPunct="0">
              <a:defRPr sz="1400" b="1">
                <a:solidFill>
                  <a:schemeClr val="tx1"/>
                </a:solidFill>
                <a:latin typeface="Arial" panose="020B0604020202020204" pitchFamily="34" charset="0"/>
              </a:defRPr>
            </a:lvl2pPr>
            <a:lvl3pPr marL="1143000" indent="-228600" defTabSz="1039813" eaLnBrk="0" hangingPunct="0">
              <a:defRPr sz="1400" b="1">
                <a:solidFill>
                  <a:schemeClr val="tx1"/>
                </a:solidFill>
                <a:latin typeface="Arial" panose="020B0604020202020204" pitchFamily="34" charset="0"/>
              </a:defRPr>
            </a:lvl3pPr>
            <a:lvl4pPr marL="1600200" indent="-228600" defTabSz="1039813" eaLnBrk="0" hangingPunct="0">
              <a:defRPr sz="1400" b="1">
                <a:solidFill>
                  <a:schemeClr val="tx1"/>
                </a:solidFill>
                <a:latin typeface="Arial" panose="020B0604020202020204" pitchFamily="34" charset="0"/>
              </a:defRPr>
            </a:lvl4pPr>
            <a:lvl5pPr marL="2057400" indent="-228600" defTabSz="1039813" eaLnBrk="0" hangingPunct="0">
              <a:defRPr sz="1400" b="1">
                <a:solidFill>
                  <a:schemeClr val="tx1"/>
                </a:solidFill>
                <a:latin typeface="Arial" panose="020B0604020202020204" pitchFamily="34" charset="0"/>
              </a:defRPr>
            </a:lvl5pPr>
            <a:lvl6pPr marL="2514600" indent="-228600" algn="ctr" defTabSz="1039813"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defTabSz="1039813"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defTabSz="1039813"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defTabSz="1039813" eaLnBrk="0" fontAlgn="base" hangingPunct="0">
              <a:spcBef>
                <a:spcPct val="0"/>
              </a:spcBef>
              <a:spcAft>
                <a:spcPct val="0"/>
              </a:spcAft>
              <a:defRPr sz="1400" b="1">
                <a:solidFill>
                  <a:schemeClr val="tx1"/>
                </a:solidFill>
                <a:latin typeface="Arial" panose="020B0604020202020204" pitchFamily="34" charset="0"/>
              </a:defRPr>
            </a:lvl9pPr>
          </a:lstStyle>
          <a:p>
            <a:pPr marL="0" marR="0" lvl="0" indent="0" algn="r" defTabSz="1039813" rtl="0" eaLnBrk="1" fontAlgn="base" latinLnBrk="0" hangingPunct="1">
              <a:lnSpc>
                <a:spcPct val="100000"/>
              </a:lnSpc>
              <a:spcBef>
                <a:spcPct val="0"/>
              </a:spcBef>
              <a:spcAft>
                <a:spcPct val="0"/>
              </a:spcAft>
              <a:buClrTx/>
              <a:buSzTx/>
              <a:buFontTx/>
              <a:buNone/>
              <a:tabLst/>
              <a:defRPr/>
            </a:pPr>
            <a:fld id="{7AA6D72B-9B83-42C8-9BA5-7CEBF79825B6}" type="slidenum">
              <a:rPr kumimoji="0" lang="en-GB" altLang="pl-PL"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1039813" rtl="0" eaLnBrk="1" fontAlgn="base" latinLnBrk="0" hangingPunct="1">
                <a:lnSpc>
                  <a:spcPct val="100000"/>
                </a:lnSpc>
                <a:spcBef>
                  <a:spcPct val="0"/>
                </a:spcBef>
                <a:spcAft>
                  <a:spcPct val="0"/>
                </a:spcAft>
                <a:buClrTx/>
                <a:buSzTx/>
                <a:buFontTx/>
                <a:buNone/>
                <a:tabLst/>
                <a:defRPr/>
              </a:pPr>
              <a:t>50</a:t>
            </a:fld>
            <a:endParaRPr kumimoji="0" lang="en-GB"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5779" name="Rectangle 2">
            <a:extLst>
              <a:ext uri="{FF2B5EF4-FFF2-40B4-BE49-F238E27FC236}">
                <a16:creationId xmlns:a16="http://schemas.microsoft.com/office/drawing/2014/main" id="{A70F8A66-19CD-4377-A5C3-F0C54670ACE1}"/>
              </a:ext>
            </a:extLst>
          </p:cNvPr>
          <p:cNvSpPr>
            <a:spLocks noChangeArrowheads="1" noTextEdit="1"/>
          </p:cNvSpPr>
          <p:nvPr>
            <p:ph type="sldImg"/>
          </p:nvPr>
        </p:nvSpPr>
        <p:spPr>
          <a:ln/>
        </p:spPr>
      </p:sp>
      <p:sp>
        <p:nvSpPr>
          <p:cNvPr id="75780" name="Rectangle 3">
            <a:extLst>
              <a:ext uri="{FF2B5EF4-FFF2-40B4-BE49-F238E27FC236}">
                <a16:creationId xmlns:a16="http://schemas.microsoft.com/office/drawing/2014/main" id="{5647B721-2774-491C-91EF-5F1C9D5BC8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l-PL">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7DB64EC2-DBCD-4051-9497-EA1120D239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813" eaLnBrk="0" hangingPunct="0">
              <a:defRPr sz="1400" b="1">
                <a:solidFill>
                  <a:schemeClr val="tx1"/>
                </a:solidFill>
                <a:latin typeface="Arial" panose="020B0604020202020204" pitchFamily="34" charset="0"/>
              </a:defRPr>
            </a:lvl1pPr>
            <a:lvl2pPr marL="742950" indent="-285750" defTabSz="1039813" eaLnBrk="0" hangingPunct="0">
              <a:defRPr sz="1400" b="1">
                <a:solidFill>
                  <a:schemeClr val="tx1"/>
                </a:solidFill>
                <a:latin typeface="Arial" panose="020B0604020202020204" pitchFamily="34" charset="0"/>
              </a:defRPr>
            </a:lvl2pPr>
            <a:lvl3pPr marL="1143000" indent="-228600" defTabSz="1039813" eaLnBrk="0" hangingPunct="0">
              <a:defRPr sz="1400" b="1">
                <a:solidFill>
                  <a:schemeClr val="tx1"/>
                </a:solidFill>
                <a:latin typeface="Arial" panose="020B0604020202020204" pitchFamily="34" charset="0"/>
              </a:defRPr>
            </a:lvl3pPr>
            <a:lvl4pPr marL="1600200" indent="-228600" defTabSz="1039813" eaLnBrk="0" hangingPunct="0">
              <a:defRPr sz="1400" b="1">
                <a:solidFill>
                  <a:schemeClr val="tx1"/>
                </a:solidFill>
                <a:latin typeface="Arial" panose="020B0604020202020204" pitchFamily="34" charset="0"/>
              </a:defRPr>
            </a:lvl4pPr>
            <a:lvl5pPr marL="2057400" indent="-228600" defTabSz="1039813" eaLnBrk="0" hangingPunct="0">
              <a:defRPr sz="1400" b="1">
                <a:solidFill>
                  <a:schemeClr val="tx1"/>
                </a:solidFill>
                <a:latin typeface="Arial" panose="020B0604020202020204" pitchFamily="34" charset="0"/>
              </a:defRPr>
            </a:lvl5pPr>
            <a:lvl6pPr marL="2514600" indent="-228600" algn="ctr" defTabSz="1039813"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defTabSz="1039813"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defTabSz="1039813"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defTabSz="1039813" eaLnBrk="0" fontAlgn="base" hangingPunct="0">
              <a:spcBef>
                <a:spcPct val="0"/>
              </a:spcBef>
              <a:spcAft>
                <a:spcPct val="0"/>
              </a:spcAft>
              <a:defRPr sz="1400" b="1">
                <a:solidFill>
                  <a:schemeClr val="tx1"/>
                </a:solidFill>
                <a:latin typeface="Arial" panose="020B0604020202020204" pitchFamily="34" charset="0"/>
              </a:defRPr>
            </a:lvl9pPr>
          </a:lstStyle>
          <a:p>
            <a:pPr marL="0" marR="0" lvl="0" indent="0" algn="r" defTabSz="1039813" rtl="0" eaLnBrk="1" fontAlgn="base" latinLnBrk="0" hangingPunct="1">
              <a:lnSpc>
                <a:spcPct val="100000"/>
              </a:lnSpc>
              <a:spcBef>
                <a:spcPct val="0"/>
              </a:spcBef>
              <a:spcAft>
                <a:spcPct val="0"/>
              </a:spcAft>
              <a:buClrTx/>
              <a:buSzTx/>
              <a:buFontTx/>
              <a:buNone/>
              <a:tabLst/>
              <a:defRPr/>
            </a:pPr>
            <a:fld id="{51273DC4-49F8-4C7D-9472-335A7D40B007}" type="slidenum">
              <a:rPr kumimoji="0" lang="en-GB" altLang="pl-PL"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1039813" rtl="0" eaLnBrk="1" fontAlgn="base" latinLnBrk="0" hangingPunct="1">
                <a:lnSpc>
                  <a:spcPct val="100000"/>
                </a:lnSpc>
                <a:spcBef>
                  <a:spcPct val="0"/>
                </a:spcBef>
                <a:spcAft>
                  <a:spcPct val="0"/>
                </a:spcAft>
                <a:buClrTx/>
                <a:buSzTx/>
                <a:buFontTx/>
                <a:buNone/>
                <a:tabLst/>
                <a:defRPr/>
              </a:pPr>
              <a:t>51</a:t>
            </a:fld>
            <a:endParaRPr kumimoji="0" lang="en-GB"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707" name="Rectangle 2">
            <a:extLst>
              <a:ext uri="{FF2B5EF4-FFF2-40B4-BE49-F238E27FC236}">
                <a16:creationId xmlns:a16="http://schemas.microsoft.com/office/drawing/2014/main" id="{082EFF60-C949-4C3F-9204-CDCF40BE4DC3}"/>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F057A31C-7C7F-4798-9B7A-A243C51B41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l-PL">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00D134E5-4AC5-40F7-8024-0F50AAF5B6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813" eaLnBrk="0" hangingPunct="0">
              <a:defRPr sz="1400" b="1">
                <a:solidFill>
                  <a:schemeClr val="tx1"/>
                </a:solidFill>
                <a:latin typeface="Arial" panose="020B0604020202020204" pitchFamily="34" charset="0"/>
              </a:defRPr>
            </a:lvl1pPr>
            <a:lvl2pPr marL="742950" indent="-285750" defTabSz="1039813" eaLnBrk="0" hangingPunct="0">
              <a:defRPr sz="1400" b="1">
                <a:solidFill>
                  <a:schemeClr val="tx1"/>
                </a:solidFill>
                <a:latin typeface="Arial" panose="020B0604020202020204" pitchFamily="34" charset="0"/>
              </a:defRPr>
            </a:lvl2pPr>
            <a:lvl3pPr marL="1143000" indent="-228600" defTabSz="1039813" eaLnBrk="0" hangingPunct="0">
              <a:defRPr sz="1400" b="1">
                <a:solidFill>
                  <a:schemeClr val="tx1"/>
                </a:solidFill>
                <a:latin typeface="Arial" panose="020B0604020202020204" pitchFamily="34" charset="0"/>
              </a:defRPr>
            </a:lvl3pPr>
            <a:lvl4pPr marL="1600200" indent="-228600" defTabSz="1039813" eaLnBrk="0" hangingPunct="0">
              <a:defRPr sz="1400" b="1">
                <a:solidFill>
                  <a:schemeClr val="tx1"/>
                </a:solidFill>
                <a:latin typeface="Arial" panose="020B0604020202020204" pitchFamily="34" charset="0"/>
              </a:defRPr>
            </a:lvl4pPr>
            <a:lvl5pPr marL="2057400" indent="-228600" defTabSz="1039813" eaLnBrk="0" hangingPunct="0">
              <a:defRPr sz="1400" b="1">
                <a:solidFill>
                  <a:schemeClr val="tx1"/>
                </a:solidFill>
                <a:latin typeface="Arial" panose="020B0604020202020204" pitchFamily="34" charset="0"/>
              </a:defRPr>
            </a:lvl5pPr>
            <a:lvl6pPr marL="2514600" indent="-228600" algn="ctr" defTabSz="1039813"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defTabSz="1039813"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defTabSz="1039813"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defTabSz="1039813" eaLnBrk="0" fontAlgn="base" hangingPunct="0">
              <a:spcBef>
                <a:spcPct val="0"/>
              </a:spcBef>
              <a:spcAft>
                <a:spcPct val="0"/>
              </a:spcAft>
              <a:defRPr sz="1400" b="1">
                <a:solidFill>
                  <a:schemeClr val="tx1"/>
                </a:solidFill>
                <a:latin typeface="Arial" panose="020B0604020202020204" pitchFamily="34" charset="0"/>
              </a:defRPr>
            </a:lvl9pPr>
          </a:lstStyle>
          <a:p>
            <a:pPr marL="0" marR="0" lvl="0" indent="0" algn="r" defTabSz="1039813" rtl="0" eaLnBrk="1" fontAlgn="base" latinLnBrk="0" hangingPunct="1">
              <a:lnSpc>
                <a:spcPct val="100000"/>
              </a:lnSpc>
              <a:spcBef>
                <a:spcPct val="0"/>
              </a:spcBef>
              <a:spcAft>
                <a:spcPct val="0"/>
              </a:spcAft>
              <a:buClrTx/>
              <a:buSzTx/>
              <a:buFontTx/>
              <a:buNone/>
              <a:tabLst/>
              <a:defRPr/>
            </a:pPr>
            <a:fld id="{0EA54E13-2063-46F2-A922-EAA3D2D77A9A}" type="slidenum">
              <a:rPr kumimoji="0" lang="en-GB" altLang="pl-PL"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1039813" rtl="0" eaLnBrk="1" fontAlgn="base" latinLnBrk="0" hangingPunct="1">
                <a:lnSpc>
                  <a:spcPct val="100000"/>
                </a:lnSpc>
                <a:spcBef>
                  <a:spcPct val="0"/>
                </a:spcBef>
                <a:spcAft>
                  <a:spcPct val="0"/>
                </a:spcAft>
                <a:buClrTx/>
                <a:buSzTx/>
                <a:buFontTx/>
                <a:buNone/>
                <a:tabLst/>
                <a:defRPr/>
              </a:pPr>
              <a:t>52</a:t>
            </a:fld>
            <a:endParaRPr kumimoji="0" lang="en-GB"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6803" name="Rectangle 2">
            <a:extLst>
              <a:ext uri="{FF2B5EF4-FFF2-40B4-BE49-F238E27FC236}">
                <a16:creationId xmlns:a16="http://schemas.microsoft.com/office/drawing/2014/main" id="{8BA799FB-05E1-4FE2-9F1B-38D418AF115E}"/>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251869F7-E0B4-4955-90BE-CA12C2C7A0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l-PL">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56657460-6C64-4A12-946D-D91E359C32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813" eaLnBrk="0" hangingPunct="0">
              <a:defRPr sz="1400" b="1">
                <a:solidFill>
                  <a:schemeClr val="tx1"/>
                </a:solidFill>
                <a:latin typeface="Arial" panose="020B0604020202020204" pitchFamily="34" charset="0"/>
              </a:defRPr>
            </a:lvl1pPr>
            <a:lvl2pPr marL="742950" indent="-285750" defTabSz="1039813" eaLnBrk="0" hangingPunct="0">
              <a:defRPr sz="1400" b="1">
                <a:solidFill>
                  <a:schemeClr val="tx1"/>
                </a:solidFill>
                <a:latin typeface="Arial" panose="020B0604020202020204" pitchFamily="34" charset="0"/>
              </a:defRPr>
            </a:lvl2pPr>
            <a:lvl3pPr marL="1143000" indent="-228600" defTabSz="1039813" eaLnBrk="0" hangingPunct="0">
              <a:defRPr sz="1400" b="1">
                <a:solidFill>
                  <a:schemeClr val="tx1"/>
                </a:solidFill>
                <a:latin typeface="Arial" panose="020B0604020202020204" pitchFamily="34" charset="0"/>
              </a:defRPr>
            </a:lvl3pPr>
            <a:lvl4pPr marL="1600200" indent="-228600" defTabSz="1039813" eaLnBrk="0" hangingPunct="0">
              <a:defRPr sz="1400" b="1">
                <a:solidFill>
                  <a:schemeClr val="tx1"/>
                </a:solidFill>
                <a:latin typeface="Arial" panose="020B0604020202020204" pitchFamily="34" charset="0"/>
              </a:defRPr>
            </a:lvl4pPr>
            <a:lvl5pPr marL="2057400" indent="-228600" defTabSz="1039813" eaLnBrk="0" hangingPunct="0">
              <a:defRPr sz="1400" b="1">
                <a:solidFill>
                  <a:schemeClr val="tx1"/>
                </a:solidFill>
                <a:latin typeface="Arial" panose="020B0604020202020204" pitchFamily="34" charset="0"/>
              </a:defRPr>
            </a:lvl5pPr>
            <a:lvl6pPr marL="2514600" indent="-228600" algn="ctr" defTabSz="1039813"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defTabSz="1039813"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defTabSz="1039813"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defTabSz="1039813" eaLnBrk="0" fontAlgn="base" hangingPunct="0">
              <a:spcBef>
                <a:spcPct val="0"/>
              </a:spcBef>
              <a:spcAft>
                <a:spcPct val="0"/>
              </a:spcAft>
              <a:defRPr sz="1400" b="1">
                <a:solidFill>
                  <a:schemeClr val="tx1"/>
                </a:solidFill>
                <a:latin typeface="Arial" panose="020B0604020202020204" pitchFamily="34" charset="0"/>
              </a:defRPr>
            </a:lvl9pPr>
          </a:lstStyle>
          <a:p>
            <a:pPr marL="0" marR="0" lvl="0" indent="0" algn="r" defTabSz="1039813" rtl="0" eaLnBrk="1" fontAlgn="base" latinLnBrk="0" hangingPunct="1">
              <a:lnSpc>
                <a:spcPct val="100000"/>
              </a:lnSpc>
              <a:spcBef>
                <a:spcPct val="0"/>
              </a:spcBef>
              <a:spcAft>
                <a:spcPct val="0"/>
              </a:spcAft>
              <a:buClrTx/>
              <a:buSzTx/>
              <a:buFontTx/>
              <a:buNone/>
              <a:tabLst/>
              <a:defRPr/>
            </a:pPr>
            <a:fld id="{5D85FEEB-FB46-4808-8C4F-2C2AD3D3DF40}" type="slidenum">
              <a:rPr kumimoji="0" lang="en-GB" altLang="pl-PL"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1039813" rtl="0" eaLnBrk="1" fontAlgn="base" latinLnBrk="0" hangingPunct="1">
                <a:lnSpc>
                  <a:spcPct val="100000"/>
                </a:lnSpc>
                <a:spcBef>
                  <a:spcPct val="0"/>
                </a:spcBef>
                <a:spcAft>
                  <a:spcPct val="0"/>
                </a:spcAft>
                <a:buClrTx/>
                <a:buSzTx/>
                <a:buFontTx/>
                <a:buNone/>
                <a:tabLst/>
                <a:defRPr/>
              </a:pPr>
              <a:t>53</a:t>
            </a:fld>
            <a:endParaRPr kumimoji="0" lang="en-GB"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0899" name="Rectangle 2">
            <a:extLst>
              <a:ext uri="{FF2B5EF4-FFF2-40B4-BE49-F238E27FC236}">
                <a16:creationId xmlns:a16="http://schemas.microsoft.com/office/drawing/2014/main" id="{A197E892-6438-43E6-B37F-CE356D54B790}"/>
              </a:ext>
            </a:extLst>
          </p:cNvPr>
          <p:cNvSpPr>
            <a:spLocks noChangeArrowheads="1" noTextEdit="1"/>
          </p:cNvSpPr>
          <p:nvPr>
            <p:ph type="sldImg"/>
          </p:nvPr>
        </p:nvSpPr>
        <p:spPr>
          <a:ln/>
        </p:spPr>
      </p:sp>
      <p:sp>
        <p:nvSpPr>
          <p:cNvPr id="80900" name="Rectangle 3">
            <a:extLst>
              <a:ext uri="{FF2B5EF4-FFF2-40B4-BE49-F238E27FC236}">
                <a16:creationId xmlns:a16="http://schemas.microsoft.com/office/drawing/2014/main" id="{27BBEF75-88C4-461A-8C50-648E598226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l-P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904095AA-9ED0-4EF5-AED6-0171EFC35A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813" eaLnBrk="0" hangingPunct="0">
              <a:defRPr sz="1400" b="1">
                <a:solidFill>
                  <a:schemeClr val="tx1"/>
                </a:solidFill>
                <a:latin typeface="Arial" panose="020B0604020202020204" pitchFamily="34" charset="0"/>
              </a:defRPr>
            </a:lvl1pPr>
            <a:lvl2pPr marL="742950" indent="-285750" defTabSz="1039813" eaLnBrk="0" hangingPunct="0">
              <a:defRPr sz="1400" b="1">
                <a:solidFill>
                  <a:schemeClr val="tx1"/>
                </a:solidFill>
                <a:latin typeface="Arial" panose="020B0604020202020204" pitchFamily="34" charset="0"/>
              </a:defRPr>
            </a:lvl2pPr>
            <a:lvl3pPr marL="1143000" indent="-228600" defTabSz="1039813" eaLnBrk="0" hangingPunct="0">
              <a:defRPr sz="1400" b="1">
                <a:solidFill>
                  <a:schemeClr val="tx1"/>
                </a:solidFill>
                <a:latin typeface="Arial" panose="020B0604020202020204" pitchFamily="34" charset="0"/>
              </a:defRPr>
            </a:lvl3pPr>
            <a:lvl4pPr marL="1600200" indent="-228600" defTabSz="1039813" eaLnBrk="0" hangingPunct="0">
              <a:defRPr sz="1400" b="1">
                <a:solidFill>
                  <a:schemeClr val="tx1"/>
                </a:solidFill>
                <a:latin typeface="Arial" panose="020B0604020202020204" pitchFamily="34" charset="0"/>
              </a:defRPr>
            </a:lvl4pPr>
            <a:lvl5pPr marL="2057400" indent="-228600" defTabSz="1039813" eaLnBrk="0" hangingPunct="0">
              <a:defRPr sz="1400" b="1">
                <a:solidFill>
                  <a:schemeClr val="tx1"/>
                </a:solidFill>
                <a:latin typeface="Arial" panose="020B0604020202020204" pitchFamily="34" charset="0"/>
              </a:defRPr>
            </a:lvl5pPr>
            <a:lvl6pPr marL="2514600" indent="-228600" algn="ctr" defTabSz="1039813"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defTabSz="1039813"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defTabSz="1039813"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defTabSz="1039813" eaLnBrk="0" fontAlgn="base" hangingPunct="0">
              <a:spcBef>
                <a:spcPct val="0"/>
              </a:spcBef>
              <a:spcAft>
                <a:spcPct val="0"/>
              </a:spcAft>
              <a:defRPr sz="1400" b="1">
                <a:solidFill>
                  <a:schemeClr val="tx1"/>
                </a:solidFill>
                <a:latin typeface="Arial" panose="020B0604020202020204" pitchFamily="34" charset="0"/>
              </a:defRPr>
            </a:lvl9pPr>
          </a:lstStyle>
          <a:p>
            <a:pPr marL="0" marR="0" lvl="0" indent="0" algn="r" defTabSz="1039813" rtl="0" eaLnBrk="1" fontAlgn="base" latinLnBrk="0" hangingPunct="1">
              <a:lnSpc>
                <a:spcPct val="100000"/>
              </a:lnSpc>
              <a:spcBef>
                <a:spcPct val="0"/>
              </a:spcBef>
              <a:spcAft>
                <a:spcPct val="0"/>
              </a:spcAft>
              <a:buClrTx/>
              <a:buSzTx/>
              <a:buFontTx/>
              <a:buNone/>
              <a:tabLst/>
              <a:defRPr/>
            </a:pPr>
            <a:fld id="{614F4C17-5DD8-4538-B6B7-BA460DF8DABA}" type="slidenum">
              <a:rPr kumimoji="0" lang="en-GB" altLang="pl-PL"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1039813" rtl="0" eaLnBrk="1" fontAlgn="base" latinLnBrk="0" hangingPunct="1">
                <a:lnSpc>
                  <a:spcPct val="100000"/>
                </a:lnSpc>
                <a:spcBef>
                  <a:spcPct val="0"/>
                </a:spcBef>
                <a:spcAft>
                  <a:spcPct val="0"/>
                </a:spcAft>
                <a:buClrTx/>
                <a:buSzTx/>
                <a:buFontTx/>
                <a:buNone/>
                <a:tabLst/>
                <a:defRPr/>
              </a:pPr>
              <a:t>4</a:t>
            </a:fld>
            <a:endParaRPr kumimoji="0" lang="en-GB"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4275" name="Rectangle 2">
            <a:extLst>
              <a:ext uri="{FF2B5EF4-FFF2-40B4-BE49-F238E27FC236}">
                <a16:creationId xmlns:a16="http://schemas.microsoft.com/office/drawing/2014/main" id="{39063F8A-786C-46D5-AF28-BC2E0DD7F7D3}"/>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CC1ABC3B-8D30-41E5-BD14-830164D8F9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l-PL">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8EA77744-5AC3-4007-8B60-2D56D7F137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813" eaLnBrk="0" hangingPunct="0">
              <a:defRPr sz="1400" b="1">
                <a:solidFill>
                  <a:schemeClr val="tx1"/>
                </a:solidFill>
                <a:latin typeface="Arial" panose="020B0604020202020204" pitchFamily="34" charset="0"/>
              </a:defRPr>
            </a:lvl1pPr>
            <a:lvl2pPr marL="742950" indent="-285750" defTabSz="1039813" eaLnBrk="0" hangingPunct="0">
              <a:defRPr sz="1400" b="1">
                <a:solidFill>
                  <a:schemeClr val="tx1"/>
                </a:solidFill>
                <a:latin typeface="Arial" panose="020B0604020202020204" pitchFamily="34" charset="0"/>
              </a:defRPr>
            </a:lvl2pPr>
            <a:lvl3pPr marL="1143000" indent="-228600" defTabSz="1039813" eaLnBrk="0" hangingPunct="0">
              <a:defRPr sz="1400" b="1">
                <a:solidFill>
                  <a:schemeClr val="tx1"/>
                </a:solidFill>
                <a:latin typeface="Arial" panose="020B0604020202020204" pitchFamily="34" charset="0"/>
              </a:defRPr>
            </a:lvl3pPr>
            <a:lvl4pPr marL="1600200" indent="-228600" defTabSz="1039813" eaLnBrk="0" hangingPunct="0">
              <a:defRPr sz="1400" b="1">
                <a:solidFill>
                  <a:schemeClr val="tx1"/>
                </a:solidFill>
                <a:latin typeface="Arial" panose="020B0604020202020204" pitchFamily="34" charset="0"/>
              </a:defRPr>
            </a:lvl4pPr>
            <a:lvl5pPr marL="2057400" indent="-228600" defTabSz="1039813" eaLnBrk="0" hangingPunct="0">
              <a:defRPr sz="1400" b="1">
                <a:solidFill>
                  <a:schemeClr val="tx1"/>
                </a:solidFill>
                <a:latin typeface="Arial" panose="020B0604020202020204" pitchFamily="34" charset="0"/>
              </a:defRPr>
            </a:lvl5pPr>
            <a:lvl6pPr marL="2514600" indent="-228600" algn="ctr" defTabSz="1039813"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defTabSz="1039813"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defTabSz="1039813"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defTabSz="1039813" eaLnBrk="0" fontAlgn="base" hangingPunct="0">
              <a:spcBef>
                <a:spcPct val="0"/>
              </a:spcBef>
              <a:spcAft>
                <a:spcPct val="0"/>
              </a:spcAft>
              <a:defRPr sz="1400" b="1">
                <a:solidFill>
                  <a:schemeClr val="tx1"/>
                </a:solidFill>
                <a:latin typeface="Arial" panose="020B0604020202020204" pitchFamily="34" charset="0"/>
              </a:defRPr>
            </a:lvl9pPr>
          </a:lstStyle>
          <a:p>
            <a:pPr marL="0" marR="0" lvl="0" indent="0" algn="r" defTabSz="1039813" rtl="0" eaLnBrk="1" fontAlgn="base" latinLnBrk="0" hangingPunct="1">
              <a:lnSpc>
                <a:spcPct val="100000"/>
              </a:lnSpc>
              <a:spcBef>
                <a:spcPct val="0"/>
              </a:spcBef>
              <a:spcAft>
                <a:spcPct val="0"/>
              </a:spcAft>
              <a:buClrTx/>
              <a:buSzTx/>
              <a:buFontTx/>
              <a:buNone/>
              <a:tabLst/>
              <a:defRPr/>
            </a:pPr>
            <a:fld id="{9DA0DBC3-0FFE-4744-9C42-447E535CD7B1}" type="slidenum">
              <a:rPr kumimoji="0" lang="en-GB" altLang="pl-PL"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1039813" rtl="0" eaLnBrk="1" fontAlgn="base" latinLnBrk="0" hangingPunct="1">
                <a:lnSpc>
                  <a:spcPct val="100000"/>
                </a:lnSpc>
                <a:spcBef>
                  <a:spcPct val="0"/>
                </a:spcBef>
                <a:spcAft>
                  <a:spcPct val="0"/>
                </a:spcAft>
                <a:buClrTx/>
                <a:buSzTx/>
                <a:buFontTx/>
                <a:buNone/>
                <a:tabLst/>
                <a:defRPr/>
              </a:pPr>
              <a:t>54</a:t>
            </a:fld>
            <a:endParaRPr kumimoji="0" lang="en-GB"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947" name="Rectangle 2">
            <a:extLst>
              <a:ext uri="{FF2B5EF4-FFF2-40B4-BE49-F238E27FC236}">
                <a16:creationId xmlns:a16="http://schemas.microsoft.com/office/drawing/2014/main" id="{C18D98F3-BDCE-4D89-8B9F-093EBB298C77}"/>
              </a:ext>
            </a:extLst>
          </p:cNvPr>
          <p:cNvSpPr>
            <a:spLocks noChangeArrowheads="1" noTextEdit="1"/>
          </p:cNvSpPr>
          <p:nvPr>
            <p:ph type="sldImg"/>
          </p:nvPr>
        </p:nvSpPr>
        <p:spPr>
          <a:ln/>
        </p:spPr>
      </p:sp>
      <p:sp>
        <p:nvSpPr>
          <p:cNvPr id="82948" name="Rectangle 3">
            <a:extLst>
              <a:ext uri="{FF2B5EF4-FFF2-40B4-BE49-F238E27FC236}">
                <a16:creationId xmlns:a16="http://schemas.microsoft.com/office/drawing/2014/main" id="{616BE264-00A7-4FE3-BEDA-5165281B63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l-PL">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4E5FDBF1-EE8C-4934-9D6E-A704220229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813" eaLnBrk="0" hangingPunct="0">
              <a:defRPr sz="1400" b="1">
                <a:solidFill>
                  <a:schemeClr val="tx1"/>
                </a:solidFill>
                <a:latin typeface="Arial" panose="020B0604020202020204" pitchFamily="34" charset="0"/>
              </a:defRPr>
            </a:lvl1pPr>
            <a:lvl2pPr marL="742950" indent="-285750" defTabSz="1039813" eaLnBrk="0" hangingPunct="0">
              <a:defRPr sz="1400" b="1">
                <a:solidFill>
                  <a:schemeClr val="tx1"/>
                </a:solidFill>
                <a:latin typeface="Arial" panose="020B0604020202020204" pitchFamily="34" charset="0"/>
              </a:defRPr>
            </a:lvl2pPr>
            <a:lvl3pPr marL="1143000" indent="-228600" defTabSz="1039813" eaLnBrk="0" hangingPunct="0">
              <a:defRPr sz="1400" b="1">
                <a:solidFill>
                  <a:schemeClr val="tx1"/>
                </a:solidFill>
                <a:latin typeface="Arial" panose="020B0604020202020204" pitchFamily="34" charset="0"/>
              </a:defRPr>
            </a:lvl3pPr>
            <a:lvl4pPr marL="1600200" indent="-228600" defTabSz="1039813" eaLnBrk="0" hangingPunct="0">
              <a:defRPr sz="1400" b="1">
                <a:solidFill>
                  <a:schemeClr val="tx1"/>
                </a:solidFill>
                <a:latin typeface="Arial" panose="020B0604020202020204" pitchFamily="34" charset="0"/>
              </a:defRPr>
            </a:lvl4pPr>
            <a:lvl5pPr marL="2057400" indent="-228600" defTabSz="1039813" eaLnBrk="0" hangingPunct="0">
              <a:defRPr sz="1400" b="1">
                <a:solidFill>
                  <a:schemeClr val="tx1"/>
                </a:solidFill>
                <a:latin typeface="Arial" panose="020B0604020202020204" pitchFamily="34" charset="0"/>
              </a:defRPr>
            </a:lvl5pPr>
            <a:lvl6pPr marL="2514600" indent="-228600" algn="ctr" defTabSz="1039813"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defTabSz="1039813"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defTabSz="1039813"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defTabSz="1039813" eaLnBrk="0" fontAlgn="base" hangingPunct="0">
              <a:spcBef>
                <a:spcPct val="0"/>
              </a:spcBef>
              <a:spcAft>
                <a:spcPct val="0"/>
              </a:spcAft>
              <a:defRPr sz="1400" b="1">
                <a:solidFill>
                  <a:schemeClr val="tx1"/>
                </a:solidFill>
                <a:latin typeface="Arial" panose="020B0604020202020204" pitchFamily="34" charset="0"/>
              </a:defRPr>
            </a:lvl9pPr>
          </a:lstStyle>
          <a:p>
            <a:pPr marL="0" marR="0" lvl="0" indent="0" algn="r" defTabSz="1039813" rtl="0" eaLnBrk="1" fontAlgn="base" latinLnBrk="0" hangingPunct="1">
              <a:lnSpc>
                <a:spcPct val="100000"/>
              </a:lnSpc>
              <a:spcBef>
                <a:spcPct val="0"/>
              </a:spcBef>
              <a:spcAft>
                <a:spcPct val="0"/>
              </a:spcAft>
              <a:buClrTx/>
              <a:buSzTx/>
              <a:buFontTx/>
              <a:buNone/>
              <a:tabLst/>
              <a:defRPr/>
            </a:pPr>
            <a:fld id="{375741DC-1B2E-4961-9A59-FEBB97B637D6}" type="slidenum">
              <a:rPr kumimoji="0" lang="en-GB" altLang="pl-PL"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1039813" rtl="0" eaLnBrk="1" fontAlgn="base" latinLnBrk="0" hangingPunct="1">
                <a:lnSpc>
                  <a:spcPct val="100000"/>
                </a:lnSpc>
                <a:spcBef>
                  <a:spcPct val="0"/>
                </a:spcBef>
                <a:spcAft>
                  <a:spcPct val="0"/>
                </a:spcAft>
                <a:buClrTx/>
                <a:buSzTx/>
                <a:buFontTx/>
                <a:buNone/>
                <a:tabLst/>
                <a:defRPr/>
              </a:pPr>
              <a:t>55</a:t>
            </a:fld>
            <a:endParaRPr kumimoji="0" lang="en-GB"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4995" name="Rectangle 2">
            <a:extLst>
              <a:ext uri="{FF2B5EF4-FFF2-40B4-BE49-F238E27FC236}">
                <a16:creationId xmlns:a16="http://schemas.microsoft.com/office/drawing/2014/main" id="{F43FB634-7AC1-43C9-8F76-0D3DB1245D62}"/>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4F5597F3-23DA-4A64-92C2-CEC2BCE0BA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l-PL">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11C25B34-AD08-4E48-A2BA-7FD1F5C07F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813" eaLnBrk="0" hangingPunct="0">
              <a:defRPr sz="1400" b="1">
                <a:solidFill>
                  <a:schemeClr val="tx1"/>
                </a:solidFill>
                <a:latin typeface="Arial" panose="020B0604020202020204" pitchFamily="34" charset="0"/>
              </a:defRPr>
            </a:lvl1pPr>
            <a:lvl2pPr marL="742950" indent="-285750" defTabSz="1039813" eaLnBrk="0" hangingPunct="0">
              <a:defRPr sz="1400" b="1">
                <a:solidFill>
                  <a:schemeClr val="tx1"/>
                </a:solidFill>
                <a:latin typeface="Arial" panose="020B0604020202020204" pitchFamily="34" charset="0"/>
              </a:defRPr>
            </a:lvl2pPr>
            <a:lvl3pPr marL="1143000" indent="-228600" defTabSz="1039813" eaLnBrk="0" hangingPunct="0">
              <a:defRPr sz="1400" b="1">
                <a:solidFill>
                  <a:schemeClr val="tx1"/>
                </a:solidFill>
                <a:latin typeface="Arial" panose="020B0604020202020204" pitchFamily="34" charset="0"/>
              </a:defRPr>
            </a:lvl3pPr>
            <a:lvl4pPr marL="1600200" indent="-228600" defTabSz="1039813" eaLnBrk="0" hangingPunct="0">
              <a:defRPr sz="1400" b="1">
                <a:solidFill>
                  <a:schemeClr val="tx1"/>
                </a:solidFill>
                <a:latin typeface="Arial" panose="020B0604020202020204" pitchFamily="34" charset="0"/>
              </a:defRPr>
            </a:lvl4pPr>
            <a:lvl5pPr marL="2057400" indent="-228600" defTabSz="1039813" eaLnBrk="0" hangingPunct="0">
              <a:defRPr sz="1400" b="1">
                <a:solidFill>
                  <a:schemeClr val="tx1"/>
                </a:solidFill>
                <a:latin typeface="Arial" panose="020B0604020202020204" pitchFamily="34" charset="0"/>
              </a:defRPr>
            </a:lvl5pPr>
            <a:lvl6pPr marL="2514600" indent="-228600" algn="ctr" defTabSz="1039813"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defTabSz="1039813"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defTabSz="1039813"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defTabSz="1039813" eaLnBrk="0" fontAlgn="base" hangingPunct="0">
              <a:spcBef>
                <a:spcPct val="0"/>
              </a:spcBef>
              <a:spcAft>
                <a:spcPct val="0"/>
              </a:spcAft>
              <a:defRPr sz="1400" b="1">
                <a:solidFill>
                  <a:schemeClr val="tx1"/>
                </a:solidFill>
                <a:latin typeface="Arial" panose="020B0604020202020204" pitchFamily="34" charset="0"/>
              </a:defRPr>
            </a:lvl9pPr>
          </a:lstStyle>
          <a:p>
            <a:pPr marL="0" marR="0" lvl="0" indent="0" algn="r" defTabSz="1039813" rtl="0" eaLnBrk="1" fontAlgn="base" latinLnBrk="0" hangingPunct="1">
              <a:lnSpc>
                <a:spcPct val="100000"/>
              </a:lnSpc>
              <a:spcBef>
                <a:spcPct val="0"/>
              </a:spcBef>
              <a:spcAft>
                <a:spcPct val="0"/>
              </a:spcAft>
              <a:buClrTx/>
              <a:buSzTx/>
              <a:buFontTx/>
              <a:buNone/>
              <a:tabLst/>
              <a:defRPr/>
            </a:pPr>
            <a:fld id="{81283227-18EA-4D3F-BAFF-0D17716CB8C1}" type="slidenum">
              <a:rPr kumimoji="0" lang="en-GB" altLang="pl-PL"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1039813" rtl="0" eaLnBrk="1" fontAlgn="base" latinLnBrk="0" hangingPunct="1">
                <a:lnSpc>
                  <a:spcPct val="100000"/>
                </a:lnSpc>
                <a:spcBef>
                  <a:spcPct val="0"/>
                </a:spcBef>
                <a:spcAft>
                  <a:spcPct val="0"/>
                </a:spcAft>
                <a:buClrTx/>
                <a:buSzTx/>
                <a:buFontTx/>
                <a:buNone/>
                <a:tabLst/>
                <a:defRPr/>
              </a:pPr>
              <a:t>56</a:t>
            </a:fld>
            <a:endParaRPr kumimoji="0" lang="en-GB"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6019" name="Rectangle 2">
            <a:extLst>
              <a:ext uri="{FF2B5EF4-FFF2-40B4-BE49-F238E27FC236}">
                <a16:creationId xmlns:a16="http://schemas.microsoft.com/office/drawing/2014/main" id="{C064291E-FA0A-4970-ADCB-8EA2C2DFF08C}"/>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DC7F2A24-226B-463A-B158-722CD76D16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l-PL">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CDBAC78D-D818-4E2B-A62A-2A4364A83B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813" eaLnBrk="0" hangingPunct="0">
              <a:defRPr sz="1400" b="1">
                <a:solidFill>
                  <a:schemeClr val="tx1"/>
                </a:solidFill>
                <a:latin typeface="Arial" panose="020B0604020202020204" pitchFamily="34" charset="0"/>
              </a:defRPr>
            </a:lvl1pPr>
            <a:lvl2pPr marL="742950" indent="-285750" defTabSz="1039813" eaLnBrk="0" hangingPunct="0">
              <a:defRPr sz="1400" b="1">
                <a:solidFill>
                  <a:schemeClr val="tx1"/>
                </a:solidFill>
                <a:latin typeface="Arial" panose="020B0604020202020204" pitchFamily="34" charset="0"/>
              </a:defRPr>
            </a:lvl2pPr>
            <a:lvl3pPr marL="1143000" indent="-228600" defTabSz="1039813" eaLnBrk="0" hangingPunct="0">
              <a:defRPr sz="1400" b="1">
                <a:solidFill>
                  <a:schemeClr val="tx1"/>
                </a:solidFill>
                <a:latin typeface="Arial" panose="020B0604020202020204" pitchFamily="34" charset="0"/>
              </a:defRPr>
            </a:lvl3pPr>
            <a:lvl4pPr marL="1600200" indent="-228600" defTabSz="1039813" eaLnBrk="0" hangingPunct="0">
              <a:defRPr sz="1400" b="1">
                <a:solidFill>
                  <a:schemeClr val="tx1"/>
                </a:solidFill>
                <a:latin typeface="Arial" panose="020B0604020202020204" pitchFamily="34" charset="0"/>
              </a:defRPr>
            </a:lvl4pPr>
            <a:lvl5pPr marL="2057400" indent="-228600" defTabSz="1039813" eaLnBrk="0" hangingPunct="0">
              <a:defRPr sz="1400" b="1">
                <a:solidFill>
                  <a:schemeClr val="tx1"/>
                </a:solidFill>
                <a:latin typeface="Arial" panose="020B0604020202020204" pitchFamily="34" charset="0"/>
              </a:defRPr>
            </a:lvl5pPr>
            <a:lvl6pPr marL="2514600" indent="-228600" algn="ctr" defTabSz="1039813"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defTabSz="1039813"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defTabSz="1039813"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defTabSz="1039813" eaLnBrk="0" fontAlgn="base" hangingPunct="0">
              <a:spcBef>
                <a:spcPct val="0"/>
              </a:spcBef>
              <a:spcAft>
                <a:spcPct val="0"/>
              </a:spcAft>
              <a:defRPr sz="1400" b="1">
                <a:solidFill>
                  <a:schemeClr val="tx1"/>
                </a:solidFill>
                <a:latin typeface="Arial" panose="020B0604020202020204" pitchFamily="34" charset="0"/>
              </a:defRPr>
            </a:lvl9pPr>
          </a:lstStyle>
          <a:p>
            <a:pPr marL="0" marR="0" lvl="0" indent="0" algn="r" defTabSz="1039813" rtl="0" eaLnBrk="1" fontAlgn="base" latinLnBrk="0" hangingPunct="1">
              <a:lnSpc>
                <a:spcPct val="100000"/>
              </a:lnSpc>
              <a:spcBef>
                <a:spcPct val="0"/>
              </a:spcBef>
              <a:spcAft>
                <a:spcPct val="0"/>
              </a:spcAft>
              <a:buClrTx/>
              <a:buSzTx/>
              <a:buFontTx/>
              <a:buNone/>
              <a:tabLst/>
              <a:defRPr/>
            </a:pPr>
            <a:fld id="{B62FFBFE-4250-4AD3-A7D9-237B53B2B10A}" type="slidenum">
              <a:rPr kumimoji="0" lang="en-GB" altLang="pl-PL"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1039813" rtl="0" eaLnBrk="1" fontAlgn="base" latinLnBrk="0" hangingPunct="1">
                <a:lnSpc>
                  <a:spcPct val="100000"/>
                </a:lnSpc>
                <a:spcBef>
                  <a:spcPct val="0"/>
                </a:spcBef>
                <a:spcAft>
                  <a:spcPct val="0"/>
                </a:spcAft>
                <a:buClrTx/>
                <a:buSzTx/>
                <a:buFontTx/>
                <a:buNone/>
                <a:tabLst/>
                <a:defRPr/>
              </a:pPr>
              <a:t>57</a:t>
            </a:fld>
            <a:endParaRPr kumimoji="0" lang="en-GB"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7043" name="Rectangle 2">
            <a:extLst>
              <a:ext uri="{FF2B5EF4-FFF2-40B4-BE49-F238E27FC236}">
                <a16:creationId xmlns:a16="http://schemas.microsoft.com/office/drawing/2014/main" id="{95A8F5CD-23A0-4316-9C99-D560751AB332}"/>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D3C87EAF-F9B9-4441-BD76-D02596FB90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l-PL">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AD08E57-B576-F641-BEA6-C3D752DF7F66}"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Helvetica" charset="0"/>
            </a:endParaRPr>
          </a:p>
        </p:txBody>
      </p:sp>
    </p:spTree>
    <p:extLst>
      <p:ext uri="{BB962C8B-B14F-4D97-AF65-F5344CB8AC3E}">
        <p14:creationId xmlns:p14="http://schemas.microsoft.com/office/powerpoint/2010/main" val="1462137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F51EB35C-FA40-42CF-8960-FE06FF109C7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813" eaLnBrk="0" hangingPunct="0">
              <a:defRPr sz="1200">
                <a:solidFill>
                  <a:schemeClr val="tx1"/>
                </a:solidFill>
                <a:latin typeface="Arial" panose="020B0604020202020204" pitchFamily="34" charset="0"/>
              </a:defRPr>
            </a:lvl1pPr>
            <a:lvl2pPr marL="742950" indent="-285750" defTabSz="1039813" eaLnBrk="0" hangingPunct="0">
              <a:defRPr sz="1200">
                <a:solidFill>
                  <a:schemeClr val="tx1"/>
                </a:solidFill>
                <a:latin typeface="Arial" panose="020B0604020202020204" pitchFamily="34" charset="0"/>
              </a:defRPr>
            </a:lvl2pPr>
            <a:lvl3pPr marL="1143000" indent="-228600" defTabSz="1039813" eaLnBrk="0" hangingPunct="0">
              <a:defRPr sz="1200">
                <a:solidFill>
                  <a:schemeClr val="tx1"/>
                </a:solidFill>
                <a:latin typeface="Arial" panose="020B0604020202020204" pitchFamily="34" charset="0"/>
              </a:defRPr>
            </a:lvl3pPr>
            <a:lvl4pPr marL="1600200" indent="-228600" defTabSz="1039813" eaLnBrk="0" hangingPunct="0">
              <a:defRPr sz="1200">
                <a:solidFill>
                  <a:schemeClr val="tx1"/>
                </a:solidFill>
                <a:latin typeface="Arial" panose="020B0604020202020204" pitchFamily="34" charset="0"/>
              </a:defRPr>
            </a:lvl4pPr>
            <a:lvl5pPr marL="2057400" indent="-228600" defTabSz="1039813" eaLnBrk="0" hangingPunct="0">
              <a:defRPr sz="1200">
                <a:solidFill>
                  <a:schemeClr val="tx1"/>
                </a:solidFill>
                <a:latin typeface="Arial" panose="020B0604020202020204" pitchFamily="34" charset="0"/>
              </a:defRPr>
            </a:lvl5pPr>
            <a:lvl6pPr marL="2514600" indent="-228600" defTabSz="1039813"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1039813"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1039813"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1039813" eaLnBrk="0" fontAlgn="base" hangingPunct="0">
              <a:spcBef>
                <a:spcPct val="0"/>
              </a:spcBef>
              <a:spcAft>
                <a:spcPct val="0"/>
              </a:spcAft>
              <a:defRPr sz="1200">
                <a:solidFill>
                  <a:schemeClr val="tx1"/>
                </a:solidFill>
                <a:latin typeface="Arial" panose="020B0604020202020204" pitchFamily="34" charset="0"/>
              </a:defRPr>
            </a:lvl9pPr>
          </a:lstStyle>
          <a:p>
            <a:pPr marL="0" marR="0" lvl="0" indent="0" algn="r" defTabSz="1039813" rtl="0" eaLnBrk="1" fontAlgn="base" latinLnBrk="0" hangingPunct="1">
              <a:lnSpc>
                <a:spcPct val="100000"/>
              </a:lnSpc>
              <a:spcBef>
                <a:spcPct val="0"/>
              </a:spcBef>
              <a:spcAft>
                <a:spcPct val="0"/>
              </a:spcAft>
              <a:buClrTx/>
              <a:buSzTx/>
              <a:buFontTx/>
              <a:buNone/>
              <a:tabLst/>
              <a:defRPr/>
            </a:pPr>
            <a:fld id="{6BA71740-7516-4F7C-8561-8727F33B6E78}" type="slidenum">
              <a:rPr kumimoji="0" lang="en-GB" altLang="pl-PL" sz="1400" b="0" i="0" u="none" strike="noStrike" kern="1200" cap="none" spc="0" normalizeH="0" baseline="0" noProof="0">
                <a:ln>
                  <a:noFill/>
                </a:ln>
                <a:solidFill>
                  <a:prstClr val="black"/>
                </a:solidFill>
                <a:effectLst/>
                <a:uLnTx/>
                <a:uFillTx/>
                <a:latin typeface="Arial" panose="020B0604020202020204" pitchFamily="34" charset="0"/>
              </a:rPr>
              <a:pPr marL="0" marR="0" lvl="0" indent="0" algn="r" defTabSz="1039813" rtl="0" eaLnBrk="1" fontAlgn="base" latinLnBrk="0" hangingPunct="1">
                <a:lnSpc>
                  <a:spcPct val="100000"/>
                </a:lnSpc>
                <a:spcBef>
                  <a:spcPct val="0"/>
                </a:spcBef>
                <a:spcAft>
                  <a:spcPct val="0"/>
                </a:spcAft>
                <a:buClrTx/>
                <a:buSzTx/>
                <a:buFontTx/>
                <a:buNone/>
                <a:tabLst/>
                <a:defRPr/>
              </a:pPr>
              <a:t>12</a:t>
            </a:fld>
            <a:endParaRPr kumimoji="0" lang="en-GB" altLang="pl-PL" sz="1400" b="0" i="0" u="none" strike="noStrike" kern="1200" cap="none" spc="0" normalizeH="0" baseline="0" noProof="0">
              <a:ln>
                <a:noFill/>
              </a:ln>
              <a:solidFill>
                <a:prstClr val="black"/>
              </a:solidFill>
              <a:effectLst/>
              <a:uLnTx/>
              <a:uFillTx/>
              <a:latin typeface="Arial" panose="020B0604020202020204" pitchFamily="34" charset="0"/>
            </a:endParaRPr>
          </a:p>
        </p:txBody>
      </p:sp>
      <p:sp>
        <p:nvSpPr>
          <p:cNvPr id="66563" name="Rectangle 2">
            <a:extLst>
              <a:ext uri="{FF2B5EF4-FFF2-40B4-BE49-F238E27FC236}">
                <a16:creationId xmlns:a16="http://schemas.microsoft.com/office/drawing/2014/main" id="{60984AC2-7C2A-487F-9698-1ED36599D363}"/>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487DED66-22EB-4815-B262-465EC66E3F7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l-PL">
              <a:latin typeface="Arial" panose="020B0604020202020204" pitchFamily="34" charset="0"/>
            </a:endParaRPr>
          </a:p>
        </p:txBody>
      </p:sp>
    </p:spTree>
    <p:extLst>
      <p:ext uri="{BB962C8B-B14F-4D97-AF65-F5344CB8AC3E}">
        <p14:creationId xmlns:p14="http://schemas.microsoft.com/office/powerpoint/2010/main" val="3542549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ymbol zastępczy obrazu slajdu 1">
            <a:extLst>
              <a:ext uri="{FF2B5EF4-FFF2-40B4-BE49-F238E27FC236}">
                <a16:creationId xmlns:a16="http://schemas.microsoft.com/office/drawing/2014/main" id="{16331B89-210F-44C0-9120-5CD8DED0159D}"/>
              </a:ext>
            </a:extLst>
          </p:cNvPr>
          <p:cNvSpPr>
            <a:spLocks noGrp="1" noRot="1" noChangeAspect="1" noTextEdit="1"/>
          </p:cNvSpPr>
          <p:nvPr>
            <p:ph type="sldImg"/>
          </p:nvPr>
        </p:nvSpPr>
        <p:spPr>
          <a:ln/>
        </p:spPr>
      </p:sp>
      <p:sp>
        <p:nvSpPr>
          <p:cNvPr id="25603" name="Symbol zastępczy notatek 2">
            <a:extLst>
              <a:ext uri="{FF2B5EF4-FFF2-40B4-BE49-F238E27FC236}">
                <a16:creationId xmlns:a16="http://schemas.microsoft.com/office/drawing/2014/main" id="{10219DC3-4D4D-43F4-894A-4E6062824C5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a:latin typeface="Arial" panose="020B0604020202020204" pitchFamily="34" charset="0"/>
            </a:endParaRPr>
          </a:p>
        </p:txBody>
      </p:sp>
      <p:sp>
        <p:nvSpPr>
          <p:cNvPr id="25604" name="Symbol zastępczy numeru slajdu 3">
            <a:extLst>
              <a:ext uri="{FF2B5EF4-FFF2-40B4-BE49-F238E27FC236}">
                <a16:creationId xmlns:a16="http://schemas.microsoft.com/office/drawing/2014/main" id="{C71059B8-2316-4D8D-9D4C-2E0427700D3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813" eaLnBrk="0" hangingPunct="0">
              <a:defRPr sz="1200">
                <a:solidFill>
                  <a:schemeClr val="tx1"/>
                </a:solidFill>
                <a:latin typeface="Arial" panose="020B0604020202020204" pitchFamily="34" charset="0"/>
              </a:defRPr>
            </a:lvl1pPr>
            <a:lvl2pPr marL="742950" indent="-285750" defTabSz="1039813" eaLnBrk="0" hangingPunct="0">
              <a:defRPr sz="1200">
                <a:solidFill>
                  <a:schemeClr val="tx1"/>
                </a:solidFill>
                <a:latin typeface="Arial" panose="020B0604020202020204" pitchFamily="34" charset="0"/>
              </a:defRPr>
            </a:lvl2pPr>
            <a:lvl3pPr marL="1143000" indent="-228600" defTabSz="1039813" eaLnBrk="0" hangingPunct="0">
              <a:defRPr sz="1200">
                <a:solidFill>
                  <a:schemeClr val="tx1"/>
                </a:solidFill>
                <a:latin typeface="Arial" panose="020B0604020202020204" pitchFamily="34" charset="0"/>
              </a:defRPr>
            </a:lvl3pPr>
            <a:lvl4pPr marL="1600200" indent="-228600" defTabSz="1039813" eaLnBrk="0" hangingPunct="0">
              <a:defRPr sz="1200">
                <a:solidFill>
                  <a:schemeClr val="tx1"/>
                </a:solidFill>
                <a:latin typeface="Arial" panose="020B0604020202020204" pitchFamily="34" charset="0"/>
              </a:defRPr>
            </a:lvl4pPr>
            <a:lvl5pPr marL="2057400" indent="-228600" defTabSz="1039813" eaLnBrk="0" hangingPunct="0">
              <a:defRPr sz="1200">
                <a:solidFill>
                  <a:schemeClr val="tx1"/>
                </a:solidFill>
                <a:latin typeface="Arial" panose="020B0604020202020204" pitchFamily="34" charset="0"/>
              </a:defRPr>
            </a:lvl5pPr>
            <a:lvl6pPr marL="2514600" indent="-228600" defTabSz="1039813"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1039813"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1039813"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1039813" eaLnBrk="0" fontAlgn="base" hangingPunct="0">
              <a:spcBef>
                <a:spcPct val="0"/>
              </a:spcBef>
              <a:spcAft>
                <a:spcPct val="0"/>
              </a:spcAft>
              <a:defRPr sz="1200">
                <a:solidFill>
                  <a:schemeClr val="tx1"/>
                </a:solidFill>
                <a:latin typeface="Arial" panose="020B0604020202020204" pitchFamily="34" charset="0"/>
              </a:defRPr>
            </a:lvl9pPr>
          </a:lstStyle>
          <a:p>
            <a:pPr marL="0" marR="0" lvl="0" indent="0" algn="r" defTabSz="1039813" rtl="0" eaLnBrk="1" fontAlgn="base" latinLnBrk="0" hangingPunct="1">
              <a:lnSpc>
                <a:spcPct val="100000"/>
              </a:lnSpc>
              <a:spcBef>
                <a:spcPct val="0"/>
              </a:spcBef>
              <a:spcAft>
                <a:spcPct val="0"/>
              </a:spcAft>
              <a:buClrTx/>
              <a:buSzTx/>
              <a:buFontTx/>
              <a:buNone/>
              <a:tabLst/>
              <a:defRPr/>
            </a:pPr>
            <a:fld id="{E77F9D72-2AE6-425E-8B23-03F4BABFB083}" type="slidenum">
              <a:rPr kumimoji="0" lang="pl-PL" altLang="pl-PL"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1039813" rtl="0" eaLnBrk="1" fontAlgn="base" latinLnBrk="0" hangingPunct="1">
                <a:lnSpc>
                  <a:spcPct val="100000"/>
                </a:lnSpc>
                <a:spcBef>
                  <a:spcPct val="0"/>
                </a:spcBef>
                <a:spcAft>
                  <a:spcPct val="0"/>
                </a:spcAft>
                <a:buClrTx/>
                <a:buSzTx/>
                <a:buFontTx/>
                <a:buNone/>
                <a:tabLst/>
                <a:defRPr/>
              </a:pPr>
              <a:t>20</a:t>
            </a:fld>
            <a:endPar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26167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AD08E57-B576-F641-BEA6-C3D752DF7F66}"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Helvetica" charset="0"/>
            </a:endParaRPr>
          </a:p>
        </p:txBody>
      </p:sp>
    </p:spTree>
    <p:extLst>
      <p:ext uri="{BB962C8B-B14F-4D97-AF65-F5344CB8AC3E}">
        <p14:creationId xmlns:p14="http://schemas.microsoft.com/office/powerpoint/2010/main" val="80333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AD08E57-B576-F641-BEA6-C3D752DF7F66}"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4572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Helvetica" charset="0"/>
            </a:endParaRPr>
          </a:p>
        </p:txBody>
      </p:sp>
    </p:spTree>
    <p:extLst>
      <p:ext uri="{BB962C8B-B14F-4D97-AF65-F5344CB8AC3E}">
        <p14:creationId xmlns:p14="http://schemas.microsoft.com/office/powerpoint/2010/main" val="2374742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1CDFED01-B067-4D11-A1D5-6A9649D807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813" eaLnBrk="0" hangingPunct="0">
              <a:defRPr sz="1400" b="1">
                <a:solidFill>
                  <a:schemeClr val="tx1"/>
                </a:solidFill>
                <a:latin typeface="Arial" panose="020B0604020202020204" pitchFamily="34" charset="0"/>
              </a:defRPr>
            </a:lvl1pPr>
            <a:lvl2pPr marL="742950" indent="-285750" defTabSz="1039813" eaLnBrk="0" hangingPunct="0">
              <a:defRPr sz="1400" b="1">
                <a:solidFill>
                  <a:schemeClr val="tx1"/>
                </a:solidFill>
                <a:latin typeface="Arial" panose="020B0604020202020204" pitchFamily="34" charset="0"/>
              </a:defRPr>
            </a:lvl2pPr>
            <a:lvl3pPr marL="1143000" indent="-228600" defTabSz="1039813" eaLnBrk="0" hangingPunct="0">
              <a:defRPr sz="1400" b="1">
                <a:solidFill>
                  <a:schemeClr val="tx1"/>
                </a:solidFill>
                <a:latin typeface="Arial" panose="020B0604020202020204" pitchFamily="34" charset="0"/>
              </a:defRPr>
            </a:lvl3pPr>
            <a:lvl4pPr marL="1600200" indent="-228600" defTabSz="1039813" eaLnBrk="0" hangingPunct="0">
              <a:defRPr sz="1400" b="1">
                <a:solidFill>
                  <a:schemeClr val="tx1"/>
                </a:solidFill>
                <a:latin typeface="Arial" panose="020B0604020202020204" pitchFamily="34" charset="0"/>
              </a:defRPr>
            </a:lvl4pPr>
            <a:lvl5pPr marL="2057400" indent="-228600" defTabSz="1039813" eaLnBrk="0" hangingPunct="0">
              <a:defRPr sz="1400" b="1">
                <a:solidFill>
                  <a:schemeClr val="tx1"/>
                </a:solidFill>
                <a:latin typeface="Arial" panose="020B0604020202020204" pitchFamily="34" charset="0"/>
              </a:defRPr>
            </a:lvl5pPr>
            <a:lvl6pPr marL="2514600" indent="-228600" algn="ctr" defTabSz="1039813"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defTabSz="1039813"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defTabSz="1039813"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defTabSz="1039813" eaLnBrk="0" fontAlgn="base" hangingPunct="0">
              <a:spcBef>
                <a:spcPct val="0"/>
              </a:spcBef>
              <a:spcAft>
                <a:spcPct val="0"/>
              </a:spcAft>
              <a:defRPr sz="1400" b="1">
                <a:solidFill>
                  <a:schemeClr val="tx1"/>
                </a:solidFill>
                <a:latin typeface="Arial" panose="020B0604020202020204" pitchFamily="34" charset="0"/>
              </a:defRPr>
            </a:lvl9pPr>
          </a:lstStyle>
          <a:p>
            <a:pPr marL="0" marR="0" lvl="0" indent="0" algn="r" defTabSz="1039813" rtl="0" eaLnBrk="1" fontAlgn="base" latinLnBrk="0" hangingPunct="1">
              <a:lnSpc>
                <a:spcPct val="100000"/>
              </a:lnSpc>
              <a:spcBef>
                <a:spcPct val="0"/>
              </a:spcBef>
              <a:spcAft>
                <a:spcPct val="0"/>
              </a:spcAft>
              <a:buClrTx/>
              <a:buSzTx/>
              <a:buFontTx/>
              <a:buNone/>
              <a:tabLst/>
              <a:defRPr/>
            </a:pPr>
            <a:fld id="{E2E617C9-48FB-4FFF-8570-E91A6538D284}" type="slidenum">
              <a:rPr kumimoji="0" lang="en-GB" altLang="pl-PL"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1039813" rtl="0" eaLnBrk="1" fontAlgn="base" latinLnBrk="0" hangingPunct="1">
                <a:lnSpc>
                  <a:spcPct val="100000"/>
                </a:lnSpc>
                <a:spcBef>
                  <a:spcPct val="0"/>
                </a:spcBef>
                <a:spcAft>
                  <a:spcPct val="0"/>
                </a:spcAft>
                <a:buClrTx/>
                <a:buSzTx/>
                <a:buFontTx/>
                <a:buNone/>
                <a:tabLst/>
                <a:defRPr/>
              </a:pPr>
              <a:t>33</a:t>
            </a:fld>
            <a:endParaRPr kumimoji="0" lang="en-GB"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5299" name="Rectangle 2">
            <a:extLst>
              <a:ext uri="{FF2B5EF4-FFF2-40B4-BE49-F238E27FC236}">
                <a16:creationId xmlns:a16="http://schemas.microsoft.com/office/drawing/2014/main" id="{703A0F99-4343-4C18-9D43-EEF5B7C15540}"/>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D2A60309-BB4C-46D1-8D76-C0B0001363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l-P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2.jpe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903" y="5328760"/>
            <a:ext cx="8107060" cy="1247725"/>
          </a:xfrm>
          <a:prstGeom prst="rect">
            <a:avLst/>
          </a:prstGeom>
        </p:spPr>
        <p:txBody>
          <a:bodyPr lIns="0" tIns="45720" rIns="0" bIns="45720">
            <a:noAutofit/>
          </a:bodyPr>
          <a:lstStyle>
            <a:lvl1pPr marL="0" indent="0">
              <a:buFontTx/>
              <a:buNone/>
              <a:defRPr sz="2133">
                <a:solidFill>
                  <a:srgbClr val="004C97"/>
                </a:solidFill>
                <a:latin typeface="Helvetica"/>
              </a:defRPr>
            </a:lvl1pPr>
            <a:lvl2pPr marL="609585" indent="0">
              <a:buFontTx/>
              <a:buNone/>
              <a:defRPr sz="2133">
                <a:solidFill>
                  <a:srgbClr val="2E5286"/>
                </a:solidFill>
                <a:latin typeface="Helvetica"/>
              </a:defRPr>
            </a:lvl2pPr>
            <a:lvl3pPr marL="1219170" indent="0">
              <a:buFontTx/>
              <a:buNone/>
              <a:defRPr sz="2133">
                <a:solidFill>
                  <a:srgbClr val="2E5286"/>
                </a:solidFill>
                <a:latin typeface="Helvetica"/>
              </a:defRPr>
            </a:lvl3pPr>
            <a:lvl4pPr marL="1828754" indent="0">
              <a:buFontTx/>
              <a:buNone/>
              <a:defRPr sz="2133">
                <a:solidFill>
                  <a:srgbClr val="2E5286"/>
                </a:solidFill>
                <a:latin typeface="Helvetica"/>
              </a:defRPr>
            </a:lvl4pPr>
            <a:lvl5pPr marL="2438339" indent="0">
              <a:buFontTx/>
              <a:buNone/>
              <a:defRPr sz="2133">
                <a:solidFill>
                  <a:srgbClr val="2E5286"/>
                </a:solidFill>
                <a:latin typeface="Helvetica"/>
              </a:defRPr>
            </a:lvl5pPr>
          </a:lstStyle>
          <a:p>
            <a:pPr lvl="0"/>
            <a:r>
              <a:rPr lang="en-US"/>
              <a:t>Click to edit Master text styles</a:t>
            </a:r>
          </a:p>
        </p:txBody>
      </p:sp>
      <p:sp>
        <p:nvSpPr>
          <p:cNvPr id="8" name="Rectangle 7"/>
          <p:cNvSpPr/>
          <p:nvPr userDrawn="1"/>
        </p:nvSpPr>
        <p:spPr>
          <a:xfrm>
            <a:off x="-1" y="-1"/>
            <a:ext cx="12192001"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pic>
        <p:nvPicPr>
          <p:cNvPr id="3" name="Picture 2" descr="A view of a city&#10;&#10;Description automatically generated">
            <a:extLst>
              <a:ext uri="{FF2B5EF4-FFF2-40B4-BE49-F238E27FC236}">
                <a16:creationId xmlns:a16="http://schemas.microsoft.com/office/drawing/2014/main" id="{E19ACA47-E1C9-D14E-A205-8CB25298F11F}"/>
              </a:ext>
            </a:extLst>
          </p:cNvPr>
          <p:cNvPicPr>
            <a:picLocks noChangeAspect="1"/>
          </p:cNvPicPr>
          <p:nvPr userDrawn="1"/>
        </p:nvPicPr>
        <p:blipFill rotWithShape="1">
          <a:blip r:embed="rId2"/>
          <a:srcRect t="45171" b="18952"/>
          <a:stretch/>
        </p:blipFill>
        <p:spPr>
          <a:xfrm>
            <a:off x="-1" y="896935"/>
            <a:ext cx="12192001" cy="3336828"/>
          </a:xfrm>
          <a:prstGeom prst="rect">
            <a:avLst/>
          </a:prstGeom>
        </p:spPr>
      </p:pic>
      <p:sp>
        <p:nvSpPr>
          <p:cNvPr id="9" name="Text Placeholder 24"/>
          <p:cNvSpPr>
            <a:spLocks noGrp="1"/>
          </p:cNvSpPr>
          <p:nvPr>
            <p:ph type="body" sz="quarter" idx="11"/>
          </p:nvPr>
        </p:nvSpPr>
        <p:spPr>
          <a:xfrm>
            <a:off x="455899" y="4316829"/>
            <a:ext cx="8107061" cy="1003049"/>
          </a:xfrm>
          <a:prstGeom prst="rect">
            <a:avLst/>
          </a:prstGeom>
        </p:spPr>
        <p:txBody>
          <a:bodyPr vert="horz" wrap="square" lIns="0" tIns="45720" anchor="ctr" anchorCtr="0">
            <a:normAutofit/>
          </a:bodyPr>
          <a:lstStyle>
            <a:lvl1pPr marL="0" indent="0" algn="l">
              <a:lnSpc>
                <a:spcPct val="100000"/>
              </a:lnSpc>
              <a:spcBef>
                <a:spcPts val="933"/>
              </a:spcBef>
              <a:spcAft>
                <a:spcPts val="0"/>
              </a:spcAft>
              <a:buFontTx/>
              <a:buNone/>
              <a:defRPr sz="3200" b="1" i="0">
                <a:solidFill>
                  <a:srgbClr val="004C97"/>
                </a:solidFill>
              </a:defRPr>
            </a:lvl1pPr>
            <a:lvl2pPr marL="0" indent="0">
              <a:buFontTx/>
              <a:buNone/>
              <a:defRPr sz="3733" b="1" i="0">
                <a:solidFill>
                  <a:srgbClr val="004C97"/>
                </a:solidFill>
              </a:defRPr>
            </a:lvl2pPr>
            <a:lvl3pPr marL="0" indent="0">
              <a:buFontTx/>
              <a:buNone/>
              <a:defRPr sz="3733" b="1" i="0">
                <a:solidFill>
                  <a:srgbClr val="004C97"/>
                </a:solidFill>
              </a:defRPr>
            </a:lvl3pPr>
            <a:lvl4pPr marL="0" indent="0">
              <a:buFontTx/>
              <a:buNone/>
              <a:defRPr sz="3733" b="1" i="0">
                <a:solidFill>
                  <a:srgbClr val="004C97"/>
                </a:solidFill>
              </a:defRPr>
            </a:lvl4pPr>
            <a:lvl5pPr marL="0" indent="0">
              <a:buFontTx/>
              <a:buNone/>
              <a:defRPr sz="3733" b="1" i="0">
                <a:solidFill>
                  <a:srgbClr val="004C97"/>
                </a:solidFill>
              </a:defRPr>
            </a:lvl5pPr>
          </a:lstStyle>
          <a:p>
            <a:pPr lvl="0"/>
            <a:r>
              <a:rPr lang="en-US" dirty="0"/>
              <a:t>Click to edit Master text styles</a:t>
            </a:r>
          </a:p>
        </p:txBody>
      </p:sp>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23681" y="249845"/>
            <a:ext cx="12014381" cy="310883"/>
          </a:xfrm>
          <a:prstGeom prst="rect">
            <a:avLst/>
          </a:prstGeom>
        </p:spPr>
      </p:pic>
      <p:sp>
        <p:nvSpPr>
          <p:cNvPr id="12" name="TextBox 11">
            <a:extLst>
              <a:ext uri="{FF2B5EF4-FFF2-40B4-BE49-F238E27FC236}">
                <a16:creationId xmlns:a16="http://schemas.microsoft.com/office/drawing/2014/main" id="{3AB522AF-9EFE-4D25-8693-FAF51B05263F}"/>
              </a:ext>
            </a:extLst>
          </p:cNvPr>
          <p:cNvSpPr txBox="1"/>
          <p:nvPr userDrawn="1"/>
        </p:nvSpPr>
        <p:spPr>
          <a:xfrm>
            <a:off x="8562963" y="4817049"/>
            <a:ext cx="3427737" cy="1723549"/>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600" dirty="0">
                <a:latin typeface="Helvetica"/>
                <a:cs typeface="Helvetica"/>
              </a:rPr>
              <a:t>A Partnership of: </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US/DOE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India/DAE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Italy/INFN</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UK/UKRI-STFC</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France/CEA, CNRS/IN2P3</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Poland/WUST </a:t>
            </a:r>
            <a:endParaRPr lang="en-US" sz="1600" kern="1200" baseline="0" dirty="0">
              <a:solidFill>
                <a:schemeClr val="tx1"/>
              </a:solidFill>
              <a:latin typeface="Helvetica"/>
              <a:cs typeface="Helvetica"/>
            </a:endParaRPr>
          </a:p>
        </p:txBody>
      </p:sp>
      <p:pic>
        <p:nvPicPr>
          <p:cNvPr id="19" name="Picture 18">
            <a:extLst>
              <a:ext uri="{FF2B5EF4-FFF2-40B4-BE49-F238E27FC236}">
                <a16:creationId xmlns:a16="http://schemas.microsoft.com/office/drawing/2014/main" id="{D84BD724-1E80-4878-9472-027E28C6A7C2}"/>
              </a:ext>
            </a:extLst>
          </p:cNvPr>
          <p:cNvPicPr>
            <a:picLocks/>
          </p:cNvPicPr>
          <p:nvPr userDrawn="1"/>
        </p:nvPicPr>
        <p:blipFill>
          <a:blip r:embed="rId4"/>
          <a:stretch>
            <a:fillRect/>
          </a:stretch>
        </p:blipFill>
        <p:spPr>
          <a:xfrm>
            <a:off x="11340220" y="6275566"/>
            <a:ext cx="338328" cy="210312"/>
          </a:xfrm>
          <a:prstGeom prst="rect">
            <a:avLst/>
          </a:prstGeom>
          <a:effectLst>
            <a:outerShdw blurRad="50800" dist="25400" dir="2700000" algn="tl" rotWithShape="0">
              <a:prstClr val="black">
                <a:alpha val="40000"/>
              </a:prstClr>
            </a:outerShdw>
          </a:effectLst>
        </p:spPr>
      </p:pic>
      <p:sp>
        <p:nvSpPr>
          <p:cNvPr id="20" name="Rectangle 19">
            <a:extLst>
              <a:ext uri="{FF2B5EF4-FFF2-40B4-BE49-F238E27FC236}">
                <a16:creationId xmlns:a16="http://schemas.microsoft.com/office/drawing/2014/main" id="{8872EFF9-AFDE-445C-A3D7-86893885A566}"/>
              </a:ext>
            </a:extLst>
          </p:cNvPr>
          <p:cNvSpPr/>
          <p:nvPr userDrawn="1"/>
        </p:nvSpPr>
        <p:spPr>
          <a:xfrm>
            <a:off x="11334367" y="5522386"/>
            <a:ext cx="320040" cy="210312"/>
          </a:xfrm>
          <a:prstGeom prst="rect">
            <a:avLst/>
          </a:prstGeom>
          <a:blipFill>
            <a:blip r:embed="rId5">
              <a:extLst>
                <a:ext uri="{96DAC541-7B7A-43D3-8B79-37D633B846F1}">
                  <asvg:svgBlip xmlns:asvg="http://schemas.microsoft.com/office/drawing/2016/SVG/main" r:embed="rId6"/>
                </a:ext>
              </a:extLst>
            </a:blip>
            <a:stretch>
              <a:fillRect/>
            </a:stretch>
          </a:blip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DA44023-1640-4E23-9B6C-B21D51AC203C}"/>
              </a:ext>
            </a:extLst>
          </p:cNvPr>
          <p:cNvSpPr/>
          <p:nvPr userDrawn="1"/>
        </p:nvSpPr>
        <p:spPr>
          <a:xfrm>
            <a:off x="11334365" y="5263975"/>
            <a:ext cx="320040" cy="210312"/>
          </a:xfrm>
          <a:prstGeom prst="rect">
            <a:avLst/>
          </a:prstGeom>
          <a:blipFill>
            <a:blip r:embed="rId7" cstate="screen">
              <a:extLst>
                <a:ext uri="{28A0092B-C50C-407E-A947-70E740481C1C}">
                  <a14:useLocalDpi xmlns:a14="http://schemas.microsoft.com/office/drawing/2010/main"/>
                </a:ext>
              </a:extLst>
            </a:blip>
            <a:stretch>
              <a:fillRect/>
            </a:stretch>
          </a:blip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CB91944F-4C95-403D-B21A-07CBC836EB9E}"/>
              </a:ext>
            </a:extLst>
          </p:cNvPr>
          <p:cNvPicPr>
            <a:picLocks/>
          </p:cNvPicPr>
          <p:nvPr userDrawn="1"/>
        </p:nvPicPr>
        <p:blipFill>
          <a:blip r:embed="rId8"/>
          <a:stretch>
            <a:fillRect/>
          </a:stretch>
        </p:blipFill>
        <p:spPr>
          <a:xfrm>
            <a:off x="11333761" y="5025543"/>
            <a:ext cx="402336" cy="210312"/>
          </a:xfrm>
          <a:prstGeom prst="rect">
            <a:avLst/>
          </a:prstGeom>
          <a:blipFill>
            <a:blip r:embed="rId7" cstate="screen">
              <a:extLst>
                <a:ext uri="{28A0092B-C50C-407E-A947-70E740481C1C}">
                  <a14:useLocalDpi xmlns:a14="http://schemas.microsoft.com/office/drawing/2010/main"/>
                </a:ext>
              </a:extLst>
            </a:blip>
            <a:stretch>
              <a:fillRect/>
            </a:stretch>
          </a:blipFill>
          <a:effectLst>
            <a:outerShdw blurRad="50800" dist="25400" dir="2700000" algn="tl" rotWithShape="0">
              <a:prstClr val="black">
                <a:alpha val="40000"/>
              </a:prstClr>
            </a:outerShdw>
          </a:effectLst>
        </p:spPr>
      </p:pic>
      <p:sp>
        <p:nvSpPr>
          <p:cNvPr id="23" name="Rectangle 22">
            <a:extLst>
              <a:ext uri="{FF2B5EF4-FFF2-40B4-BE49-F238E27FC236}">
                <a16:creationId xmlns:a16="http://schemas.microsoft.com/office/drawing/2014/main" id="{45EF24C8-38C3-451F-AE2C-C52B4B0C3DF9}"/>
              </a:ext>
            </a:extLst>
          </p:cNvPr>
          <p:cNvSpPr/>
          <p:nvPr userDrawn="1"/>
        </p:nvSpPr>
        <p:spPr>
          <a:xfrm>
            <a:off x="11334367" y="5777336"/>
            <a:ext cx="420624" cy="210312"/>
          </a:xfrm>
          <a:prstGeom prst="rect">
            <a:avLst/>
          </a:prstGeom>
          <a:blipFill>
            <a:blip r:embed="rId9"/>
            <a:stretch>
              <a:fillRect/>
            </a:stretch>
          </a:blip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04FF91A-2A51-4F15-9737-050781425D07}"/>
              </a:ext>
            </a:extLst>
          </p:cNvPr>
          <p:cNvSpPr/>
          <p:nvPr userDrawn="1"/>
        </p:nvSpPr>
        <p:spPr>
          <a:xfrm>
            <a:off x="11333761" y="6024723"/>
            <a:ext cx="320040" cy="210312"/>
          </a:xfrm>
          <a:prstGeom prst="rect">
            <a:avLst/>
          </a:prstGeom>
          <a:blipFill>
            <a:blip r:embed="rId10"/>
            <a:stretch>
              <a:fillRect/>
            </a:stretch>
          </a:blip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5137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pasek3">
            <a:extLst>
              <a:ext uri="{FF2B5EF4-FFF2-40B4-BE49-F238E27FC236}">
                <a16:creationId xmlns:a16="http://schemas.microsoft.com/office/drawing/2014/main" id="{F0A9EDC9-3D90-431F-964B-F8D366E8F34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22426"/>
            <a:ext cx="2207684"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826F11EB-0A69-49F7-BDFD-02C517256923}"/>
              </a:ext>
            </a:extLst>
          </p:cNvPr>
          <p:cNvSpPr>
            <a:spLocks noChangeArrowheads="1"/>
          </p:cNvSpPr>
          <p:nvPr/>
        </p:nvSpPr>
        <p:spPr bwMode="auto">
          <a:xfrm>
            <a:off x="2207684" y="1628776"/>
            <a:ext cx="10033000" cy="5229225"/>
          </a:xfrm>
          <a:prstGeom prst="rect">
            <a:avLst/>
          </a:prstGeom>
          <a:solidFill>
            <a:srgbClr val="A7190E"/>
          </a:solidFill>
          <a:ln w="9525">
            <a:noFill/>
            <a:miter lim="800000"/>
            <a:headEnd/>
            <a:tailEnd/>
          </a:ln>
          <a:effectLst/>
        </p:spPr>
        <p:txBody>
          <a:bodyPr wrap="none" anchor="ctr"/>
          <a:lstStyle/>
          <a:p>
            <a:pPr>
              <a:defRPr/>
            </a:pPr>
            <a:endParaRPr lang="en-US" sz="2400">
              <a:latin typeface="Arial" charset="0"/>
            </a:endParaRPr>
          </a:p>
        </p:txBody>
      </p:sp>
      <p:pic>
        <p:nvPicPr>
          <p:cNvPr id="6" name="Picture 15" descr="logotwyp pwr eng poziom">
            <a:extLst>
              <a:ext uri="{FF2B5EF4-FFF2-40B4-BE49-F238E27FC236}">
                <a16:creationId xmlns:a16="http://schemas.microsoft.com/office/drawing/2014/main" id="{171C6906-18EE-42FA-9A4C-FC7CD20B3A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9050"/>
            <a:ext cx="11866033"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4"/>
          <p:cNvSpPr>
            <a:spLocks noGrp="1" noChangeArrowheads="1"/>
          </p:cNvSpPr>
          <p:nvPr>
            <p:ph type="ctrTitle"/>
          </p:nvPr>
        </p:nvSpPr>
        <p:spPr>
          <a:xfrm>
            <a:off x="2497668" y="2130425"/>
            <a:ext cx="9453033" cy="2019300"/>
          </a:xfrm>
        </p:spPr>
        <p:txBody>
          <a:bodyPr/>
          <a:lstStyle>
            <a:lvl1pPr algn="ctr">
              <a:defRPr/>
            </a:lvl1pPr>
          </a:lstStyle>
          <a:p>
            <a:r>
              <a:rPr lang="pl-PL"/>
              <a:t>Kliknij, aby edytować styl wzorca tytułu</a:t>
            </a:r>
          </a:p>
        </p:txBody>
      </p:sp>
      <p:sp>
        <p:nvSpPr>
          <p:cNvPr id="35845" name="Rectangle 5"/>
          <p:cNvSpPr>
            <a:spLocks noGrp="1" noChangeArrowheads="1"/>
          </p:cNvSpPr>
          <p:nvPr>
            <p:ph type="subTitle" sz="quarter" idx="1"/>
          </p:nvPr>
        </p:nvSpPr>
        <p:spPr>
          <a:xfrm>
            <a:off x="2497668" y="5697538"/>
            <a:ext cx="9453033" cy="900112"/>
          </a:xfrm>
        </p:spPr>
        <p:txBody>
          <a:bodyPr anchor="b"/>
          <a:lstStyle>
            <a:lvl1pPr marL="0" indent="0" algn="ctr">
              <a:buFontTx/>
              <a:buNone/>
              <a:defRPr sz="2000">
                <a:solidFill>
                  <a:srgbClr val="FFD3A1"/>
                </a:solidFill>
              </a:defRPr>
            </a:lvl1pPr>
          </a:lstStyle>
          <a:p>
            <a:r>
              <a:rPr lang="pl-PL"/>
              <a:t>Kliknij, aby edytować styl wzorca podtytułu</a:t>
            </a:r>
          </a:p>
        </p:txBody>
      </p:sp>
    </p:spTree>
    <p:extLst>
      <p:ext uri="{BB962C8B-B14F-4D97-AF65-F5344CB8AC3E}">
        <p14:creationId xmlns:p14="http://schemas.microsoft.com/office/powerpoint/2010/main" val="2923760554"/>
      </p:ext>
    </p:extLst>
  </p:cSld>
  <p:clrMapOvr>
    <a:masterClrMapping/>
  </p:clrMapOvr>
  <p:transition>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0675111"/>
      </p:ext>
    </p:extLst>
  </p:cSld>
  <p:clrMapOvr>
    <a:masterClrMapping/>
  </p:clrMapOvr>
  <p:transition>
    <p:randomBa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082693024"/>
      </p:ext>
    </p:extLst>
  </p:cSld>
  <p:clrMapOvr>
    <a:masterClrMapping/>
  </p:clrMapOvr>
  <p:transition>
    <p:randomBa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4918" y="1881189"/>
            <a:ext cx="5513916" cy="4860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32034" y="1881189"/>
            <a:ext cx="5516033" cy="4860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9426493"/>
      </p:ext>
    </p:extLst>
  </p:cSld>
  <p:clrMapOvr>
    <a:masterClrMapping/>
  </p:clrMapOvr>
  <p:transition>
    <p:randomBa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3716350"/>
      </p:ext>
    </p:extLst>
  </p:cSld>
  <p:clrMapOvr>
    <a:masterClrMapping/>
  </p:clrMapOvr>
  <p:transition>
    <p:randomBa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10831698"/>
      </p:ext>
    </p:extLst>
  </p:cSld>
  <p:clrMapOvr>
    <a:masterClrMapping/>
  </p:clrMapOvr>
  <p:transition>
    <p:randomBa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9126027"/>
      </p:ext>
    </p:extLst>
  </p:cSld>
  <p:clrMapOvr>
    <a:masterClrMapping/>
  </p:clrMapOvr>
  <p:transition>
    <p:randomBa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22489879"/>
      </p:ext>
    </p:extLst>
  </p:cSld>
  <p:clrMapOvr>
    <a:masterClrMapping/>
  </p:clrMapOvr>
  <p:transition>
    <p:randomBa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50532046"/>
      </p:ext>
    </p:extLst>
  </p:cSld>
  <p:clrMapOvr>
    <a:masterClrMapping/>
  </p:clrMapOvr>
  <p:transition>
    <p:randomBa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7555864"/>
      </p:ext>
    </p:extLst>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805" y="971552"/>
            <a:ext cx="11563351" cy="5059363"/>
          </a:xfrm>
          <a:prstGeom prst="rect">
            <a:avLst/>
          </a:prstGeom>
        </p:spPr>
        <p:txBody>
          <a:bodyPr lIns="0" tIns="0" rIns="0" bIns="0"/>
          <a:lstStyle>
            <a:lvl1pPr marL="306910" indent="-306910">
              <a:defRPr sz="2400">
                <a:solidFill>
                  <a:srgbClr val="505050"/>
                </a:solidFill>
              </a:defRPr>
            </a:lvl1pPr>
            <a:lvl2pPr marL="683667" indent="-306910">
              <a:defRPr sz="2133">
                <a:solidFill>
                  <a:srgbClr val="505050"/>
                </a:solidFill>
              </a:defRPr>
            </a:lvl2pPr>
            <a:lvl3pPr marL="1071007" indent="-306910">
              <a:defRPr sz="2000">
                <a:solidFill>
                  <a:srgbClr val="505050"/>
                </a:solidFill>
              </a:defRPr>
            </a:lvl3pPr>
            <a:lvl4pPr marL="1447764" indent="-304792">
              <a:defRPr sz="1867">
                <a:solidFill>
                  <a:srgbClr val="505050"/>
                </a:solidFill>
              </a:defRPr>
            </a:lvl4pPr>
            <a:lvl5pPr marL="1826638" indent="-306910">
              <a:buFont typeface="Arial"/>
              <a:buChar char="•"/>
              <a:defRPr sz="1867">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3E4F00CD-44CB-48BB-BD23-6E74E41248A5}"/>
              </a:ext>
            </a:extLst>
          </p:cNvPr>
          <p:cNvSpPr>
            <a:spLocks noGrp="1"/>
          </p:cNvSpPr>
          <p:nvPr>
            <p:ph type="dt" sz="half" idx="10"/>
          </p:nvPr>
        </p:nvSpPr>
        <p:spPr>
          <a:xfrm>
            <a:off x="982436" y="6547277"/>
            <a:ext cx="900491" cy="241300"/>
          </a:xfrm>
          <a:prstGeom prst="rect">
            <a:avLst/>
          </a:prstGeom>
        </p:spPr>
        <p:txBody>
          <a:bodyPr/>
          <a:lstStyle/>
          <a:p>
            <a:pPr>
              <a:defRPr/>
            </a:pPr>
            <a:r>
              <a:rPr lang="en-US"/>
              <a:t>9/1/2020</a:t>
            </a:r>
            <a:endParaRPr lang="en-US" dirty="0"/>
          </a:p>
        </p:txBody>
      </p:sp>
      <p:sp>
        <p:nvSpPr>
          <p:cNvPr id="3" name="Footer Placeholder 2">
            <a:extLst>
              <a:ext uri="{FF2B5EF4-FFF2-40B4-BE49-F238E27FC236}">
                <a16:creationId xmlns:a16="http://schemas.microsoft.com/office/drawing/2014/main" id="{46C78005-5077-434A-80CA-8C55A16B17D2}"/>
              </a:ext>
            </a:extLst>
          </p:cNvPr>
          <p:cNvSpPr>
            <a:spLocks noGrp="1"/>
          </p:cNvSpPr>
          <p:nvPr>
            <p:ph type="ftr" sz="quarter" idx="11"/>
          </p:nvPr>
        </p:nvSpPr>
        <p:spPr/>
        <p:txBody>
          <a:bodyPr/>
          <a:lstStyle/>
          <a:p>
            <a:pPr>
              <a:defRPr/>
            </a:pPr>
            <a:r>
              <a:rPr lang="en-US" dirty="0"/>
              <a:t>Name | Meeting/Conference | PIP-II</a:t>
            </a:r>
            <a:endParaRPr lang="en-US" b="1" dirty="0"/>
          </a:p>
        </p:txBody>
      </p:sp>
      <p:sp>
        <p:nvSpPr>
          <p:cNvPr id="4" name="Slide Number Placeholder 3">
            <a:extLst>
              <a:ext uri="{FF2B5EF4-FFF2-40B4-BE49-F238E27FC236}">
                <a16:creationId xmlns:a16="http://schemas.microsoft.com/office/drawing/2014/main" id="{8B6ED4E1-1604-44D5-A698-639A0CF55C99}"/>
              </a:ext>
            </a:extLst>
          </p:cNvPr>
          <p:cNvSpPr>
            <a:spLocks noGrp="1"/>
          </p:cNvSpPr>
          <p:nvPr>
            <p:ph type="sldNum" sz="quarter" idx="12"/>
          </p:nvPr>
        </p:nvSpPr>
        <p:spPr>
          <a:xfrm>
            <a:off x="304805" y="6548497"/>
            <a:ext cx="552451" cy="237285"/>
          </a:xfrm>
          <a:prstGeom prst="rect">
            <a:avLst/>
          </a:prstGeom>
        </p:spPr>
        <p:txBody>
          <a:body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629416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41367" y="630239"/>
            <a:ext cx="2806700" cy="61118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4918" y="630239"/>
            <a:ext cx="8223249" cy="611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7315224"/>
      </p:ext>
    </p:extLst>
  </p:cSld>
  <p:clrMapOvr>
    <a:masterClrMapping/>
  </p:clrMapOvr>
  <p:transition>
    <p:randomBa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14918" y="630238"/>
            <a:ext cx="11233149" cy="1035050"/>
          </a:xfrm>
        </p:spPr>
        <p:txBody>
          <a:bodyPr/>
          <a:lstStyle/>
          <a:p>
            <a:r>
              <a:rPr lang="en-US"/>
              <a:t>Click to edit Master title style</a:t>
            </a:r>
          </a:p>
        </p:txBody>
      </p:sp>
      <p:sp>
        <p:nvSpPr>
          <p:cNvPr id="3" name="Table Placeholder 2"/>
          <p:cNvSpPr>
            <a:spLocks noGrp="1"/>
          </p:cNvSpPr>
          <p:nvPr>
            <p:ph type="tbl" idx="1"/>
          </p:nvPr>
        </p:nvSpPr>
        <p:spPr>
          <a:xfrm>
            <a:off x="814918" y="1881189"/>
            <a:ext cx="11233149" cy="4860925"/>
          </a:xfrm>
        </p:spPr>
        <p:txBody>
          <a:bodyPr/>
          <a:lstStyle/>
          <a:p>
            <a:pPr lvl="0"/>
            <a:endParaRPr lang="en-US" noProof="0"/>
          </a:p>
        </p:txBody>
      </p:sp>
    </p:spTree>
    <p:extLst>
      <p:ext uri="{BB962C8B-B14F-4D97-AF65-F5344CB8AC3E}">
        <p14:creationId xmlns:p14="http://schemas.microsoft.com/office/powerpoint/2010/main" val="2386296069"/>
      </p:ext>
    </p:extLst>
  </p:cSld>
  <p:clrMapOvr>
    <a:masterClrMapping/>
  </p:clrMapOvr>
  <p:transition>
    <p:randomBa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A640CE6-3845-4453-B571-5E487366579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30E9E06-DBEE-4F57-AA56-09883102BE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9F9B108-C6A7-423C-8325-B950C1108B97}"/>
              </a:ext>
            </a:extLst>
          </p:cNvPr>
          <p:cNvSpPr>
            <a:spLocks noGrp="1" noChangeArrowheads="1"/>
          </p:cNvSpPr>
          <p:nvPr>
            <p:ph type="sldNum" sz="quarter" idx="12"/>
          </p:nvPr>
        </p:nvSpPr>
        <p:spPr>
          <a:ln/>
        </p:spPr>
        <p:txBody>
          <a:bodyPr/>
          <a:lstStyle>
            <a:lvl1pPr>
              <a:defRPr/>
            </a:lvl1pPr>
          </a:lstStyle>
          <a:p>
            <a:fld id="{530E583C-8F6C-41FA-91B6-DF691B156321}" type="slidenum">
              <a:rPr lang="en-US" altLang="pl-PL"/>
              <a:pPr/>
              <a:t>‹#›</a:t>
            </a:fld>
            <a:endParaRPr lang="en-US" altLang="pl-PL"/>
          </a:p>
        </p:txBody>
      </p:sp>
    </p:spTree>
    <p:extLst>
      <p:ext uri="{BB962C8B-B14F-4D97-AF65-F5344CB8AC3E}">
        <p14:creationId xmlns:p14="http://schemas.microsoft.com/office/powerpoint/2010/main" val="1137250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52BC9A8-E820-47B6-9457-7570A7940EA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8381FAE-1B6A-4B3C-A42B-78BE501EE7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94CD81F-68F7-4C96-A08E-F381F291D779}"/>
              </a:ext>
            </a:extLst>
          </p:cNvPr>
          <p:cNvSpPr>
            <a:spLocks noGrp="1" noChangeArrowheads="1"/>
          </p:cNvSpPr>
          <p:nvPr>
            <p:ph type="sldNum" sz="quarter" idx="12"/>
          </p:nvPr>
        </p:nvSpPr>
        <p:spPr>
          <a:ln/>
        </p:spPr>
        <p:txBody>
          <a:bodyPr/>
          <a:lstStyle>
            <a:lvl1pPr>
              <a:defRPr/>
            </a:lvl1pPr>
          </a:lstStyle>
          <a:p>
            <a:fld id="{F4127F74-D2FE-4F66-88C4-3F8987BDDA71}" type="slidenum">
              <a:rPr lang="en-US" altLang="pl-PL"/>
              <a:pPr/>
              <a:t>‹#›</a:t>
            </a:fld>
            <a:endParaRPr lang="en-US" altLang="pl-PL"/>
          </a:p>
        </p:txBody>
      </p:sp>
    </p:spTree>
    <p:extLst>
      <p:ext uri="{BB962C8B-B14F-4D97-AF65-F5344CB8AC3E}">
        <p14:creationId xmlns:p14="http://schemas.microsoft.com/office/powerpoint/2010/main" val="24429029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D8BA8C5-244D-4623-9AF7-97B47EC7215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22A9EDE-D9E5-4299-B4E8-5FC61741FB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9360CFD-5861-46BE-83A3-0C30194339EA}"/>
              </a:ext>
            </a:extLst>
          </p:cNvPr>
          <p:cNvSpPr>
            <a:spLocks noGrp="1" noChangeArrowheads="1"/>
          </p:cNvSpPr>
          <p:nvPr>
            <p:ph type="sldNum" sz="quarter" idx="12"/>
          </p:nvPr>
        </p:nvSpPr>
        <p:spPr>
          <a:ln/>
        </p:spPr>
        <p:txBody>
          <a:bodyPr/>
          <a:lstStyle>
            <a:lvl1pPr>
              <a:defRPr/>
            </a:lvl1pPr>
          </a:lstStyle>
          <a:p>
            <a:fld id="{0F14115B-F49E-459C-ABBC-18DCA0B5708F}" type="slidenum">
              <a:rPr lang="en-US" altLang="pl-PL"/>
              <a:pPr/>
              <a:t>‹#›</a:t>
            </a:fld>
            <a:endParaRPr lang="en-US" altLang="pl-PL"/>
          </a:p>
        </p:txBody>
      </p:sp>
    </p:spTree>
    <p:extLst>
      <p:ext uri="{BB962C8B-B14F-4D97-AF65-F5344CB8AC3E}">
        <p14:creationId xmlns:p14="http://schemas.microsoft.com/office/powerpoint/2010/main" val="4005771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800" y="1268413"/>
            <a:ext cx="55626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68413"/>
            <a:ext cx="55626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DE7E1E4-1F4C-47FA-91AD-6702FC3AEEF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E6D9014-D38B-4F1B-9A03-FBFA68B37E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4147623-61C5-4796-9CD2-33268FEE3D9E}"/>
              </a:ext>
            </a:extLst>
          </p:cNvPr>
          <p:cNvSpPr>
            <a:spLocks noGrp="1" noChangeArrowheads="1"/>
          </p:cNvSpPr>
          <p:nvPr>
            <p:ph type="sldNum" sz="quarter" idx="12"/>
          </p:nvPr>
        </p:nvSpPr>
        <p:spPr>
          <a:ln/>
        </p:spPr>
        <p:txBody>
          <a:bodyPr/>
          <a:lstStyle>
            <a:lvl1pPr>
              <a:defRPr/>
            </a:lvl1pPr>
          </a:lstStyle>
          <a:p>
            <a:fld id="{1DD07DD0-71CE-4448-80F9-451ABA62D45F}" type="slidenum">
              <a:rPr lang="en-US" altLang="pl-PL"/>
              <a:pPr/>
              <a:t>‹#›</a:t>
            </a:fld>
            <a:endParaRPr lang="en-US" altLang="pl-PL"/>
          </a:p>
        </p:txBody>
      </p:sp>
    </p:spTree>
    <p:extLst>
      <p:ext uri="{BB962C8B-B14F-4D97-AF65-F5344CB8AC3E}">
        <p14:creationId xmlns:p14="http://schemas.microsoft.com/office/powerpoint/2010/main" val="17549902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97BF92A-67E5-4CB5-A04B-FF1114BFBBC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B4B53EF-4B4F-4BD8-BA02-333999A0624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05C15B2-B512-4437-8BAB-F77219C95A5C}"/>
              </a:ext>
            </a:extLst>
          </p:cNvPr>
          <p:cNvSpPr>
            <a:spLocks noGrp="1" noChangeArrowheads="1"/>
          </p:cNvSpPr>
          <p:nvPr>
            <p:ph type="sldNum" sz="quarter" idx="12"/>
          </p:nvPr>
        </p:nvSpPr>
        <p:spPr>
          <a:ln/>
        </p:spPr>
        <p:txBody>
          <a:bodyPr/>
          <a:lstStyle>
            <a:lvl1pPr>
              <a:defRPr/>
            </a:lvl1pPr>
          </a:lstStyle>
          <a:p>
            <a:fld id="{97021A3F-A364-464F-8167-17B9214F2696}" type="slidenum">
              <a:rPr lang="en-US" altLang="pl-PL"/>
              <a:pPr/>
              <a:t>‹#›</a:t>
            </a:fld>
            <a:endParaRPr lang="en-US" altLang="pl-PL"/>
          </a:p>
        </p:txBody>
      </p:sp>
    </p:spTree>
    <p:extLst>
      <p:ext uri="{BB962C8B-B14F-4D97-AF65-F5344CB8AC3E}">
        <p14:creationId xmlns:p14="http://schemas.microsoft.com/office/powerpoint/2010/main" val="36247252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6C63F80-6C40-47C6-8E04-76D545DABFC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C956A43-A549-4D4A-9237-F8A639C3FE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86ADFD2-DABB-4014-AB4A-7E7471DE3BE1}"/>
              </a:ext>
            </a:extLst>
          </p:cNvPr>
          <p:cNvSpPr>
            <a:spLocks noGrp="1" noChangeArrowheads="1"/>
          </p:cNvSpPr>
          <p:nvPr>
            <p:ph type="sldNum" sz="quarter" idx="12"/>
          </p:nvPr>
        </p:nvSpPr>
        <p:spPr>
          <a:ln/>
        </p:spPr>
        <p:txBody>
          <a:bodyPr/>
          <a:lstStyle>
            <a:lvl1pPr>
              <a:defRPr/>
            </a:lvl1pPr>
          </a:lstStyle>
          <a:p>
            <a:fld id="{0A807690-393E-4924-A923-8EF602601258}" type="slidenum">
              <a:rPr lang="en-US" altLang="pl-PL"/>
              <a:pPr/>
              <a:t>‹#›</a:t>
            </a:fld>
            <a:endParaRPr lang="en-US" altLang="pl-PL"/>
          </a:p>
        </p:txBody>
      </p:sp>
    </p:spTree>
    <p:extLst>
      <p:ext uri="{BB962C8B-B14F-4D97-AF65-F5344CB8AC3E}">
        <p14:creationId xmlns:p14="http://schemas.microsoft.com/office/powerpoint/2010/main" val="29417664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CBFCB19-78F4-4D34-8B9E-561E41E4450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A1E4A3F-6F55-4213-BB25-756072C6CB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B8CD562-2363-4BCA-A21D-D858E778DCD8}"/>
              </a:ext>
            </a:extLst>
          </p:cNvPr>
          <p:cNvSpPr>
            <a:spLocks noGrp="1" noChangeArrowheads="1"/>
          </p:cNvSpPr>
          <p:nvPr>
            <p:ph type="sldNum" sz="quarter" idx="12"/>
          </p:nvPr>
        </p:nvSpPr>
        <p:spPr>
          <a:ln/>
        </p:spPr>
        <p:txBody>
          <a:bodyPr/>
          <a:lstStyle>
            <a:lvl1pPr>
              <a:defRPr/>
            </a:lvl1pPr>
          </a:lstStyle>
          <a:p>
            <a:fld id="{13B53734-A1D1-4D70-90E2-178121AAD482}" type="slidenum">
              <a:rPr lang="en-US" altLang="pl-PL"/>
              <a:pPr/>
              <a:t>‹#›</a:t>
            </a:fld>
            <a:endParaRPr lang="en-US" altLang="pl-PL"/>
          </a:p>
        </p:txBody>
      </p:sp>
    </p:spTree>
    <p:extLst>
      <p:ext uri="{BB962C8B-B14F-4D97-AF65-F5344CB8AC3E}">
        <p14:creationId xmlns:p14="http://schemas.microsoft.com/office/powerpoint/2010/main" val="39015812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903CE38-46C7-4969-9C25-B8820C104DB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57975A1-9B09-4F33-80C8-08353E86D22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854F3F8-B949-4FFD-98A0-AC51D52BA2C6}"/>
              </a:ext>
            </a:extLst>
          </p:cNvPr>
          <p:cNvSpPr>
            <a:spLocks noGrp="1" noChangeArrowheads="1"/>
          </p:cNvSpPr>
          <p:nvPr>
            <p:ph type="sldNum" sz="quarter" idx="12"/>
          </p:nvPr>
        </p:nvSpPr>
        <p:spPr>
          <a:ln/>
        </p:spPr>
        <p:txBody>
          <a:bodyPr/>
          <a:lstStyle>
            <a:lvl1pPr>
              <a:defRPr/>
            </a:lvl1pPr>
          </a:lstStyle>
          <a:p>
            <a:fld id="{4ADFDDC2-126F-4A09-8DB8-EFA8EC6A6F16}" type="slidenum">
              <a:rPr lang="en-US" altLang="pl-PL"/>
              <a:pPr/>
              <a:t>‹#›</a:t>
            </a:fld>
            <a:endParaRPr lang="en-US" altLang="pl-PL"/>
          </a:p>
        </p:txBody>
      </p:sp>
    </p:spTree>
    <p:extLst>
      <p:ext uri="{BB962C8B-B14F-4D97-AF65-F5344CB8AC3E}">
        <p14:creationId xmlns:p14="http://schemas.microsoft.com/office/powerpoint/2010/main" val="664501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304801" y="971551"/>
            <a:ext cx="5608320" cy="3633788"/>
          </a:xfrm>
          <a:prstGeom prst="rect">
            <a:avLst/>
          </a:prstGeom>
        </p:spPr>
        <p:txBody>
          <a:bodyPr lIns="0" tIns="0" rIns="0" bIns="0"/>
          <a:lstStyle>
            <a:lvl1pPr marL="306910" indent="-306910">
              <a:defRPr sz="2400">
                <a:solidFill>
                  <a:srgbClr val="505050"/>
                </a:solidFill>
              </a:defRPr>
            </a:lvl1pPr>
            <a:lvl2pPr marL="683667" indent="-306910">
              <a:defRPr sz="2133">
                <a:solidFill>
                  <a:srgbClr val="505050"/>
                </a:solidFill>
              </a:defRPr>
            </a:lvl2pPr>
            <a:lvl3pPr marL="1071007" indent="-306910">
              <a:defRPr sz="2000">
                <a:solidFill>
                  <a:srgbClr val="505050"/>
                </a:solidFill>
              </a:defRPr>
            </a:lvl3pPr>
            <a:lvl4pPr marL="1447764" indent="-304792">
              <a:defRPr sz="1867">
                <a:solidFill>
                  <a:srgbClr val="505050"/>
                </a:solidFill>
              </a:defRPr>
            </a:lvl4pPr>
            <a:lvl5pPr marL="1826638" indent="-306910">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6256607" y="971551"/>
            <a:ext cx="5620511" cy="3633788"/>
          </a:xfrm>
          <a:prstGeom prst="rect">
            <a:avLst/>
          </a:prstGeom>
        </p:spPr>
        <p:txBody>
          <a:bodyPr lIns="0" tIns="0" rIns="0" bIns="0"/>
          <a:lstStyle>
            <a:lvl1pPr marL="306910" indent="-306910">
              <a:defRPr sz="2400">
                <a:solidFill>
                  <a:srgbClr val="505050"/>
                </a:solidFill>
              </a:defRPr>
            </a:lvl1pPr>
            <a:lvl2pPr marL="683667" indent="-306910">
              <a:defRPr sz="2133">
                <a:solidFill>
                  <a:srgbClr val="505050"/>
                </a:solidFill>
              </a:defRPr>
            </a:lvl2pPr>
            <a:lvl3pPr marL="1075240" indent="-304792">
              <a:defRPr sz="2000">
                <a:solidFill>
                  <a:srgbClr val="505050"/>
                </a:solidFill>
              </a:defRPr>
            </a:lvl3pPr>
            <a:lvl4pPr marL="1449881" indent="-304792">
              <a:defRPr sz="1867">
                <a:solidFill>
                  <a:srgbClr val="505050"/>
                </a:solidFill>
              </a:defRPr>
            </a:lvl4pPr>
            <a:lvl5pPr marL="1826638" indent="-304792">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305820" y="4765103"/>
            <a:ext cx="5607301" cy="1265812"/>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0" name="Text Placeholder 3"/>
          <p:cNvSpPr>
            <a:spLocks noGrp="1"/>
          </p:cNvSpPr>
          <p:nvPr>
            <p:ph type="body" sz="half" idx="19"/>
          </p:nvPr>
        </p:nvSpPr>
        <p:spPr>
          <a:xfrm>
            <a:off x="6256603" y="4765103"/>
            <a:ext cx="5608319" cy="1265812"/>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1" name="Date Placeholder 3"/>
          <p:cNvSpPr>
            <a:spLocks noGrp="1"/>
          </p:cNvSpPr>
          <p:nvPr>
            <p:ph type="dt" sz="half" idx="2"/>
          </p:nvPr>
        </p:nvSpPr>
        <p:spPr>
          <a:xfrm>
            <a:off x="982436" y="6544190"/>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9/1/2020</a:t>
            </a:r>
            <a:endParaRPr lang="en-US" dirty="0"/>
          </a:p>
        </p:txBody>
      </p:sp>
      <p:sp>
        <p:nvSpPr>
          <p:cNvPr id="13" name="Slide Number Placeholder 5"/>
          <p:cNvSpPr>
            <a:spLocks noGrp="1"/>
          </p:cNvSpPr>
          <p:nvPr>
            <p:ph type="sldNum" sz="quarter" idx="4"/>
          </p:nvPr>
        </p:nvSpPr>
        <p:spPr>
          <a:xfrm>
            <a:off x="304801" y="6548205"/>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15" name="Footer Placeholder 2">
            <a:extLst>
              <a:ext uri="{FF2B5EF4-FFF2-40B4-BE49-F238E27FC236}">
                <a16:creationId xmlns:a16="http://schemas.microsoft.com/office/drawing/2014/main" id="{E5F9652E-0045-4B51-A24C-BDFA0BB3B2FC}"/>
              </a:ext>
            </a:extLst>
          </p:cNvPr>
          <p:cNvSpPr>
            <a:spLocks noGrp="1"/>
          </p:cNvSpPr>
          <p:nvPr>
            <p:ph type="ftr" sz="quarter" idx="11"/>
          </p:nvPr>
        </p:nvSpPr>
        <p:spPr>
          <a:xfrm>
            <a:off x="2051914" y="6545704"/>
            <a:ext cx="8347199" cy="242873"/>
          </a:xfrm>
        </p:spPr>
        <p:txBody>
          <a:bodyPr/>
          <a:lstStyle/>
          <a:p>
            <a:pPr>
              <a:defRPr/>
            </a:pPr>
            <a:r>
              <a:rPr lang="en-US" dirty="0"/>
              <a:t>Name | Meeting/Conference | PIP-II</a:t>
            </a:r>
            <a:endParaRPr lang="en-US" b="1" dirty="0"/>
          </a:p>
        </p:txBody>
      </p:sp>
    </p:spTree>
    <p:extLst>
      <p:ext uri="{BB962C8B-B14F-4D97-AF65-F5344CB8AC3E}">
        <p14:creationId xmlns:p14="http://schemas.microsoft.com/office/powerpoint/2010/main" val="1438449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8CA2297-EABC-4A85-B1F0-C1E1426F75D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36F8378-AA30-4E59-A3DE-6FB87C83B6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65B0E3A-1396-470B-BD83-F7D87D3616B7}"/>
              </a:ext>
            </a:extLst>
          </p:cNvPr>
          <p:cNvSpPr>
            <a:spLocks noGrp="1" noChangeArrowheads="1"/>
          </p:cNvSpPr>
          <p:nvPr>
            <p:ph type="sldNum" sz="quarter" idx="12"/>
          </p:nvPr>
        </p:nvSpPr>
        <p:spPr>
          <a:ln/>
        </p:spPr>
        <p:txBody>
          <a:bodyPr/>
          <a:lstStyle>
            <a:lvl1pPr>
              <a:defRPr/>
            </a:lvl1pPr>
          </a:lstStyle>
          <a:p>
            <a:fld id="{6C9A670D-075F-45A0-A864-F6EEAAA8C8F3}" type="slidenum">
              <a:rPr lang="en-US" altLang="pl-PL"/>
              <a:pPr/>
              <a:t>‹#›</a:t>
            </a:fld>
            <a:endParaRPr lang="en-US" altLang="pl-PL"/>
          </a:p>
        </p:txBody>
      </p:sp>
    </p:spTree>
    <p:extLst>
      <p:ext uri="{BB962C8B-B14F-4D97-AF65-F5344CB8AC3E}">
        <p14:creationId xmlns:p14="http://schemas.microsoft.com/office/powerpoint/2010/main" val="8212625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0F0A0B7-DAB8-45E9-BA5C-7EF035620B1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52CA4AF-D05B-4A0A-B5F5-C41BF0B3EA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D8FABF3-8AB7-44E8-8737-320DE762F0A4}"/>
              </a:ext>
            </a:extLst>
          </p:cNvPr>
          <p:cNvSpPr>
            <a:spLocks noGrp="1" noChangeArrowheads="1"/>
          </p:cNvSpPr>
          <p:nvPr>
            <p:ph type="sldNum" sz="quarter" idx="12"/>
          </p:nvPr>
        </p:nvSpPr>
        <p:spPr>
          <a:ln/>
        </p:spPr>
        <p:txBody>
          <a:bodyPr/>
          <a:lstStyle>
            <a:lvl1pPr>
              <a:defRPr/>
            </a:lvl1pPr>
          </a:lstStyle>
          <a:p>
            <a:fld id="{30739C37-6D2E-4584-A2EE-4D5601BDA926}" type="slidenum">
              <a:rPr lang="en-US" altLang="pl-PL"/>
              <a:pPr/>
              <a:t>‹#›</a:t>
            </a:fld>
            <a:endParaRPr lang="en-US" altLang="pl-PL"/>
          </a:p>
        </p:txBody>
      </p:sp>
    </p:spTree>
    <p:extLst>
      <p:ext uri="{BB962C8B-B14F-4D97-AF65-F5344CB8AC3E}">
        <p14:creationId xmlns:p14="http://schemas.microsoft.com/office/powerpoint/2010/main" val="129519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28101" y="115889"/>
            <a:ext cx="2832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1801" y="115889"/>
            <a:ext cx="82931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FA6AED7-0F7E-41C4-A5B0-D34E9017830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D0D6A86-141D-4269-BC43-49542DC5B9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9103692-2D73-4D24-9653-33A3BC8021C9}"/>
              </a:ext>
            </a:extLst>
          </p:cNvPr>
          <p:cNvSpPr>
            <a:spLocks noGrp="1" noChangeArrowheads="1"/>
          </p:cNvSpPr>
          <p:nvPr>
            <p:ph type="sldNum" sz="quarter" idx="12"/>
          </p:nvPr>
        </p:nvSpPr>
        <p:spPr>
          <a:ln/>
        </p:spPr>
        <p:txBody>
          <a:bodyPr/>
          <a:lstStyle>
            <a:lvl1pPr>
              <a:defRPr/>
            </a:lvl1pPr>
          </a:lstStyle>
          <a:p>
            <a:fld id="{8F255B79-BFCD-4950-A2DE-418B12955ECA}" type="slidenum">
              <a:rPr lang="en-US" altLang="pl-PL"/>
              <a:pPr/>
              <a:t>‹#›</a:t>
            </a:fld>
            <a:endParaRPr lang="en-US" altLang="pl-PL"/>
          </a:p>
        </p:txBody>
      </p:sp>
    </p:spTree>
    <p:extLst>
      <p:ext uri="{BB962C8B-B14F-4D97-AF65-F5344CB8AC3E}">
        <p14:creationId xmlns:p14="http://schemas.microsoft.com/office/powerpoint/2010/main" val="21828380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pic>
        <p:nvPicPr>
          <p:cNvPr id="4" name="Picture 12" descr="pasek3">
            <a:extLst>
              <a:ext uri="{FF2B5EF4-FFF2-40B4-BE49-F238E27FC236}">
                <a16:creationId xmlns:a16="http://schemas.microsoft.com/office/drawing/2014/main" id="{1B6524B6-310A-47DD-85EF-7DA80D6FA5CF}"/>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22426"/>
            <a:ext cx="2207684"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F7CF56CC-C555-42B8-B70C-4F2522D909D5}"/>
              </a:ext>
            </a:extLst>
          </p:cNvPr>
          <p:cNvSpPr>
            <a:spLocks noChangeArrowheads="1"/>
          </p:cNvSpPr>
          <p:nvPr/>
        </p:nvSpPr>
        <p:spPr bwMode="auto">
          <a:xfrm>
            <a:off x="2207684" y="1628776"/>
            <a:ext cx="10033000" cy="5229225"/>
          </a:xfrm>
          <a:prstGeom prst="rect">
            <a:avLst/>
          </a:prstGeom>
          <a:solidFill>
            <a:srgbClr val="A7190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pl-PL" sz="2400"/>
          </a:p>
        </p:txBody>
      </p:sp>
      <p:pic>
        <p:nvPicPr>
          <p:cNvPr id="6" name="Picture 16" descr="logo en duze">
            <a:extLst>
              <a:ext uri="{FF2B5EF4-FFF2-40B4-BE49-F238E27FC236}">
                <a16:creationId xmlns:a16="http://schemas.microsoft.com/office/drawing/2014/main" id="{22B1D5FB-B2BA-44BB-BF32-88EAC5D218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463"/>
            <a:ext cx="11866033"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4"/>
          <p:cNvSpPr>
            <a:spLocks noGrp="1" noChangeArrowheads="1"/>
          </p:cNvSpPr>
          <p:nvPr>
            <p:ph type="ctrTitle"/>
          </p:nvPr>
        </p:nvSpPr>
        <p:spPr>
          <a:xfrm>
            <a:off x="2497668" y="2130425"/>
            <a:ext cx="9453033" cy="2019300"/>
          </a:xfrm>
        </p:spPr>
        <p:txBody>
          <a:bodyPr/>
          <a:lstStyle>
            <a:lvl1pPr algn="ctr">
              <a:defRPr/>
            </a:lvl1pPr>
          </a:lstStyle>
          <a:p>
            <a:pPr lvl="0"/>
            <a:r>
              <a:rPr lang="pl-PL" noProof="0"/>
              <a:t>Kliknij, aby edytować styl wzorca tytułu</a:t>
            </a:r>
          </a:p>
        </p:txBody>
      </p:sp>
      <p:sp>
        <p:nvSpPr>
          <p:cNvPr id="35845" name="Rectangle 5"/>
          <p:cNvSpPr>
            <a:spLocks noGrp="1" noChangeArrowheads="1"/>
          </p:cNvSpPr>
          <p:nvPr>
            <p:ph type="subTitle" sz="quarter" idx="1"/>
          </p:nvPr>
        </p:nvSpPr>
        <p:spPr>
          <a:xfrm>
            <a:off x="2497668" y="5697538"/>
            <a:ext cx="9453033" cy="900112"/>
          </a:xfrm>
        </p:spPr>
        <p:txBody>
          <a:bodyPr anchor="b"/>
          <a:lstStyle>
            <a:lvl1pPr marL="0" indent="0" algn="ctr">
              <a:buFontTx/>
              <a:buNone/>
              <a:defRPr sz="2000">
                <a:solidFill>
                  <a:srgbClr val="FFD3A1"/>
                </a:solidFill>
              </a:defRPr>
            </a:lvl1pPr>
          </a:lstStyle>
          <a:p>
            <a:pPr lvl="0"/>
            <a:r>
              <a:rPr lang="pl-PL" noProof="0"/>
              <a:t>Kliknij, aby edytować styl wzorca podtytułu</a:t>
            </a:r>
          </a:p>
        </p:txBody>
      </p:sp>
    </p:spTree>
    <p:extLst>
      <p:ext uri="{BB962C8B-B14F-4D97-AF65-F5344CB8AC3E}">
        <p14:creationId xmlns:p14="http://schemas.microsoft.com/office/powerpoint/2010/main" val="269236050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en-US"/>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Tree>
    <p:extLst>
      <p:ext uri="{BB962C8B-B14F-4D97-AF65-F5344CB8AC3E}">
        <p14:creationId xmlns:p14="http://schemas.microsoft.com/office/powerpoint/2010/main" val="116353238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endParaRPr lang="en-US"/>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Tree>
    <p:extLst>
      <p:ext uri="{BB962C8B-B14F-4D97-AF65-F5344CB8AC3E}">
        <p14:creationId xmlns:p14="http://schemas.microsoft.com/office/powerpoint/2010/main" val="2856613319"/>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en-US"/>
          </a:p>
        </p:txBody>
      </p:sp>
      <p:sp>
        <p:nvSpPr>
          <p:cNvPr id="3" name="Symbol zastępczy zawartości 2"/>
          <p:cNvSpPr>
            <a:spLocks noGrp="1"/>
          </p:cNvSpPr>
          <p:nvPr>
            <p:ph sz="half" idx="1"/>
          </p:nvPr>
        </p:nvSpPr>
        <p:spPr>
          <a:xfrm>
            <a:off x="814918" y="1881189"/>
            <a:ext cx="5513916" cy="4860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zawartości 3"/>
          <p:cNvSpPr>
            <a:spLocks noGrp="1"/>
          </p:cNvSpPr>
          <p:nvPr>
            <p:ph sz="half" idx="2"/>
          </p:nvPr>
        </p:nvSpPr>
        <p:spPr>
          <a:xfrm>
            <a:off x="6532034" y="1881189"/>
            <a:ext cx="5516033" cy="4860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Tree>
    <p:extLst>
      <p:ext uri="{BB962C8B-B14F-4D97-AF65-F5344CB8AC3E}">
        <p14:creationId xmlns:p14="http://schemas.microsoft.com/office/powerpoint/2010/main" val="93334885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lvl1pPr>
              <a:defRPr/>
            </a:lvl1pPr>
          </a:lstStyle>
          <a:p>
            <a:r>
              <a:rPr lang="pl-PL"/>
              <a:t>Kliknij, aby edytować styl</a:t>
            </a:r>
            <a:endParaRPr lang="en-US"/>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Tree>
    <p:extLst>
      <p:ext uri="{BB962C8B-B14F-4D97-AF65-F5344CB8AC3E}">
        <p14:creationId xmlns:p14="http://schemas.microsoft.com/office/powerpoint/2010/main" val="3532355525"/>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en-US"/>
          </a:p>
        </p:txBody>
      </p:sp>
    </p:spTree>
    <p:extLst>
      <p:ext uri="{BB962C8B-B14F-4D97-AF65-F5344CB8AC3E}">
        <p14:creationId xmlns:p14="http://schemas.microsoft.com/office/powerpoint/2010/main" val="309915749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690566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958851"/>
            <a:ext cx="4037192" cy="5022676"/>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8" name="Content Placeholder 2"/>
          <p:cNvSpPr>
            <a:spLocks noGrp="1"/>
          </p:cNvSpPr>
          <p:nvPr>
            <p:ph sz="half" idx="15"/>
          </p:nvPr>
        </p:nvSpPr>
        <p:spPr>
          <a:xfrm>
            <a:off x="4723621" y="958852"/>
            <a:ext cx="7130140" cy="5022675"/>
          </a:xfrm>
          <a:prstGeom prst="rect">
            <a:avLst/>
          </a:prstGeom>
        </p:spPr>
        <p:txBody>
          <a:bodyPr lIns="0" tIns="0" rIns="0" bIns="0"/>
          <a:lstStyle>
            <a:lvl1pPr marL="306910" indent="-306910">
              <a:defRPr sz="2400">
                <a:solidFill>
                  <a:srgbClr val="505050"/>
                </a:solidFill>
              </a:defRPr>
            </a:lvl1pPr>
            <a:lvl2pPr marL="685783" indent="-306910">
              <a:defRPr sz="2133">
                <a:solidFill>
                  <a:srgbClr val="505050"/>
                </a:solidFill>
              </a:defRPr>
            </a:lvl2pPr>
            <a:lvl3pPr marL="1075240" indent="-304792">
              <a:defRPr sz="2000">
                <a:solidFill>
                  <a:srgbClr val="505050"/>
                </a:solidFill>
              </a:defRPr>
            </a:lvl3pPr>
            <a:lvl4pPr marL="1449881" indent="-304792">
              <a:defRPr sz="1867">
                <a:solidFill>
                  <a:srgbClr val="505050"/>
                </a:solidFill>
              </a:defRPr>
            </a:lvl4pPr>
            <a:lvl5pPr marL="1826638" indent="-304792">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982436" y="6544190"/>
            <a:ext cx="900491" cy="241300"/>
          </a:xfrm>
          <a:prstGeom prst="rect">
            <a:avLst/>
          </a:prstGeom>
        </p:spPr>
        <p:txBody>
          <a:bodyPr/>
          <a:lstStyle>
            <a:lvl1pPr>
              <a:defRPr sz="1200" smtClean="0"/>
            </a:lvl1pPr>
          </a:lstStyle>
          <a:p>
            <a:pPr>
              <a:defRPr/>
            </a:pPr>
            <a:r>
              <a:rPr lang="en-US"/>
              <a:t>9/1/2020</a:t>
            </a:r>
            <a:endParaRPr lang="en-US" dirty="0"/>
          </a:p>
        </p:txBody>
      </p:sp>
      <p:sp>
        <p:nvSpPr>
          <p:cNvPr id="7" name="Slide Number Placeholder 5"/>
          <p:cNvSpPr>
            <a:spLocks noGrp="1"/>
          </p:cNvSpPr>
          <p:nvPr>
            <p:ph type="sldNum" sz="quarter" idx="18"/>
          </p:nvPr>
        </p:nvSpPr>
        <p:spPr>
          <a:xfrm>
            <a:off x="304800" y="6548205"/>
            <a:ext cx="552451" cy="237285"/>
          </a:xfrm>
          <a:prstGeom prst="rect">
            <a:avLst/>
          </a:prstGeom>
        </p:spPr>
        <p:txBody>
          <a:bodyPr/>
          <a:lstStyle>
            <a:lvl1pPr>
              <a:defRPr sz="1200" smtClean="0"/>
            </a:lvl1pPr>
          </a:lstStyle>
          <a:p>
            <a:pPr>
              <a:defRPr/>
            </a:pPr>
            <a:fld id="{979A04A2-726F-2143-A443-7788AF27176E}" type="slidenum">
              <a:rPr lang="en-US" smtClean="0"/>
              <a:pPr>
                <a:defRPr/>
              </a:pPr>
              <a:t>‹#›</a:t>
            </a:fld>
            <a:endParaRPr lang="en-US" dirty="0"/>
          </a:p>
        </p:txBody>
      </p:sp>
      <p:sp>
        <p:nvSpPr>
          <p:cNvPr id="12" name="Title 1"/>
          <p:cNvSpPr>
            <a:spLocks noGrp="1"/>
          </p:cNvSpPr>
          <p:nvPr>
            <p:ph type="title"/>
          </p:nvPr>
        </p:nvSpPr>
        <p:spPr>
          <a:xfrm>
            <a:off x="304800" y="254027"/>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9" name="Footer Placeholder 2">
            <a:extLst>
              <a:ext uri="{FF2B5EF4-FFF2-40B4-BE49-F238E27FC236}">
                <a16:creationId xmlns:a16="http://schemas.microsoft.com/office/drawing/2014/main" id="{9BB7ACA4-80DC-41DD-B0E8-371B4DD0BAD1}"/>
              </a:ext>
            </a:extLst>
          </p:cNvPr>
          <p:cNvSpPr>
            <a:spLocks noGrp="1"/>
          </p:cNvSpPr>
          <p:nvPr>
            <p:ph type="ftr" sz="quarter" idx="11"/>
          </p:nvPr>
        </p:nvSpPr>
        <p:spPr>
          <a:xfrm>
            <a:off x="2051914" y="6545704"/>
            <a:ext cx="8347199" cy="242873"/>
          </a:xfrm>
        </p:spPr>
        <p:txBody>
          <a:bodyPr/>
          <a:lstStyle/>
          <a:p>
            <a:pPr>
              <a:defRPr/>
            </a:pPr>
            <a:r>
              <a:rPr lang="en-US" dirty="0"/>
              <a:t>Name | Meeting/Conference | PIP-II</a:t>
            </a:r>
            <a:endParaRPr lang="en-US" b="1" dirty="0"/>
          </a:p>
        </p:txBody>
      </p:sp>
    </p:spTree>
    <p:extLst>
      <p:ext uri="{BB962C8B-B14F-4D97-AF65-F5344CB8AC3E}">
        <p14:creationId xmlns:p14="http://schemas.microsoft.com/office/powerpoint/2010/main" val="28594540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endParaRPr lang="en-US"/>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800520125"/>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endParaRPr lang="en-US"/>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1122301112"/>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Tree>
    <p:extLst>
      <p:ext uri="{BB962C8B-B14F-4D97-AF65-F5344CB8AC3E}">
        <p14:creationId xmlns:p14="http://schemas.microsoft.com/office/powerpoint/2010/main" val="436670063"/>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9241367" y="630239"/>
            <a:ext cx="2806700" cy="6111875"/>
          </a:xfrm>
        </p:spPr>
        <p:txBody>
          <a:bodyPr vert="eaVert"/>
          <a:lstStyle/>
          <a:p>
            <a:r>
              <a:rPr lang="pl-PL"/>
              <a:t>Kliknij, aby edytować styl</a:t>
            </a:r>
            <a:endParaRPr lang="en-US"/>
          </a:p>
        </p:txBody>
      </p:sp>
      <p:sp>
        <p:nvSpPr>
          <p:cNvPr id="3" name="Symbol zastępczy tytułu pionowego 2"/>
          <p:cNvSpPr>
            <a:spLocks noGrp="1"/>
          </p:cNvSpPr>
          <p:nvPr>
            <p:ph type="body" orient="vert" idx="1"/>
          </p:nvPr>
        </p:nvSpPr>
        <p:spPr>
          <a:xfrm>
            <a:off x="814918" y="630239"/>
            <a:ext cx="8223249" cy="611187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Tree>
    <p:extLst>
      <p:ext uri="{BB962C8B-B14F-4D97-AF65-F5344CB8AC3E}">
        <p14:creationId xmlns:p14="http://schemas.microsoft.com/office/powerpoint/2010/main" val="2005564812"/>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pic>
        <p:nvPicPr>
          <p:cNvPr id="4" name="Picture 12" descr="pasek3">
            <a:extLst>
              <a:ext uri="{FF2B5EF4-FFF2-40B4-BE49-F238E27FC236}">
                <a16:creationId xmlns:a16="http://schemas.microsoft.com/office/drawing/2014/main" id="{92D75A3E-1114-4644-8A1E-6D6B74D466A3}"/>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22426"/>
            <a:ext cx="2207684"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B799F9D1-A9F9-41AB-83AE-8B61AF23BEC7}"/>
              </a:ext>
            </a:extLst>
          </p:cNvPr>
          <p:cNvSpPr>
            <a:spLocks noChangeArrowheads="1"/>
          </p:cNvSpPr>
          <p:nvPr/>
        </p:nvSpPr>
        <p:spPr bwMode="auto">
          <a:xfrm>
            <a:off x="2207684" y="1628776"/>
            <a:ext cx="10033000" cy="5229225"/>
          </a:xfrm>
          <a:prstGeom prst="rect">
            <a:avLst/>
          </a:prstGeom>
          <a:solidFill>
            <a:srgbClr val="A7190E"/>
          </a:solidFill>
          <a:ln w="9525">
            <a:noFill/>
            <a:miter lim="800000"/>
            <a:headEnd/>
            <a:tailEnd/>
          </a:ln>
          <a:effectLst/>
        </p:spPr>
        <p:txBody>
          <a:bodyPr wrap="none" anchor="ctr"/>
          <a:lstStyle/>
          <a:p>
            <a:pPr>
              <a:defRPr/>
            </a:pPr>
            <a:endParaRPr lang="en-GB" sz="2400">
              <a:latin typeface="Arial" charset="0"/>
            </a:endParaRPr>
          </a:p>
        </p:txBody>
      </p:sp>
      <p:pic>
        <p:nvPicPr>
          <p:cNvPr id="6" name="Picture 15" descr="logotwyp pwr eng poziom">
            <a:extLst>
              <a:ext uri="{FF2B5EF4-FFF2-40B4-BE49-F238E27FC236}">
                <a16:creationId xmlns:a16="http://schemas.microsoft.com/office/drawing/2014/main" id="{FF9A93AC-9A3B-4993-96A2-55CBCEAB06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9050"/>
            <a:ext cx="11866033"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4"/>
          <p:cNvSpPr>
            <a:spLocks noGrp="1" noChangeArrowheads="1"/>
          </p:cNvSpPr>
          <p:nvPr>
            <p:ph type="ctrTitle"/>
          </p:nvPr>
        </p:nvSpPr>
        <p:spPr>
          <a:xfrm>
            <a:off x="2497668" y="2130425"/>
            <a:ext cx="9453033" cy="2019300"/>
          </a:xfrm>
        </p:spPr>
        <p:txBody>
          <a:bodyPr/>
          <a:lstStyle>
            <a:lvl1pPr algn="ctr">
              <a:defRPr/>
            </a:lvl1pPr>
          </a:lstStyle>
          <a:p>
            <a:pPr lvl="0"/>
            <a:r>
              <a:rPr lang="pl-PL" noProof="0"/>
              <a:t>Kliknij, aby edytować styl wzorca tytułu</a:t>
            </a:r>
          </a:p>
        </p:txBody>
      </p:sp>
      <p:sp>
        <p:nvSpPr>
          <p:cNvPr id="35845" name="Rectangle 5"/>
          <p:cNvSpPr>
            <a:spLocks noGrp="1" noChangeArrowheads="1"/>
          </p:cNvSpPr>
          <p:nvPr>
            <p:ph type="subTitle" sz="quarter" idx="1"/>
          </p:nvPr>
        </p:nvSpPr>
        <p:spPr>
          <a:xfrm>
            <a:off x="2497668" y="5697538"/>
            <a:ext cx="9453033" cy="900112"/>
          </a:xfrm>
        </p:spPr>
        <p:txBody>
          <a:bodyPr anchor="b"/>
          <a:lstStyle>
            <a:lvl1pPr marL="0" indent="0" algn="ctr">
              <a:buFontTx/>
              <a:buNone/>
              <a:defRPr sz="2000">
                <a:solidFill>
                  <a:srgbClr val="FFD3A1"/>
                </a:solidFill>
              </a:defRPr>
            </a:lvl1pPr>
          </a:lstStyle>
          <a:p>
            <a:pPr lvl="0"/>
            <a:r>
              <a:rPr lang="pl-PL" noProof="0"/>
              <a:t>Kliknij, aby edytować styl wzorca podtytułu</a:t>
            </a:r>
          </a:p>
        </p:txBody>
      </p:sp>
    </p:spTree>
    <p:extLst>
      <p:ext uri="{BB962C8B-B14F-4D97-AF65-F5344CB8AC3E}">
        <p14:creationId xmlns:p14="http://schemas.microsoft.com/office/powerpoint/2010/main" val="1961095498"/>
      </p:ext>
    </p:extLst>
  </p:cSld>
  <p:clrMapOvr>
    <a:masterClrMapping/>
  </p:clrMapOvr>
  <p:transition>
    <p:randomBa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808008767"/>
      </p:ext>
    </p:extLst>
  </p:cSld>
  <p:clrMapOvr>
    <a:masterClrMapping/>
  </p:clrMapOvr>
  <p:transition>
    <p:randomBa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Tree>
    <p:extLst>
      <p:ext uri="{BB962C8B-B14F-4D97-AF65-F5344CB8AC3E}">
        <p14:creationId xmlns:p14="http://schemas.microsoft.com/office/powerpoint/2010/main" val="3838401010"/>
      </p:ext>
    </p:extLst>
  </p:cSld>
  <p:clrMapOvr>
    <a:masterClrMapping/>
  </p:clrMapOvr>
  <p:transition>
    <p:randomBa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14918" y="1881189"/>
            <a:ext cx="5513916" cy="4860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532034" y="1881189"/>
            <a:ext cx="5516033" cy="4860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173884991"/>
      </p:ext>
    </p:extLst>
  </p:cSld>
  <p:clrMapOvr>
    <a:masterClrMapping/>
  </p:clrMapOvr>
  <p:transition>
    <p:randomBa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565638960"/>
      </p:ext>
    </p:extLst>
  </p:cSld>
  <p:clrMapOvr>
    <a:masterClrMapping/>
  </p:clrMapOvr>
  <p:transition>
    <p:randomBa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Tree>
    <p:extLst>
      <p:ext uri="{BB962C8B-B14F-4D97-AF65-F5344CB8AC3E}">
        <p14:creationId xmlns:p14="http://schemas.microsoft.com/office/powerpoint/2010/main" val="1423067853"/>
      </p:ext>
    </p:extLst>
  </p:cSld>
  <p:clrMapOvr>
    <a:masterClrMapping/>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98764" y="971552"/>
            <a:ext cx="11582400" cy="3726717"/>
          </a:xfrm>
          <a:prstGeom prst="rect">
            <a:avLst/>
          </a:prstGeom>
        </p:spPr>
        <p:txBody>
          <a:bodyPr lIns="0" tIns="0" rIns="0" bIns="0" rtlCol="0">
            <a:normAutofit/>
          </a:bodyPr>
          <a:lstStyle>
            <a:lvl1pPr marL="0" indent="0">
              <a:buNone/>
              <a:defRPr sz="1733">
                <a:solidFill>
                  <a:srgbClr val="505050"/>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98764" y="4943005"/>
            <a:ext cx="11582400" cy="1091259"/>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7" name="Date Placeholder 3"/>
          <p:cNvSpPr>
            <a:spLocks noGrp="1"/>
          </p:cNvSpPr>
          <p:nvPr>
            <p:ph type="dt" sz="half" idx="14"/>
          </p:nvPr>
        </p:nvSpPr>
        <p:spPr>
          <a:xfrm>
            <a:off x="982436" y="6547277"/>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9/1/2020</a:t>
            </a:r>
            <a:endParaRPr lang="en-US" dirty="0"/>
          </a:p>
        </p:txBody>
      </p:sp>
      <p:sp>
        <p:nvSpPr>
          <p:cNvPr id="11" name="Slide Number Placeholder 5"/>
          <p:cNvSpPr>
            <a:spLocks noGrp="1"/>
          </p:cNvSpPr>
          <p:nvPr>
            <p:ph type="sldNum" sz="quarter" idx="4"/>
          </p:nvPr>
        </p:nvSpPr>
        <p:spPr>
          <a:xfrm>
            <a:off x="304800" y="6548497"/>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13" name="Footer Placeholder 2">
            <a:extLst>
              <a:ext uri="{FF2B5EF4-FFF2-40B4-BE49-F238E27FC236}">
                <a16:creationId xmlns:a16="http://schemas.microsoft.com/office/drawing/2014/main" id="{7E161075-3224-4010-ABDA-A5185F35D1DE}"/>
              </a:ext>
            </a:extLst>
          </p:cNvPr>
          <p:cNvSpPr>
            <a:spLocks noGrp="1"/>
          </p:cNvSpPr>
          <p:nvPr>
            <p:ph type="ftr" sz="quarter" idx="11"/>
          </p:nvPr>
        </p:nvSpPr>
        <p:spPr>
          <a:xfrm>
            <a:off x="2051914" y="6545704"/>
            <a:ext cx="8347199" cy="242873"/>
          </a:xfrm>
        </p:spPr>
        <p:txBody>
          <a:bodyPr/>
          <a:lstStyle/>
          <a:p>
            <a:pPr>
              <a:defRPr/>
            </a:pPr>
            <a:r>
              <a:rPr lang="en-US" dirty="0"/>
              <a:t>Name | Meeting/Conference | PIP-II</a:t>
            </a:r>
            <a:endParaRPr lang="en-US" b="1" dirty="0"/>
          </a:p>
        </p:txBody>
      </p:sp>
    </p:spTree>
    <p:extLst>
      <p:ext uri="{BB962C8B-B14F-4D97-AF65-F5344CB8AC3E}">
        <p14:creationId xmlns:p14="http://schemas.microsoft.com/office/powerpoint/2010/main" val="22544000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4953711"/>
      </p:ext>
    </p:extLst>
  </p:cSld>
  <p:clrMapOvr>
    <a:masterClrMapping/>
  </p:clrMapOvr>
  <p:transition>
    <p:randomBa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2632376382"/>
      </p:ext>
    </p:extLst>
  </p:cSld>
  <p:clrMapOvr>
    <a:masterClrMapping/>
  </p:clrMapOvr>
  <p:transition>
    <p:randomBa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718654747"/>
      </p:ext>
    </p:extLst>
  </p:cSld>
  <p:clrMapOvr>
    <a:masterClrMapping/>
  </p:clrMapOvr>
  <p:transition>
    <p:randomBa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436464541"/>
      </p:ext>
    </p:extLst>
  </p:cSld>
  <p:clrMapOvr>
    <a:masterClrMapping/>
  </p:clrMapOvr>
  <p:transition>
    <p:randomBa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9241367" y="630239"/>
            <a:ext cx="2806700" cy="611187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14918" y="630239"/>
            <a:ext cx="8223249" cy="611187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813313165"/>
      </p:ext>
    </p:extLst>
  </p:cSld>
  <p:clrMapOvr>
    <a:masterClrMapping/>
  </p:clrMapOvr>
  <p:transition>
    <p:randomBa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pic>
        <p:nvPicPr>
          <p:cNvPr id="4" name="Picture 12" descr="pasek3"/>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 y="1622426"/>
            <a:ext cx="2207684"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2207684" y="1628776"/>
            <a:ext cx="10033000" cy="5229225"/>
          </a:xfrm>
          <a:prstGeom prst="rect">
            <a:avLst/>
          </a:prstGeom>
          <a:solidFill>
            <a:srgbClr val="A7190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GB" altLang="en-US" sz="2400"/>
          </a:p>
        </p:txBody>
      </p:sp>
      <p:pic>
        <p:nvPicPr>
          <p:cNvPr id="6" name="Picture 20" descr="logo PWr kolor poziom ang  bez tla"/>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0" y="1"/>
            <a:ext cx="10270067"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4"/>
          <p:cNvSpPr>
            <a:spLocks noGrp="1" noChangeArrowheads="1"/>
          </p:cNvSpPr>
          <p:nvPr>
            <p:ph type="ctrTitle"/>
          </p:nvPr>
        </p:nvSpPr>
        <p:spPr>
          <a:xfrm>
            <a:off x="2497668" y="2130425"/>
            <a:ext cx="9453033" cy="2019300"/>
          </a:xfrm>
        </p:spPr>
        <p:txBody>
          <a:bodyPr/>
          <a:lstStyle>
            <a:lvl1pPr algn="ctr">
              <a:defRPr/>
            </a:lvl1pPr>
          </a:lstStyle>
          <a:p>
            <a:pPr lvl="0"/>
            <a:r>
              <a:rPr lang="pl-PL" altLang="en-US" noProof="0"/>
              <a:t>Kliknij, aby edytować styl wzorca tytułu</a:t>
            </a:r>
          </a:p>
        </p:txBody>
      </p:sp>
      <p:sp>
        <p:nvSpPr>
          <p:cNvPr id="35845" name="Rectangle 5"/>
          <p:cNvSpPr>
            <a:spLocks noGrp="1" noChangeArrowheads="1"/>
          </p:cNvSpPr>
          <p:nvPr>
            <p:ph type="subTitle" sz="quarter" idx="1"/>
          </p:nvPr>
        </p:nvSpPr>
        <p:spPr>
          <a:xfrm>
            <a:off x="2497668" y="5697538"/>
            <a:ext cx="9453033" cy="900112"/>
          </a:xfrm>
        </p:spPr>
        <p:txBody>
          <a:bodyPr anchor="b"/>
          <a:lstStyle>
            <a:lvl1pPr marL="0" indent="0" algn="ctr">
              <a:buFontTx/>
              <a:buNone/>
              <a:defRPr sz="2000">
                <a:solidFill>
                  <a:srgbClr val="FFD3A1"/>
                </a:solidFill>
              </a:defRPr>
            </a:lvl1pPr>
          </a:lstStyle>
          <a:p>
            <a:pPr lvl="0"/>
            <a:r>
              <a:rPr lang="pl-PL" altLang="en-US" noProof="0"/>
              <a:t>Kliknij, aby edytować styl wzorca podtytułu</a:t>
            </a:r>
          </a:p>
        </p:txBody>
      </p:sp>
    </p:spTree>
    <p:extLst>
      <p:ext uri="{BB962C8B-B14F-4D97-AF65-F5344CB8AC3E}">
        <p14:creationId xmlns:p14="http://schemas.microsoft.com/office/powerpoint/2010/main" val="3334606796"/>
      </p:ext>
    </p:extLst>
  </p:cSld>
  <p:clrMapOvr>
    <a:masterClrMapping/>
  </p:clrMapOvr>
  <p:transition>
    <p:randomBa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en-GB"/>
          </a:p>
        </p:txBody>
      </p:sp>
      <p:sp>
        <p:nvSpPr>
          <p:cNvPr id="3" name="Symbol zastępczy zawartości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Tree>
    <p:extLst>
      <p:ext uri="{BB962C8B-B14F-4D97-AF65-F5344CB8AC3E}">
        <p14:creationId xmlns:p14="http://schemas.microsoft.com/office/powerpoint/2010/main" val="3054504860"/>
      </p:ext>
    </p:extLst>
  </p:cSld>
  <p:clrMapOvr>
    <a:masterClrMapping/>
  </p:clrMapOvr>
  <p:transition>
    <p:randomBa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1" y="1709739"/>
            <a:ext cx="10515600" cy="2852737"/>
          </a:xfrm>
        </p:spPr>
        <p:txBody>
          <a:bodyPr anchor="b"/>
          <a:lstStyle>
            <a:lvl1pPr>
              <a:defRPr sz="6000"/>
            </a:lvl1pPr>
          </a:lstStyle>
          <a:p>
            <a:r>
              <a:rPr lang="pl-PL"/>
              <a:t>Kliknij, aby edytować styl</a:t>
            </a:r>
            <a:endParaRPr lang="en-GB"/>
          </a:p>
        </p:txBody>
      </p:sp>
      <p:sp>
        <p:nvSpPr>
          <p:cNvPr id="3" name="Symbol zastępczy tekstu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a:t>Edytuj style wzorca tekstu</a:t>
            </a:r>
          </a:p>
        </p:txBody>
      </p:sp>
    </p:spTree>
    <p:extLst>
      <p:ext uri="{BB962C8B-B14F-4D97-AF65-F5344CB8AC3E}">
        <p14:creationId xmlns:p14="http://schemas.microsoft.com/office/powerpoint/2010/main" val="3247671806"/>
      </p:ext>
    </p:extLst>
  </p:cSld>
  <p:clrMapOvr>
    <a:masterClrMapping/>
  </p:clrMapOvr>
  <p:transition>
    <p:randomBa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en-GB"/>
          </a:p>
        </p:txBody>
      </p:sp>
      <p:sp>
        <p:nvSpPr>
          <p:cNvPr id="3" name="Symbol zastępczy zawartości 2"/>
          <p:cNvSpPr>
            <a:spLocks noGrp="1"/>
          </p:cNvSpPr>
          <p:nvPr>
            <p:ph sz="half" idx="1"/>
          </p:nvPr>
        </p:nvSpPr>
        <p:spPr>
          <a:xfrm>
            <a:off x="814918" y="1881189"/>
            <a:ext cx="5513916" cy="4860925"/>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zawartości 3"/>
          <p:cNvSpPr>
            <a:spLocks noGrp="1"/>
          </p:cNvSpPr>
          <p:nvPr>
            <p:ph sz="half" idx="2"/>
          </p:nvPr>
        </p:nvSpPr>
        <p:spPr>
          <a:xfrm>
            <a:off x="6532034" y="1881189"/>
            <a:ext cx="5516033" cy="4860925"/>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Tree>
    <p:extLst>
      <p:ext uri="{BB962C8B-B14F-4D97-AF65-F5344CB8AC3E}">
        <p14:creationId xmlns:p14="http://schemas.microsoft.com/office/powerpoint/2010/main" val="488725610"/>
      </p:ext>
    </p:extLst>
  </p:cSld>
  <p:clrMapOvr>
    <a:masterClrMapping/>
  </p:clrMapOvr>
  <p:transition>
    <p:randomBa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40317" y="365126"/>
            <a:ext cx="10515600" cy="1325563"/>
          </a:xfrm>
        </p:spPr>
        <p:txBody>
          <a:bodyPr/>
          <a:lstStyle/>
          <a:p>
            <a:r>
              <a:rPr lang="pl-PL"/>
              <a:t>Kliknij, aby edytować styl</a:t>
            </a:r>
            <a:endParaRPr lang="en-GB"/>
          </a:p>
        </p:txBody>
      </p:sp>
      <p:sp>
        <p:nvSpPr>
          <p:cNvPr id="3" name="Symbol zastępczy tekstu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p:cNvSpPr>
            <a:spLocks noGrp="1"/>
          </p:cNvSpPr>
          <p:nvPr>
            <p:ph sz="half" idx="2"/>
          </p:nvPr>
        </p:nvSpPr>
        <p:spPr>
          <a:xfrm>
            <a:off x="840318" y="2505075"/>
            <a:ext cx="5158316"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5" name="Symbol zastępczy tekst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p:cNvSpPr>
            <a:spLocks noGrp="1"/>
          </p:cNvSpPr>
          <p:nvPr>
            <p:ph sz="quarter" idx="4"/>
          </p:nvPr>
        </p:nvSpPr>
        <p:spPr>
          <a:xfrm>
            <a:off x="6172200" y="2505075"/>
            <a:ext cx="518371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Tree>
    <p:extLst>
      <p:ext uri="{BB962C8B-B14F-4D97-AF65-F5344CB8AC3E}">
        <p14:creationId xmlns:p14="http://schemas.microsoft.com/office/powerpoint/2010/main" val="3167256592"/>
      </p:ext>
    </p:extLst>
  </p:cSld>
  <p:clrMapOvr>
    <a:masterClrMapping/>
  </p:clrMapOvr>
  <p:transition>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82436" y="6547277"/>
            <a:ext cx="900491" cy="241300"/>
          </a:xfrm>
          <a:prstGeom prst="rect">
            <a:avLst/>
          </a:prstGeom>
        </p:spPr>
        <p:txBody>
          <a:bodyPr/>
          <a:lstStyle>
            <a:lvl1pPr>
              <a:defRPr sz="1200"/>
            </a:lvl1pPr>
          </a:lstStyle>
          <a:p>
            <a:pPr>
              <a:defRPr/>
            </a:pPr>
            <a:r>
              <a:rPr lang="en-US"/>
              <a:t>9/1/2020</a:t>
            </a:r>
            <a:endParaRPr lang="en-US" dirty="0"/>
          </a:p>
        </p:txBody>
      </p:sp>
      <p:sp>
        <p:nvSpPr>
          <p:cNvPr id="5" name="Slide Number Placeholder 4"/>
          <p:cNvSpPr>
            <a:spLocks noGrp="1"/>
          </p:cNvSpPr>
          <p:nvPr>
            <p:ph type="sldNum" sz="quarter" idx="12"/>
          </p:nvPr>
        </p:nvSpPr>
        <p:spPr>
          <a:xfrm>
            <a:off x="296333" y="6551292"/>
            <a:ext cx="552451" cy="237285"/>
          </a:xfrm>
          <a:prstGeom prst="rect">
            <a:avLst/>
          </a:prstGeom>
        </p:spPr>
        <p:txBody>
          <a:bodyPr/>
          <a:lstStyle>
            <a:lvl1pPr>
              <a:defRPr sz="1200"/>
            </a:lvl1p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96333" y="254001"/>
            <a:ext cx="11567584" cy="5802923"/>
          </a:xfrm>
          <a:prstGeom prst="rect">
            <a:avLst/>
          </a:prstGeom>
        </p:spPr>
        <p:txBody>
          <a:bodyPr vert="horz"/>
          <a:lstStyle>
            <a:lvl1pPr marL="306910" indent="-306910">
              <a:defRPr sz="1867">
                <a:solidFill>
                  <a:srgbClr val="505050"/>
                </a:solidFill>
              </a:defRPr>
            </a:lvl1pPr>
          </a:lstStyle>
          <a:p>
            <a:r>
              <a:rPr lang="en-US"/>
              <a:t>Click icon to add picture</a:t>
            </a:r>
            <a:endParaRPr lang="en-US" dirty="0"/>
          </a:p>
        </p:txBody>
      </p:sp>
      <p:sp>
        <p:nvSpPr>
          <p:cNvPr id="6" name="Footer Placeholder 2">
            <a:extLst>
              <a:ext uri="{FF2B5EF4-FFF2-40B4-BE49-F238E27FC236}">
                <a16:creationId xmlns:a16="http://schemas.microsoft.com/office/drawing/2014/main" id="{BA471088-6F95-4269-9C96-59C7FA66D839}"/>
              </a:ext>
            </a:extLst>
          </p:cNvPr>
          <p:cNvSpPr>
            <a:spLocks noGrp="1"/>
          </p:cNvSpPr>
          <p:nvPr>
            <p:ph type="ftr" sz="quarter" idx="11"/>
          </p:nvPr>
        </p:nvSpPr>
        <p:spPr>
          <a:xfrm>
            <a:off x="2051914" y="6545704"/>
            <a:ext cx="8347199" cy="242873"/>
          </a:xfrm>
        </p:spPr>
        <p:txBody>
          <a:bodyPr/>
          <a:lstStyle/>
          <a:p>
            <a:pPr>
              <a:defRPr/>
            </a:pPr>
            <a:r>
              <a:rPr lang="en-US" dirty="0"/>
              <a:t>Name | Meeting/Conference | PIP-II</a:t>
            </a:r>
            <a:endParaRPr lang="en-US" b="1" dirty="0"/>
          </a:p>
        </p:txBody>
      </p:sp>
    </p:spTree>
    <p:extLst>
      <p:ext uri="{BB962C8B-B14F-4D97-AF65-F5344CB8AC3E}">
        <p14:creationId xmlns:p14="http://schemas.microsoft.com/office/powerpoint/2010/main" val="16537423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en-GB"/>
          </a:p>
        </p:txBody>
      </p:sp>
    </p:spTree>
    <p:extLst>
      <p:ext uri="{BB962C8B-B14F-4D97-AF65-F5344CB8AC3E}">
        <p14:creationId xmlns:p14="http://schemas.microsoft.com/office/powerpoint/2010/main" val="1097004506"/>
      </p:ext>
    </p:extLst>
  </p:cSld>
  <p:clrMapOvr>
    <a:masterClrMapping/>
  </p:clrMapOvr>
  <p:transition>
    <p:randomBa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7122169"/>
      </p:ext>
    </p:extLst>
  </p:cSld>
  <p:clrMapOvr>
    <a:masterClrMapping/>
  </p:clrMapOvr>
  <p:transition>
    <p:randomBa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40318" y="457200"/>
            <a:ext cx="3932767" cy="1600200"/>
          </a:xfrm>
        </p:spPr>
        <p:txBody>
          <a:bodyPr anchor="b"/>
          <a:lstStyle>
            <a:lvl1pPr>
              <a:defRPr sz="3200"/>
            </a:lvl1pPr>
          </a:lstStyle>
          <a:p>
            <a:r>
              <a:rPr lang="pl-PL"/>
              <a:t>Kliknij, aby edytować styl</a:t>
            </a:r>
            <a:endParaRPr lang="en-GB"/>
          </a:p>
        </p:txBody>
      </p:sp>
      <p:sp>
        <p:nvSpPr>
          <p:cNvPr id="3" name="Symbol zastępczy zawartości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tekst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Tree>
    <p:extLst>
      <p:ext uri="{BB962C8B-B14F-4D97-AF65-F5344CB8AC3E}">
        <p14:creationId xmlns:p14="http://schemas.microsoft.com/office/powerpoint/2010/main" val="3332516110"/>
      </p:ext>
    </p:extLst>
  </p:cSld>
  <p:clrMapOvr>
    <a:masterClrMapping/>
  </p:clrMapOvr>
  <p:transition>
    <p:randomBa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40318" y="457200"/>
            <a:ext cx="3932767" cy="1600200"/>
          </a:xfrm>
        </p:spPr>
        <p:txBody>
          <a:bodyPr anchor="b"/>
          <a:lstStyle>
            <a:lvl1pPr>
              <a:defRPr sz="3200"/>
            </a:lvl1pPr>
          </a:lstStyle>
          <a:p>
            <a:r>
              <a:rPr lang="pl-PL"/>
              <a:t>Kliknij, aby edytować styl</a:t>
            </a:r>
            <a:endParaRPr lang="en-GB"/>
          </a:p>
        </p:txBody>
      </p:sp>
      <p:sp>
        <p:nvSpPr>
          <p:cNvPr id="3" name="Symbol zastępczy obrazu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Symbol zastępczy tekst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Tree>
    <p:extLst>
      <p:ext uri="{BB962C8B-B14F-4D97-AF65-F5344CB8AC3E}">
        <p14:creationId xmlns:p14="http://schemas.microsoft.com/office/powerpoint/2010/main" val="925386684"/>
      </p:ext>
    </p:extLst>
  </p:cSld>
  <p:clrMapOvr>
    <a:masterClrMapping/>
  </p:clrMapOvr>
  <p:transition>
    <p:randomBa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en-GB"/>
          </a:p>
        </p:txBody>
      </p:sp>
      <p:sp>
        <p:nvSpPr>
          <p:cNvPr id="3" name="Symbol zastępczy tytułu pionowego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Tree>
    <p:extLst>
      <p:ext uri="{BB962C8B-B14F-4D97-AF65-F5344CB8AC3E}">
        <p14:creationId xmlns:p14="http://schemas.microsoft.com/office/powerpoint/2010/main" val="3349429872"/>
      </p:ext>
    </p:extLst>
  </p:cSld>
  <p:clrMapOvr>
    <a:masterClrMapping/>
  </p:clrMapOvr>
  <p:transition>
    <p:randomBa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9241367" y="630239"/>
            <a:ext cx="2806700" cy="6111875"/>
          </a:xfrm>
        </p:spPr>
        <p:txBody>
          <a:bodyPr vert="eaVert"/>
          <a:lstStyle/>
          <a:p>
            <a:r>
              <a:rPr lang="pl-PL"/>
              <a:t>Kliknij, aby edytować styl</a:t>
            </a:r>
            <a:endParaRPr lang="en-GB"/>
          </a:p>
        </p:txBody>
      </p:sp>
      <p:sp>
        <p:nvSpPr>
          <p:cNvPr id="3" name="Symbol zastępczy tytułu pionowego 2"/>
          <p:cNvSpPr>
            <a:spLocks noGrp="1"/>
          </p:cNvSpPr>
          <p:nvPr>
            <p:ph type="body" orient="vert" idx="1"/>
          </p:nvPr>
        </p:nvSpPr>
        <p:spPr>
          <a:xfrm>
            <a:off x="814918" y="630239"/>
            <a:ext cx="8223249" cy="6111875"/>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Tree>
    <p:extLst>
      <p:ext uri="{BB962C8B-B14F-4D97-AF65-F5344CB8AC3E}">
        <p14:creationId xmlns:p14="http://schemas.microsoft.com/office/powerpoint/2010/main" val="1900975918"/>
      </p:ext>
    </p:extLst>
  </p:cSld>
  <p:clrMapOvr>
    <a:masterClrMapping/>
  </p:clrMapOvr>
  <p:transition>
    <p:randomBa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pic>
        <p:nvPicPr>
          <p:cNvPr id="4" name="Picture 12" descr="pasek3">
            <a:extLst>
              <a:ext uri="{FF2B5EF4-FFF2-40B4-BE49-F238E27FC236}">
                <a16:creationId xmlns:a16="http://schemas.microsoft.com/office/drawing/2014/main" id="{15EE71A2-4FB2-43B3-8203-734B8FA8A161}"/>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22426"/>
            <a:ext cx="2207684"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D4AFB04A-073E-4E8F-B900-BC3A89A18258}"/>
              </a:ext>
            </a:extLst>
          </p:cNvPr>
          <p:cNvSpPr>
            <a:spLocks noChangeArrowheads="1"/>
          </p:cNvSpPr>
          <p:nvPr/>
        </p:nvSpPr>
        <p:spPr bwMode="auto">
          <a:xfrm>
            <a:off x="2207684" y="1628776"/>
            <a:ext cx="10033000" cy="5229225"/>
          </a:xfrm>
          <a:prstGeom prst="rect">
            <a:avLst/>
          </a:prstGeom>
          <a:solidFill>
            <a:srgbClr val="A7190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pl-PL" sz="2400"/>
          </a:p>
        </p:txBody>
      </p:sp>
      <p:pic>
        <p:nvPicPr>
          <p:cNvPr id="6" name="Picture 16" descr="logo en duze">
            <a:extLst>
              <a:ext uri="{FF2B5EF4-FFF2-40B4-BE49-F238E27FC236}">
                <a16:creationId xmlns:a16="http://schemas.microsoft.com/office/drawing/2014/main" id="{890B550C-B1BD-4B58-A63A-012AE77564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463"/>
            <a:ext cx="11866033"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4"/>
          <p:cNvSpPr>
            <a:spLocks noGrp="1" noChangeArrowheads="1"/>
          </p:cNvSpPr>
          <p:nvPr>
            <p:ph type="ctrTitle"/>
          </p:nvPr>
        </p:nvSpPr>
        <p:spPr>
          <a:xfrm>
            <a:off x="2497668" y="2130425"/>
            <a:ext cx="9453033" cy="2019300"/>
          </a:xfrm>
        </p:spPr>
        <p:txBody>
          <a:bodyPr/>
          <a:lstStyle>
            <a:lvl1pPr algn="ctr">
              <a:defRPr/>
            </a:lvl1pPr>
          </a:lstStyle>
          <a:p>
            <a:pPr lvl="0"/>
            <a:r>
              <a:rPr lang="pl-PL" noProof="0"/>
              <a:t>Kliknij, aby edytować styl wzorca tytułu</a:t>
            </a:r>
          </a:p>
        </p:txBody>
      </p:sp>
      <p:sp>
        <p:nvSpPr>
          <p:cNvPr id="35845" name="Rectangle 5"/>
          <p:cNvSpPr>
            <a:spLocks noGrp="1" noChangeArrowheads="1"/>
          </p:cNvSpPr>
          <p:nvPr>
            <p:ph type="subTitle" sz="quarter" idx="1"/>
          </p:nvPr>
        </p:nvSpPr>
        <p:spPr>
          <a:xfrm>
            <a:off x="2497668" y="5697538"/>
            <a:ext cx="9453033" cy="900112"/>
          </a:xfrm>
        </p:spPr>
        <p:txBody>
          <a:bodyPr anchor="b"/>
          <a:lstStyle>
            <a:lvl1pPr marL="0" indent="0" algn="ctr">
              <a:buFontTx/>
              <a:buNone/>
              <a:defRPr sz="2000">
                <a:solidFill>
                  <a:srgbClr val="FFD3A1"/>
                </a:solidFill>
              </a:defRPr>
            </a:lvl1pPr>
          </a:lstStyle>
          <a:p>
            <a:pPr lvl="0"/>
            <a:r>
              <a:rPr lang="pl-PL" noProof="0"/>
              <a:t>Kliknij, aby edytować styl wzorca podtytułu</a:t>
            </a:r>
          </a:p>
        </p:txBody>
      </p:sp>
    </p:spTree>
    <p:extLst>
      <p:ext uri="{BB962C8B-B14F-4D97-AF65-F5344CB8AC3E}">
        <p14:creationId xmlns:p14="http://schemas.microsoft.com/office/powerpoint/2010/main" val="583501616"/>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en-US"/>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Tree>
    <p:extLst>
      <p:ext uri="{BB962C8B-B14F-4D97-AF65-F5344CB8AC3E}">
        <p14:creationId xmlns:p14="http://schemas.microsoft.com/office/powerpoint/2010/main" val="3562591903"/>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endParaRPr lang="en-US"/>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Tree>
    <p:extLst>
      <p:ext uri="{BB962C8B-B14F-4D97-AF65-F5344CB8AC3E}">
        <p14:creationId xmlns:p14="http://schemas.microsoft.com/office/powerpoint/2010/main" val="801894722"/>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en-US"/>
          </a:p>
        </p:txBody>
      </p:sp>
      <p:sp>
        <p:nvSpPr>
          <p:cNvPr id="3" name="Symbol zastępczy zawartości 2"/>
          <p:cNvSpPr>
            <a:spLocks noGrp="1"/>
          </p:cNvSpPr>
          <p:nvPr>
            <p:ph sz="half" idx="1"/>
          </p:nvPr>
        </p:nvSpPr>
        <p:spPr>
          <a:xfrm>
            <a:off x="814918" y="1881189"/>
            <a:ext cx="5513916" cy="4860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zawartości 3"/>
          <p:cNvSpPr>
            <a:spLocks noGrp="1"/>
          </p:cNvSpPr>
          <p:nvPr>
            <p:ph sz="half" idx="2"/>
          </p:nvPr>
        </p:nvSpPr>
        <p:spPr>
          <a:xfrm>
            <a:off x="6532034" y="1881189"/>
            <a:ext cx="5516033" cy="4860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Tree>
    <p:extLst>
      <p:ext uri="{BB962C8B-B14F-4D97-AF65-F5344CB8AC3E}">
        <p14:creationId xmlns:p14="http://schemas.microsoft.com/office/powerpoint/2010/main" val="308910143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82436" y="6547277"/>
            <a:ext cx="900491" cy="241300"/>
          </a:xfrm>
          <a:prstGeom prst="rect">
            <a:avLst/>
          </a:prstGeom>
        </p:spPr>
        <p:txBody>
          <a:bodyPr/>
          <a:lstStyle/>
          <a:p>
            <a:pPr>
              <a:defRPr/>
            </a:pPr>
            <a:r>
              <a:rPr lang="en-US"/>
              <a:t>9/1/2020</a:t>
            </a:r>
            <a:endParaRPr lang="en-US" dirty="0"/>
          </a:p>
        </p:txBody>
      </p:sp>
      <p:sp>
        <p:nvSpPr>
          <p:cNvPr id="5" name="Slide Number Placeholder 4"/>
          <p:cNvSpPr>
            <a:spLocks noGrp="1"/>
          </p:cNvSpPr>
          <p:nvPr>
            <p:ph type="sldNum" sz="quarter" idx="12"/>
          </p:nvPr>
        </p:nvSpPr>
        <p:spPr>
          <a:xfrm>
            <a:off x="304800" y="6545704"/>
            <a:ext cx="552451" cy="237285"/>
          </a:xfrm>
          <a:prstGeom prst="rect">
            <a:avLst/>
          </a:prstGeom>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74259"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2639233"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5004273"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7379275"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9734353"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74259"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2639233"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5004273"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7379275"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9734353"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74259"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2639233"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5004273"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7379275"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9734353"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1" name="Footer Placeholder 2">
            <a:extLst>
              <a:ext uri="{FF2B5EF4-FFF2-40B4-BE49-F238E27FC236}">
                <a16:creationId xmlns:a16="http://schemas.microsoft.com/office/drawing/2014/main" id="{9E8766BF-8751-4DD6-9C06-35A200CCDE87}"/>
              </a:ext>
            </a:extLst>
          </p:cNvPr>
          <p:cNvSpPr>
            <a:spLocks noGrp="1"/>
          </p:cNvSpPr>
          <p:nvPr>
            <p:ph type="ftr" sz="quarter" idx="11"/>
          </p:nvPr>
        </p:nvSpPr>
        <p:spPr>
          <a:xfrm>
            <a:off x="2051914" y="6545704"/>
            <a:ext cx="8347199" cy="242873"/>
          </a:xfrm>
        </p:spPr>
        <p:txBody>
          <a:bodyPr/>
          <a:lstStyle/>
          <a:p>
            <a:pPr>
              <a:defRPr/>
            </a:pPr>
            <a:r>
              <a:rPr lang="en-US" dirty="0"/>
              <a:t>Name | Meeting/Conference | PIP-II</a:t>
            </a:r>
            <a:endParaRPr lang="en-US" b="1" dirty="0"/>
          </a:p>
        </p:txBody>
      </p:sp>
    </p:spTree>
    <p:extLst>
      <p:ext uri="{BB962C8B-B14F-4D97-AF65-F5344CB8AC3E}">
        <p14:creationId xmlns:p14="http://schemas.microsoft.com/office/powerpoint/2010/main" val="7161237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lvl1pPr>
              <a:defRPr/>
            </a:lvl1pPr>
          </a:lstStyle>
          <a:p>
            <a:r>
              <a:rPr lang="pl-PL"/>
              <a:t>Kliknij, aby edytować styl</a:t>
            </a:r>
            <a:endParaRPr lang="en-US"/>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Tree>
    <p:extLst>
      <p:ext uri="{BB962C8B-B14F-4D97-AF65-F5344CB8AC3E}">
        <p14:creationId xmlns:p14="http://schemas.microsoft.com/office/powerpoint/2010/main" val="1826798708"/>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en-US"/>
          </a:p>
        </p:txBody>
      </p:sp>
    </p:spTree>
    <p:extLst>
      <p:ext uri="{BB962C8B-B14F-4D97-AF65-F5344CB8AC3E}">
        <p14:creationId xmlns:p14="http://schemas.microsoft.com/office/powerpoint/2010/main" val="1077031279"/>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6461772"/>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endParaRPr lang="en-US"/>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926099949"/>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endParaRPr lang="en-US"/>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1295233659"/>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Tree>
    <p:extLst>
      <p:ext uri="{BB962C8B-B14F-4D97-AF65-F5344CB8AC3E}">
        <p14:creationId xmlns:p14="http://schemas.microsoft.com/office/powerpoint/2010/main" val="2182412421"/>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9241367" y="630239"/>
            <a:ext cx="2806700" cy="6111875"/>
          </a:xfrm>
        </p:spPr>
        <p:txBody>
          <a:bodyPr vert="eaVert"/>
          <a:lstStyle/>
          <a:p>
            <a:r>
              <a:rPr lang="pl-PL"/>
              <a:t>Kliknij, aby edytować styl</a:t>
            </a:r>
            <a:endParaRPr lang="en-US"/>
          </a:p>
        </p:txBody>
      </p:sp>
      <p:sp>
        <p:nvSpPr>
          <p:cNvPr id="3" name="Symbol zastępczy tytułu pionowego 2"/>
          <p:cNvSpPr>
            <a:spLocks noGrp="1"/>
          </p:cNvSpPr>
          <p:nvPr>
            <p:ph type="body" orient="vert" idx="1"/>
          </p:nvPr>
        </p:nvSpPr>
        <p:spPr>
          <a:xfrm>
            <a:off x="814918" y="630239"/>
            <a:ext cx="8223249" cy="611187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Tree>
    <p:extLst>
      <p:ext uri="{BB962C8B-B14F-4D97-AF65-F5344CB8AC3E}">
        <p14:creationId xmlns:p14="http://schemas.microsoft.com/office/powerpoint/2010/main" val="1861933478"/>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pasek3">
            <a:extLst>
              <a:ext uri="{FF2B5EF4-FFF2-40B4-BE49-F238E27FC236}">
                <a16:creationId xmlns:a16="http://schemas.microsoft.com/office/drawing/2014/main" id="{961AC6CD-852D-4882-871D-F874383D48CC}"/>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22426"/>
            <a:ext cx="2207684"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8DEA2DCD-91D5-40F7-A8D6-A33A7BD37C93}"/>
              </a:ext>
            </a:extLst>
          </p:cNvPr>
          <p:cNvSpPr>
            <a:spLocks noChangeArrowheads="1"/>
          </p:cNvSpPr>
          <p:nvPr/>
        </p:nvSpPr>
        <p:spPr bwMode="auto">
          <a:xfrm>
            <a:off x="2207684" y="1628776"/>
            <a:ext cx="10033000" cy="5229225"/>
          </a:xfrm>
          <a:prstGeom prst="rect">
            <a:avLst/>
          </a:prstGeom>
          <a:solidFill>
            <a:srgbClr val="A7190E"/>
          </a:solidFill>
          <a:ln w="9525">
            <a:noFill/>
            <a:miter lim="800000"/>
            <a:headEnd/>
            <a:tailEnd/>
          </a:ln>
          <a:effectLst/>
        </p:spPr>
        <p:txBody>
          <a:bodyPr wrap="none" anchor="ctr"/>
          <a:lstStyle/>
          <a:p>
            <a:pPr>
              <a:defRPr/>
            </a:pPr>
            <a:endParaRPr lang="en-US" sz="2400">
              <a:latin typeface="Arial" charset="0"/>
            </a:endParaRPr>
          </a:p>
        </p:txBody>
      </p:sp>
      <p:pic>
        <p:nvPicPr>
          <p:cNvPr id="6" name="Picture 15" descr="logotwyp pwr eng poziom">
            <a:extLst>
              <a:ext uri="{FF2B5EF4-FFF2-40B4-BE49-F238E27FC236}">
                <a16:creationId xmlns:a16="http://schemas.microsoft.com/office/drawing/2014/main" id="{FDFA7AE2-3DFB-4121-87F9-D9B9AE01F1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9050"/>
            <a:ext cx="11866033"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4"/>
          <p:cNvSpPr>
            <a:spLocks noGrp="1" noChangeArrowheads="1"/>
          </p:cNvSpPr>
          <p:nvPr>
            <p:ph type="ctrTitle"/>
          </p:nvPr>
        </p:nvSpPr>
        <p:spPr>
          <a:xfrm>
            <a:off x="2497668" y="2130425"/>
            <a:ext cx="9453033" cy="2019300"/>
          </a:xfrm>
        </p:spPr>
        <p:txBody>
          <a:bodyPr/>
          <a:lstStyle>
            <a:lvl1pPr algn="ctr">
              <a:defRPr/>
            </a:lvl1pPr>
          </a:lstStyle>
          <a:p>
            <a:r>
              <a:rPr lang="pl-PL"/>
              <a:t>Kliknij, aby edytować styl wzorca tytułu</a:t>
            </a:r>
          </a:p>
        </p:txBody>
      </p:sp>
      <p:sp>
        <p:nvSpPr>
          <p:cNvPr id="35845" name="Rectangle 5"/>
          <p:cNvSpPr>
            <a:spLocks noGrp="1" noChangeArrowheads="1"/>
          </p:cNvSpPr>
          <p:nvPr>
            <p:ph type="subTitle" sz="quarter" idx="1"/>
          </p:nvPr>
        </p:nvSpPr>
        <p:spPr>
          <a:xfrm>
            <a:off x="2497668" y="5697538"/>
            <a:ext cx="9453033" cy="900112"/>
          </a:xfrm>
        </p:spPr>
        <p:txBody>
          <a:bodyPr anchor="b"/>
          <a:lstStyle>
            <a:lvl1pPr marL="0" indent="0" algn="ctr">
              <a:buFontTx/>
              <a:buNone/>
              <a:defRPr sz="2000">
                <a:solidFill>
                  <a:srgbClr val="FFD3A1"/>
                </a:solidFill>
              </a:defRPr>
            </a:lvl1pPr>
          </a:lstStyle>
          <a:p>
            <a:r>
              <a:rPr lang="pl-PL"/>
              <a:t>Kliknij, aby edytować styl wzorca podtytułu</a:t>
            </a:r>
          </a:p>
        </p:txBody>
      </p:sp>
    </p:spTree>
    <p:extLst>
      <p:ext uri="{BB962C8B-B14F-4D97-AF65-F5344CB8AC3E}">
        <p14:creationId xmlns:p14="http://schemas.microsoft.com/office/powerpoint/2010/main" val="2085891941"/>
      </p:ext>
    </p:extLst>
  </p:cSld>
  <p:clrMapOvr>
    <a:masterClrMapping/>
  </p:clrMapOvr>
  <p:transition>
    <p:randomBa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6540167"/>
      </p:ext>
    </p:extLst>
  </p:cSld>
  <p:clrMapOvr>
    <a:masterClrMapping/>
  </p:clrMapOvr>
  <p:transition>
    <p:randomBa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75996714"/>
      </p:ext>
    </p:extLst>
  </p:cSld>
  <p:clrMapOvr>
    <a:masterClrMapping/>
  </p:clrMapOvr>
  <p:transition>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F66D104-C07B-455D-86CA-C8C325E6014A}"/>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765F5378-D0C0-46B0-AC79-9F66D24CE80E}"/>
              </a:ext>
            </a:extLst>
          </p:cNvPr>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D3FA0C5-9B3E-4C57-A558-192FF82CA6A4}"/>
              </a:ext>
            </a:extLst>
          </p:cNvPr>
          <p:cNvSpPr>
            <a:spLocks noGrp="1"/>
          </p:cNvSpPr>
          <p:nvPr>
            <p:ph type="dt" sz="half" idx="10"/>
          </p:nvPr>
        </p:nvSpPr>
        <p:spPr/>
        <p:txBody>
          <a:bodyPr/>
          <a:lstStyle>
            <a:lvl1pPr>
              <a:defRPr/>
            </a:lvl1pPr>
          </a:lstStyle>
          <a:p>
            <a:endParaRPr lang="en-US" altLang="pl-PL"/>
          </a:p>
        </p:txBody>
      </p:sp>
      <p:sp>
        <p:nvSpPr>
          <p:cNvPr id="5" name="Symbol zastępczy stopki 4">
            <a:extLst>
              <a:ext uri="{FF2B5EF4-FFF2-40B4-BE49-F238E27FC236}">
                <a16:creationId xmlns:a16="http://schemas.microsoft.com/office/drawing/2014/main" id="{BE047FF1-96BE-462D-A7CB-203C07D7BEDC}"/>
              </a:ext>
            </a:extLst>
          </p:cNvPr>
          <p:cNvSpPr>
            <a:spLocks noGrp="1"/>
          </p:cNvSpPr>
          <p:nvPr>
            <p:ph type="ftr" sz="quarter" idx="11"/>
          </p:nvPr>
        </p:nvSpPr>
        <p:spPr/>
        <p:txBody>
          <a:bodyPr/>
          <a:lstStyle>
            <a:lvl1pPr>
              <a:defRPr/>
            </a:lvl1pPr>
          </a:lstStyle>
          <a:p>
            <a:endParaRPr lang="en-US" altLang="pl-PL"/>
          </a:p>
        </p:txBody>
      </p:sp>
      <p:sp>
        <p:nvSpPr>
          <p:cNvPr id="6" name="Symbol zastępczy numeru slajdu 5">
            <a:extLst>
              <a:ext uri="{FF2B5EF4-FFF2-40B4-BE49-F238E27FC236}">
                <a16:creationId xmlns:a16="http://schemas.microsoft.com/office/drawing/2014/main" id="{461143A9-5312-4B58-A3F7-7E9F4F131EC2}"/>
              </a:ext>
            </a:extLst>
          </p:cNvPr>
          <p:cNvSpPr>
            <a:spLocks noGrp="1"/>
          </p:cNvSpPr>
          <p:nvPr>
            <p:ph type="sldNum" sz="quarter" idx="12"/>
          </p:nvPr>
        </p:nvSpPr>
        <p:spPr/>
        <p:txBody>
          <a:bodyPr/>
          <a:lstStyle>
            <a:lvl1pPr>
              <a:defRPr/>
            </a:lvl1pPr>
          </a:lstStyle>
          <a:p>
            <a:fld id="{109EBB38-0FE6-411E-B101-BC305E2F6C85}" type="slidenum">
              <a:rPr lang="en-US" altLang="pl-PL"/>
              <a:pPr/>
              <a:t>‹#›</a:t>
            </a:fld>
            <a:endParaRPr lang="en-US" altLang="pl-PL"/>
          </a:p>
        </p:txBody>
      </p:sp>
    </p:spTree>
    <p:extLst>
      <p:ext uri="{BB962C8B-B14F-4D97-AF65-F5344CB8AC3E}">
        <p14:creationId xmlns:p14="http://schemas.microsoft.com/office/powerpoint/2010/main" val="372536578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4918" y="1881189"/>
            <a:ext cx="5513916" cy="4860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32034" y="1881189"/>
            <a:ext cx="5516033" cy="4860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6059750"/>
      </p:ext>
    </p:extLst>
  </p:cSld>
  <p:clrMapOvr>
    <a:masterClrMapping/>
  </p:clrMapOvr>
  <p:transition>
    <p:randomBa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3743596"/>
      </p:ext>
    </p:extLst>
  </p:cSld>
  <p:clrMapOvr>
    <a:masterClrMapping/>
  </p:clrMapOvr>
  <p:transition>
    <p:randomBa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49144868"/>
      </p:ext>
    </p:extLst>
  </p:cSld>
  <p:clrMapOvr>
    <a:masterClrMapping/>
  </p:clrMapOvr>
  <p:transition>
    <p:randomBa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8766137"/>
      </p:ext>
    </p:extLst>
  </p:cSld>
  <p:clrMapOvr>
    <a:masterClrMapping/>
  </p:clrMapOvr>
  <p:transition>
    <p:randomBa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18379792"/>
      </p:ext>
    </p:extLst>
  </p:cSld>
  <p:clrMapOvr>
    <a:masterClrMapping/>
  </p:clrMapOvr>
  <p:transition>
    <p:randomBa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84801287"/>
      </p:ext>
    </p:extLst>
  </p:cSld>
  <p:clrMapOvr>
    <a:masterClrMapping/>
  </p:clrMapOvr>
  <p:transition>
    <p:randomBa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8160053"/>
      </p:ext>
    </p:extLst>
  </p:cSld>
  <p:clrMapOvr>
    <a:masterClrMapping/>
  </p:clrMapOvr>
  <p:transition>
    <p:randomBa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41367" y="630239"/>
            <a:ext cx="2806700" cy="61118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4918" y="630239"/>
            <a:ext cx="8223249" cy="611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9241700"/>
      </p:ext>
    </p:extLst>
  </p:cSld>
  <p:clrMapOvr>
    <a:masterClrMapping/>
  </p:clrMapOvr>
  <p:transition>
    <p:randomBa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14918" y="630238"/>
            <a:ext cx="11233149" cy="1035050"/>
          </a:xfrm>
        </p:spPr>
        <p:txBody>
          <a:bodyPr/>
          <a:lstStyle/>
          <a:p>
            <a:r>
              <a:rPr lang="en-US"/>
              <a:t>Click to edit Master title style</a:t>
            </a:r>
          </a:p>
        </p:txBody>
      </p:sp>
      <p:sp>
        <p:nvSpPr>
          <p:cNvPr id="3" name="Table Placeholder 2"/>
          <p:cNvSpPr>
            <a:spLocks noGrp="1"/>
          </p:cNvSpPr>
          <p:nvPr>
            <p:ph type="tbl" idx="1"/>
          </p:nvPr>
        </p:nvSpPr>
        <p:spPr>
          <a:xfrm>
            <a:off x="814918" y="1881189"/>
            <a:ext cx="11233149" cy="4860925"/>
          </a:xfrm>
        </p:spPr>
        <p:txBody>
          <a:bodyPr/>
          <a:lstStyle/>
          <a:p>
            <a:pPr lvl="0"/>
            <a:endParaRPr lang="en-US" noProof="0"/>
          </a:p>
        </p:txBody>
      </p:sp>
    </p:spTree>
    <p:extLst>
      <p:ext uri="{BB962C8B-B14F-4D97-AF65-F5344CB8AC3E}">
        <p14:creationId xmlns:p14="http://schemas.microsoft.com/office/powerpoint/2010/main" val="283860981"/>
      </p:ext>
    </p:extLst>
  </p:cSld>
  <p:clrMapOvr>
    <a:masterClrMapping/>
  </p:clrMapOvr>
  <p:transition>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465692"/>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304802" y="1043047"/>
            <a:ext cx="11563351"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349" indent="-228594">
              <a:buFont typeface="Arial"/>
              <a:buChar char="•"/>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p:cNvSpPr>
            <a:spLocks noGrp="1"/>
          </p:cNvSpPr>
          <p:nvPr>
            <p:ph type="dt" sz="half" idx="2"/>
          </p:nvPr>
        </p:nvSpPr>
        <p:spPr>
          <a:xfrm>
            <a:off x="982436" y="6545704"/>
            <a:ext cx="90850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9/1/2020</a:t>
            </a:r>
            <a:endParaRPr lang="en-US" dirty="0"/>
          </a:p>
        </p:txBody>
      </p:sp>
      <p:sp>
        <p:nvSpPr>
          <p:cNvPr id="12" name="Slide Number Placeholder 5"/>
          <p:cNvSpPr>
            <a:spLocks noGrp="1"/>
          </p:cNvSpPr>
          <p:nvPr>
            <p:ph type="sldNum" sz="quarter" idx="4"/>
          </p:nvPr>
        </p:nvSpPr>
        <p:spPr>
          <a:xfrm>
            <a:off x="304802" y="6549719"/>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7" name="Footer Placeholder 2">
            <a:extLst>
              <a:ext uri="{FF2B5EF4-FFF2-40B4-BE49-F238E27FC236}">
                <a16:creationId xmlns:a16="http://schemas.microsoft.com/office/drawing/2014/main" id="{BADC4382-72A1-41B3-A521-95A1D1500D5A}"/>
              </a:ext>
            </a:extLst>
          </p:cNvPr>
          <p:cNvSpPr>
            <a:spLocks noGrp="1"/>
          </p:cNvSpPr>
          <p:nvPr>
            <p:ph type="ftr" sz="quarter" idx="11"/>
          </p:nvPr>
        </p:nvSpPr>
        <p:spPr>
          <a:xfrm>
            <a:off x="2051914" y="6545704"/>
            <a:ext cx="8347199" cy="242873"/>
          </a:xfrm>
        </p:spPr>
        <p:txBody>
          <a:bodyPr/>
          <a:lstStyle/>
          <a:p>
            <a:pPr>
              <a:defRPr/>
            </a:pPr>
            <a:r>
              <a:rPr lang="en-US" dirty="0"/>
              <a:t>Name | Meeting/Conference | PIP-II</a:t>
            </a:r>
            <a:endParaRPr lang="en-US" b="1" dirty="0"/>
          </a:p>
        </p:txBody>
      </p:sp>
    </p:spTree>
    <p:extLst>
      <p:ext uri="{BB962C8B-B14F-4D97-AF65-F5344CB8AC3E}">
        <p14:creationId xmlns:p14="http://schemas.microsoft.com/office/powerpoint/2010/main" val="2943767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11.w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hyperlink" Target="http://doc.cern.ch/archive/electronic/cern/others/PHO/photo-bul/bul-pho-2007-046_01.jpg" TargetMode="Externa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6" Type="http://schemas.openxmlformats.org/officeDocument/2006/relationships/image" Target="../media/image14.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hyperlink" Target="http://www.pwr.wroc.pl/en_main.xml" TargetMode="Externa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1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15.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11.wmf"/><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19.pn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image" Target="../media/image15.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theme" Target="../theme/theme8.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image" Target="../media/image11.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5" name="Footer Placeholder 4"/>
          <p:cNvSpPr>
            <a:spLocks noGrp="1"/>
          </p:cNvSpPr>
          <p:nvPr>
            <p:ph type="ftr" sz="quarter" idx="3"/>
          </p:nvPr>
        </p:nvSpPr>
        <p:spPr>
          <a:xfrm>
            <a:off x="2051914" y="6545704"/>
            <a:ext cx="8347199" cy="242873"/>
          </a:xfrm>
          <a:prstGeom prst="rect">
            <a:avLst/>
          </a:prstGeom>
        </p:spPr>
        <p:txBody>
          <a:bodyPr lIns="0" tIns="0" rIns="0" bIns="0" anchor="t" anchorCtr="0"/>
          <a:lstStyle>
            <a:lvl1pPr marL="0" algn="ctr">
              <a:defRPr sz="1200">
                <a:solidFill>
                  <a:srgbClr val="004C97"/>
                </a:solidFill>
                <a:latin typeface="Helvetica"/>
                <a:ea typeface="ＭＳ Ｐゴシック" charset="0"/>
                <a:cs typeface="ＭＳ Ｐゴシック" charset="0"/>
              </a:defRPr>
            </a:lvl1pPr>
          </a:lstStyle>
          <a:p>
            <a:pPr>
              <a:defRPr/>
            </a:pPr>
            <a:r>
              <a:rPr lang="en-US" dirty="0"/>
              <a:t>Name | Meeting/Conference | PIP-II</a:t>
            </a:r>
            <a:endParaRPr lang="en-US" b="1" dirty="0"/>
          </a:p>
        </p:txBody>
      </p:sp>
      <p:sp>
        <p:nvSpPr>
          <p:cNvPr id="20" name="Date Placeholder 3"/>
          <p:cNvSpPr txBox="1">
            <a:spLocks/>
          </p:cNvSpPr>
          <p:nvPr/>
        </p:nvSpPr>
        <p:spPr>
          <a:xfrm>
            <a:off x="8600022" y="4477486"/>
            <a:ext cx="1435100"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sz="3200" dirty="0"/>
          </a:p>
        </p:txBody>
      </p:sp>
      <p:cxnSp>
        <p:nvCxnSpPr>
          <p:cNvPr id="26" name="Straight Connector 25"/>
          <p:cNvCxnSpPr>
            <a:cxnSpLocks/>
          </p:cNvCxnSpPr>
          <p:nvPr userDrawn="1"/>
        </p:nvCxnSpPr>
        <p:spPr>
          <a:xfrm>
            <a:off x="296333" y="6466933"/>
            <a:ext cx="10605446" cy="13766"/>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C26EBA69-E27D-44CA-B366-5D4E77470948}"/>
              </a:ext>
            </a:extLst>
          </p:cNvPr>
          <p:cNvPicPr>
            <a:picLocks noChangeAspect="1"/>
          </p:cNvPicPr>
          <p:nvPr userDrawn="1"/>
        </p:nvPicPr>
        <p:blipFill>
          <a:blip r:embed="rId11"/>
          <a:stretch>
            <a:fillRect/>
          </a:stretch>
        </p:blipFill>
        <p:spPr>
          <a:xfrm>
            <a:off x="11070766" y="6229548"/>
            <a:ext cx="910723" cy="474770"/>
          </a:xfrm>
          <a:prstGeom prst="rect">
            <a:avLst/>
          </a:prstGeom>
        </p:spPr>
      </p:pic>
      <p:sp>
        <p:nvSpPr>
          <p:cNvPr id="10" name="Date Placeholder 3">
            <a:extLst>
              <a:ext uri="{FF2B5EF4-FFF2-40B4-BE49-F238E27FC236}">
                <a16:creationId xmlns:a16="http://schemas.microsoft.com/office/drawing/2014/main" id="{10DBC688-4F30-40E8-BBB5-F107F1D3ED51}"/>
              </a:ext>
            </a:extLst>
          </p:cNvPr>
          <p:cNvSpPr>
            <a:spLocks noGrp="1"/>
          </p:cNvSpPr>
          <p:nvPr>
            <p:ph type="dt" sz="half" idx="2"/>
          </p:nvPr>
        </p:nvSpPr>
        <p:spPr>
          <a:xfrm>
            <a:off x="982436" y="6545704"/>
            <a:ext cx="90850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9/1/2020</a:t>
            </a:r>
            <a:endParaRPr lang="en-US" dirty="0"/>
          </a:p>
        </p:txBody>
      </p:sp>
      <p:sp>
        <p:nvSpPr>
          <p:cNvPr id="11" name="Slide Number Placeholder 5">
            <a:extLst>
              <a:ext uri="{FF2B5EF4-FFF2-40B4-BE49-F238E27FC236}">
                <a16:creationId xmlns:a16="http://schemas.microsoft.com/office/drawing/2014/main" id="{5246728A-CF4F-487F-8DEA-58E9F682BD62}"/>
              </a:ext>
            </a:extLst>
          </p:cNvPr>
          <p:cNvSpPr>
            <a:spLocks noGrp="1"/>
          </p:cNvSpPr>
          <p:nvPr>
            <p:ph type="sldNum" sz="quarter" idx="4"/>
          </p:nvPr>
        </p:nvSpPr>
        <p:spPr>
          <a:xfrm>
            <a:off x="304802" y="6549719"/>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1078415588"/>
      </p:ext>
    </p:extLst>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5" r:id="rId8"/>
    <p:sldLayoutId id="2147484215" r:id="rId9"/>
  </p:sldLayoutIdLst>
  <p:hf hdr="0"/>
  <p:txStyles>
    <p:titleStyle>
      <a:lvl1pPr algn="l" defTabSz="609585" rtl="0" eaLnBrk="1" fontAlgn="base" hangingPunct="1">
        <a:spcBef>
          <a:spcPct val="0"/>
        </a:spcBef>
        <a:spcAft>
          <a:spcPct val="0"/>
        </a:spcAft>
        <a:defRPr sz="2267" b="1" kern="1200">
          <a:solidFill>
            <a:srgbClr val="2E5286"/>
          </a:solidFill>
          <a:latin typeface="Helvetica"/>
          <a:ea typeface="Geneva" charset="0"/>
          <a:cs typeface="ＭＳ Ｐゴシック" charset="0"/>
        </a:defRPr>
      </a:lvl1pPr>
      <a:lvl2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2pPr>
      <a:lvl3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3pPr>
      <a:lvl4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4pPr>
      <a:lvl5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5pPr>
      <a:lvl6pPr marL="609585"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6pPr>
      <a:lvl7pPr marL="1219170"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7pPr>
      <a:lvl8pPr marL="1828754"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8pPr>
      <a:lvl9pPr marL="2438339"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9pPr>
    </p:titleStyle>
    <p:bodyStyle>
      <a:lvl1pPr marL="457189" indent="-457189" algn="l" defTabSz="609585"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990575" indent="-380990" algn="l" defTabSz="609585" rtl="0" eaLnBrk="1" fontAlgn="base" hangingPunct="1">
        <a:spcBef>
          <a:spcPct val="20000"/>
        </a:spcBef>
        <a:spcAft>
          <a:spcPct val="0"/>
        </a:spcAft>
        <a:buFont typeface="Arial" charset="0"/>
        <a:buChar char="–"/>
        <a:defRPr sz="2133" kern="1200">
          <a:solidFill>
            <a:srgbClr val="7F7F7F"/>
          </a:solidFill>
          <a:latin typeface="Helvetica"/>
          <a:ea typeface="ＭＳ Ｐゴシック" charset="0"/>
          <a:cs typeface="ＭＳ Ｐゴシック" charset="0"/>
        </a:defRPr>
      </a:lvl2pPr>
      <a:lvl3pPr marL="1523962" indent="-304792" algn="l" defTabSz="609585" rtl="0" eaLnBrk="1" fontAlgn="base" hangingPunct="1">
        <a:spcBef>
          <a:spcPct val="20000"/>
        </a:spcBef>
        <a:spcAft>
          <a:spcPct val="0"/>
        </a:spcAft>
        <a:buFont typeface="Arial" charset="0"/>
        <a:buChar char="•"/>
        <a:defRPr sz="1867" kern="1200">
          <a:solidFill>
            <a:srgbClr val="7F7F7F"/>
          </a:solidFill>
          <a:latin typeface="Helvetica"/>
          <a:ea typeface="ＭＳ Ｐゴシック" charset="0"/>
          <a:cs typeface="ＭＳ Ｐゴシック" charset="0"/>
        </a:defRPr>
      </a:lvl3pPr>
      <a:lvl4pPr marL="2133547" indent="-304792" algn="l" defTabSz="609585"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4pPr>
      <a:lvl5pPr marL="2743131" indent="-304792" algn="l" defTabSz="609585"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6" name="Rectangle 10">
            <a:extLst>
              <a:ext uri="{FF2B5EF4-FFF2-40B4-BE49-F238E27FC236}">
                <a16:creationId xmlns:a16="http://schemas.microsoft.com/office/drawing/2014/main" id="{96C9082D-37A2-4C0F-A894-88DD10DE47ED}"/>
              </a:ext>
            </a:extLst>
          </p:cNvPr>
          <p:cNvSpPr>
            <a:spLocks noChangeArrowheads="1"/>
          </p:cNvSpPr>
          <p:nvPr/>
        </p:nvSpPr>
        <p:spPr bwMode="auto">
          <a:xfrm>
            <a:off x="670984" y="481014"/>
            <a:ext cx="11521016" cy="1292225"/>
          </a:xfrm>
          <a:prstGeom prst="rect">
            <a:avLst/>
          </a:prstGeom>
          <a:solidFill>
            <a:srgbClr val="A7190E"/>
          </a:solidFill>
          <a:ln w="9525">
            <a:noFill/>
            <a:miter lim="800000"/>
            <a:headEnd/>
            <a:tailEnd/>
          </a:ln>
          <a:effectLst/>
        </p:spPr>
        <p:txBody>
          <a:bodyPr wrap="none" anchor="ctr"/>
          <a:lstStyle/>
          <a:p>
            <a:pPr>
              <a:defRPr/>
            </a:pPr>
            <a:endParaRPr lang="en-US" sz="2400">
              <a:latin typeface="Arial" charset="0"/>
            </a:endParaRPr>
          </a:p>
        </p:txBody>
      </p:sp>
      <p:sp>
        <p:nvSpPr>
          <p:cNvPr id="9229" name="Rectangle 13">
            <a:extLst>
              <a:ext uri="{FF2B5EF4-FFF2-40B4-BE49-F238E27FC236}">
                <a16:creationId xmlns:a16="http://schemas.microsoft.com/office/drawing/2014/main" id="{06DC955A-1E98-48AA-862B-714D0775BCE3}"/>
              </a:ext>
            </a:extLst>
          </p:cNvPr>
          <p:cNvSpPr>
            <a:spLocks noChangeArrowheads="1"/>
          </p:cNvSpPr>
          <p:nvPr/>
        </p:nvSpPr>
        <p:spPr bwMode="auto">
          <a:xfrm flipH="1">
            <a:off x="0" y="1773238"/>
            <a:ext cx="670984" cy="5084762"/>
          </a:xfrm>
          <a:prstGeom prst="rect">
            <a:avLst/>
          </a:prstGeom>
          <a:solidFill>
            <a:srgbClr val="A7190E"/>
          </a:solidFill>
          <a:ln w="9525">
            <a:noFill/>
            <a:miter lim="800000"/>
            <a:headEnd/>
            <a:tailEnd/>
          </a:ln>
          <a:effectLst/>
        </p:spPr>
        <p:txBody>
          <a:bodyPr wrap="none" anchor="ctr"/>
          <a:lstStyle/>
          <a:p>
            <a:pPr>
              <a:defRPr/>
            </a:pPr>
            <a:endParaRPr lang="en-US" sz="2400">
              <a:latin typeface="Arial" charset="0"/>
            </a:endParaRPr>
          </a:p>
        </p:txBody>
      </p:sp>
      <p:sp>
        <p:nvSpPr>
          <p:cNvPr id="13316" name="Rectangle 14">
            <a:extLst>
              <a:ext uri="{FF2B5EF4-FFF2-40B4-BE49-F238E27FC236}">
                <a16:creationId xmlns:a16="http://schemas.microsoft.com/office/drawing/2014/main" id="{C6ACA8F7-2412-4589-8A00-3DDC560B8CD0}"/>
              </a:ext>
            </a:extLst>
          </p:cNvPr>
          <p:cNvSpPr>
            <a:spLocks noGrp="1" noChangeArrowheads="1"/>
          </p:cNvSpPr>
          <p:nvPr>
            <p:ph type="title"/>
          </p:nvPr>
        </p:nvSpPr>
        <p:spPr bwMode="auto">
          <a:xfrm>
            <a:off x="814918" y="630238"/>
            <a:ext cx="11233149"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3317" name="Rectangle 15">
            <a:extLst>
              <a:ext uri="{FF2B5EF4-FFF2-40B4-BE49-F238E27FC236}">
                <a16:creationId xmlns:a16="http://schemas.microsoft.com/office/drawing/2014/main" id="{367416C9-0484-4E45-9D2C-D12ACEE137CA}"/>
              </a:ext>
            </a:extLst>
          </p:cNvPr>
          <p:cNvSpPr>
            <a:spLocks noGrp="1" noChangeArrowheads="1"/>
          </p:cNvSpPr>
          <p:nvPr>
            <p:ph type="body" idx="1"/>
          </p:nvPr>
        </p:nvSpPr>
        <p:spPr bwMode="auto">
          <a:xfrm>
            <a:off x="814918" y="1881189"/>
            <a:ext cx="11233149"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pic>
        <p:nvPicPr>
          <p:cNvPr id="13318" name="Picture 16" descr="logotwyp pwr eng poziom">
            <a:extLst>
              <a:ext uri="{FF2B5EF4-FFF2-40B4-BE49-F238E27FC236}">
                <a16:creationId xmlns:a16="http://schemas.microsoft.com/office/drawing/2014/main" id="{599632ED-5184-4336-BA28-F1AA9783099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 y="-17463"/>
            <a:ext cx="3604684"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3" name="Text Box 17">
            <a:extLst>
              <a:ext uri="{FF2B5EF4-FFF2-40B4-BE49-F238E27FC236}">
                <a16:creationId xmlns:a16="http://schemas.microsoft.com/office/drawing/2014/main" id="{0B3BEA83-4B48-4631-AE19-C647F623D02B}"/>
              </a:ext>
            </a:extLst>
          </p:cNvPr>
          <p:cNvSpPr txBox="1">
            <a:spLocks noChangeArrowheads="1"/>
          </p:cNvSpPr>
          <p:nvPr userDrawn="1"/>
        </p:nvSpPr>
        <p:spPr bwMode="auto">
          <a:xfrm>
            <a:off x="8879418" y="1"/>
            <a:ext cx="3312583" cy="830997"/>
          </a:xfrm>
          <a:prstGeom prst="rect">
            <a:avLst/>
          </a:prstGeom>
          <a:noFill/>
          <a:ln w="9525" algn="ctr">
            <a:noFill/>
            <a:miter lim="800000"/>
            <a:headEnd/>
            <a:tailEnd/>
          </a:ln>
          <a:effectLst/>
        </p:spPr>
        <p:txBody>
          <a:bodyPr>
            <a:spAutoFit/>
          </a:bodyPr>
          <a:lstStyle/>
          <a:p>
            <a:pPr>
              <a:spcBef>
                <a:spcPct val="50000"/>
              </a:spcBef>
              <a:defRPr/>
            </a:pPr>
            <a:r>
              <a:rPr lang="pl-PL" sz="2400">
                <a:latin typeface="Arial" charset="0"/>
              </a:rPr>
              <a:t>MCh, TE Seminar 12.11.09</a:t>
            </a:r>
            <a:endParaRPr lang="en-US" sz="2400">
              <a:latin typeface="Arial" charset="0"/>
            </a:endParaRPr>
          </a:p>
        </p:txBody>
      </p:sp>
    </p:spTree>
    <p:extLst>
      <p:ext uri="{BB962C8B-B14F-4D97-AF65-F5344CB8AC3E}">
        <p14:creationId xmlns:p14="http://schemas.microsoft.com/office/powerpoint/2010/main" val="273955126"/>
      </p:ext>
    </p:extLst>
  </p:cSld>
  <p:clrMap bg1="lt1" tx1="dk1" bg2="lt2" tx2="dk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183" r:id="rId5"/>
    <p:sldLayoutId id="2147484184" r:id="rId6"/>
    <p:sldLayoutId id="2147484185" r:id="rId7"/>
    <p:sldLayoutId id="2147484186" r:id="rId8"/>
    <p:sldLayoutId id="2147484187" r:id="rId9"/>
    <p:sldLayoutId id="2147484188" r:id="rId10"/>
    <p:sldLayoutId id="2147484189" r:id="rId11"/>
    <p:sldLayoutId id="2147484190" r:id="rId12"/>
  </p:sldLayoutIdLst>
  <p:transition>
    <p:randomBar/>
  </p:transition>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Trebuchet MS" pitchFamily="34" charset="0"/>
        </a:defRPr>
      </a:lvl2pPr>
      <a:lvl3pPr algn="l" rtl="0" eaLnBrk="0" fontAlgn="base" hangingPunct="0">
        <a:spcBef>
          <a:spcPct val="0"/>
        </a:spcBef>
        <a:spcAft>
          <a:spcPct val="0"/>
        </a:spcAft>
        <a:defRPr sz="3600" b="1">
          <a:solidFill>
            <a:schemeClr val="tx2"/>
          </a:solidFill>
          <a:latin typeface="Trebuchet MS" pitchFamily="34" charset="0"/>
        </a:defRPr>
      </a:lvl3pPr>
      <a:lvl4pPr algn="l" rtl="0" eaLnBrk="0" fontAlgn="base" hangingPunct="0">
        <a:spcBef>
          <a:spcPct val="0"/>
        </a:spcBef>
        <a:spcAft>
          <a:spcPct val="0"/>
        </a:spcAft>
        <a:defRPr sz="3600" b="1">
          <a:solidFill>
            <a:schemeClr val="tx2"/>
          </a:solidFill>
          <a:latin typeface="Trebuchet MS" pitchFamily="34" charset="0"/>
        </a:defRPr>
      </a:lvl4pPr>
      <a:lvl5pPr algn="l" rtl="0" eaLnBrk="0" fontAlgn="base" hangingPunct="0">
        <a:spcBef>
          <a:spcPct val="0"/>
        </a:spcBef>
        <a:spcAft>
          <a:spcPct val="0"/>
        </a:spcAft>
        <a:defRPr sz="3600" b="1">
          <a:solidFill>
            <a:schemeClr val="tx2"/>
          </a:solidFill>
          <a:latin typeface="Trebuchet MS" pitchFamily="34" charset="0"/>
        </a:defRPr>
      </a:lvl5pPr>
      <a:lvl6pPr marL="457200" algn="l" rtl="0" fontAlgn="base">
        <a:spcBef>
          <a:spcPct val="0"/>
        </a:spcBef>
        <a:spcAft>
          <a:spcPct val="0"/>
        </a:spcAft>
        <a:defRPr sz="3600" b="1">
          <a:solidFill>
            <a:schemeClr val="tx2"/>
          </a:solidFill>
          <a:latin typeface="Trebuchet MS" pitchFamily="34" charset="0"/>
        </a:defRPr>
      </a:lvl6pPr>
      <a:lvl7pPr marL="914400" algn="l" rtl="0" fontAlgn="base">
        <a:spcBef>
          <a:spcPct val="0"/>
        </a:spcBef>
        <a:spcAft>
          <a:spcPct val="0"/>
        </a:spcAft>
        <a:defRPr sz="3600" b="1">
          <a:solidFill>
            <a:schemeClr val="tx2"/>
          </a:solidFill>
          <a:latin typeface="Trebuchet MS" pitchFamily="34" charset="0"/>
        </a:defRPr>
      </a:lvl7pPr>
      <a:lvl8pPr marL="1371600" algn="l" rtl="0" fontAlgn="base">
        <a:spcBef>
          <a:spcPct val="0"/>
        </a:spcBef>
        <a:spcAft>
          <a:spcPct val="0"/>
        </a:spcAft>
        <a:defRPr sz="3600" b="1">
          <a:solidFill>
            <a:schemeClr val="tx2"/>
          </a:solidFill>
          <a:latin typeface="Trebuchet MS" pitchFamily="34" charset="0"/>
        </a:defRPr>
      </a:lvl8pPr>
      <a:lvl9pPr marL="1828800" algn="l" rtl="0" fontAlgn="base">
        <a:spcBef>
          <a:spcPct val="0"/>
        </a:spcBef>
        <a:spcAft>
          <a:spcPct val="0"/>
        </a:spcAft>
        <a:defRPr sz="3600" b="1">
          <a:solidFill>
            <a:schemeClr val="tx2"/>
          </a:solidFill>
          <a:latin typeface="Trebuchet MS"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E69D8C8-9272-49F5-8CC2-245785BF20AB}"/>
              </a:ext>
            </a:extLst>
          </p:cNvPr>
          <p:cNvSpPr>
            <a:spLocks noGrp="1" noChangeArrowheads="1"/>
          </p:cNvSpPr>
          <p:nvPr>
            <p:ph type="title"/>
          </p:nvPr>
        </p:nvSpPr>
        <p:spPr bwMode="auto">
          <a:xfrm>
            <a:off x="1390651" y="115889"/>
            <a:ext cx="9410700" cy="706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a:extLst>
              <a:ext uri="{FF2B5EF4-FFF2-40B4-BE49-F238E27FC236}">
                <a16:creationId xmlns:a16="http://schemas.microsoft.com/office/drawing/2014/main" id="{38095EB0-7021-4E9B-8B40-CE403F15D6CB}"/>
              </a:ext>
            </a:extLst>
          </p:cNvPr>
          <p:cNvSpPr>
            <a:spLocks noGrp="1" noChangeArrowheads="1"/>
          </p:cNvSpPr>
          <p:nvPr>
            <p:ph type="body" idx="1"/>
          </p:nvPr>
        </p:nvSpPr>
        <p:spPr bwMode="auto">
          <a:xfrm>
            <a:off x="431800" y="1268413"/>
            <a:ext cx="113284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pl-PL"/>
              <a:t>Click to edit Master text styles</a:t>
            </a:r>
          </a:p>
          <a:p>
            <a:pPr lvl="1"/>
            <a:r>
              <a:rPr lang="en-US" altLang="pl-PL"/>
              <a:t>Second level</a:t>
            </a:r>
          </a:p>
          <a:p>
            <a:pPr lvl="2"/>
            <a:r>
              <a:rPr lang="en-US" altLang="pl-PL"/>
              <a:t>Third level</a:t>
            </a:r>
          </a:p>
          <a:p>
            <a:pPr lvl="3"/>
            <a:r>
              <a:rPr lang="en-US" altLang="pl-PL"/>
              <a:t>Fourth level</a:t>
            </a:r>
          </a:p>
          <a:p>
            <a:pPr lvl="4"/>
            <a:r>
              <a:rPr lang="en-US" altLang="pl-PL"/>
              <a:t>Fifth level</a:t>
            </a:r>
          </a:p>
        </p:txBody>
      </p:sp>
      <p:sp>
        <p:nvSpPr>
          <p:cNvPr id="1028" name="Rectangle 4">
            <a:extLst>
              <a:ext uri="{FF2B5EF4-FFF2-40B4-BE49-F238E27FC236}">
                <a16:creationId xmlns:a16="http://schemas.microsoft.com/office/drawing/2014/main" id="{399ECB2D-B117-471B-BDB1-3FF472FFA8C1}"/>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75D95193-774C-42E1-AE1F-4F68A5EA7912}"/>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915A2B3A-378F-4033-9C6B-9DBE02A6095A}"/>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B62B2C7-667A-46FC-8553-681C13F198F4}" type="slidenum">
              <a:rPr lang="en-US" altLang="pl-PL"/>
              <a:pPr/>
              <a:t>‹#›</a:t>
            </a:fld>
            <a:endParaRPr lang="en-US" altLang="pl-PL"/>
          </a:p>
        </p:txBody>
      </p:sp>
      <p:pic>
        <p:nvPicPr>
          <p:cNvPr id="4103" name="Picture 9" descr="photo-bul/bul-pho-2007-046">
            <a:hlinkClick r:id="rId13"/>
            <a:extLst>
              <a:ext uri="{FF2B5EF4-FFF2-40B4-BE49-F238E27FC236}">
                <a16:creationId xmlns:a16="http://schemas.microsoft.com/office/drawing/2014/main" id="{5907BA21-947C-44BD-83FD-C228E1CA446A}"/>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6567" y="57151"/>
            <a:ext cx="125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9" descr="Main page">
            <a:hlinkClick r:id="rId15"/>
            <a:extLst>
              <a:ext uri="{FF2B5EF4-FFF2-40B4-BE49-F238E27FC236}">
                <a16:creationId xmlns:a16="http://schemas.microsoft.com/office/drawing/2014/main" id="{8DF8E9A8-A3C6-49B8-98A6-595D5682D306}"/>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l="2652" t="27243" r="81415" b="33730"/>
          <a:stretch>
            <a:fillRect/>
          </a:stretch>
        </p:blipFill>
        <p:spPr bwMode="auto">
          <a:xfrm>
            <a:off x="11144251" y="0"/>
            <a:ext cx="1047749"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6201359"/>
      </p:ext>
    </p:extLst>
  </p:cSld>
  <p:clrMap bg1="lt1" tx1="dk1" bg2="lt2" tx2="dk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Lst>
  <p:txStyles>
    <p:titleStyle>
      <a:lvl1pPr algn="ctr" rtl="0" eaLnBrk="0" fontAlgn="base" hangingPunct="0">
        <a:spcBef>
          <a:spcPct val="0"/>
        </a:spcBef>
        <a:spcAft>
          <a:spcPct val="0"/>
        </a:spcAft>
        <a:defRPr sz="2400">
          <a:solidFill>
            <a:srgbClr val="0066CC"/>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400">
          <a:solidFill>
            <a:srgbClr val="0066CC"/>
          </a:solidFill>
          <a:effectLst>
            <a:outerShdw blurRad="38100" dist="38100" dir="2700000" algn="tl">
              <a:srgbClr val="C0C0C0"/>
            </a:outerShdw>
          </a:effectLst>
          <a:latin typeface="Tahoma" pitchFamily="34" charset="0"/>
        </a:defRPr>
      </a:lvl2pPr>
      <a:lvl3pPr algn="ctr" rtl="0" eaLnBrk="0" fontAlgn="base" hangingPunct="0">
        <a:spcBef>
          <a:spcPct val="0"/>
        </a:spcBef>
        <a:spcAft>
          <a:spcPct val="0"/>
        </a:spcAft>
        <a:defRPr sz="2400">
          <a:solidFill>
            <a:srgbClr val="0066CC"/>
          </a:solidFill>
          <a:effectLst>
            <a:outerShdw blurRad="38100" dist="38100" dir="2700000" algn="tl">
              <a:srgbClr val="C0C0C0"/>
            </a:outerShdw>
          </a:effectLst>
          <a:latin typeface="Tahoma" pitchFamily="34" charset="0"/>
        </a:defRPr>
      </a:lvl3pPr>
      <a:lvl4pPr algn="ctr" rtl="0" eaLnBrk="0" fontAlgn="base" hangingPunct="0">
        <a:spcBef>
          <a:spcPct val="0"/>
        </a:spcBef>
        <a:spcAft>
          <a:spcPct val="0"/>
        </a:spcAft>
        <a:defRPr sz="2400">
          <a:solidFill>
            <a:srgbClr val="0066CC"/>
          </a:solidFill>
          <a:effectLst>
            <a:outerShdw blurRad="38100" dist="38100" dir="2700000" algn="tl">
              <a:srgbClr val="C0C0C0"/>
            </a:outerShdw>
          </a:effectLst>
          <a:latin typeface="Tahoma" pitchFamily="34" charset="0"/>
        </a:defRPr>
      </a:lvl4pPr>
      <a:lvl5pPr algn="ctr" rtl="0" eaLnBrk="0" fontAlgn="base" hangingPunct="0">
        <a:spcBef>
          <a:spcPct val="0"/>
        </a:spcBef>
        <a:spcAft>
          <a:spcPct val="0"/>
        </a:spcAft>
        <a:defRPr sz="2400">
          <a:solidFill>
            <a:srgbClr val="0066CC"/>
          </a:solidFill>
          <a:effectLst>
            <a:outerShdw blurRad="38100" dist="38100" dir="2700000" algn="tl">
              <a:srgbClr val="C0C0C0"/>
            </a:outerShdw>
          </a:effectLst>
          <a:latin typeface="Tahoma" pitchFamily="34" charset="0"/>
        </a:defRPr>
      </a:lvl5pPr>
      <a:lvl6pPr marL="457200" algn="ctr" rtl="0" fontAlgn="base">
        <a:spcBef>
          <a:spcPct val="0"/>
        </a:spcBef>
        <a:spcAft>
          <a:spcPct val="0"/>
        </a:spcAft>
        <a:defRPr sz="2400">
          <a:solidFill>
            <a:srgbClr val="0066CC"/>
          </a:solidFill>
          <a:effectLst>
            <a:outerShdw blurRad="38100" dist="38100" dir="2700000" algn="tl">
              <a:srgbClr val="C0C0C0"/>
            </a:outerShdw>
          </a:effectLst>
          <a:latin typeface="Tahoma" pitchFamily="34" charset="0"/>
        </a:defRPr>
      </a:lvl6pPr>
      <a:lvl7pPr marL="914400" algn="ctr" rtl="0" fontAlgn="base">
        <a:spcBef>
          <a:spcPct val="0"/>
        </a:spcBef>
        <a:spcAft>
          <a:spcPct val="0"/>
        </a:spcAft>
        <a:defRPr sz="2400">
          <a:solidFill>
            <a:srgbClr val="0066CC"/>
          </a:solidFill>
          <a:effectLst>
            <a:outerShdw blurRad="38100" dist="38100" dir="2700000" algn="tl">
              <a:srgbClr val="C0C0C0"/>
            </a:outerShdw>
          </a:effectLst>
          <a:latin typeface="Tahoma" pitchFamily="34" charset="0"/>
        </a:defRPr>
      </a:lvl7pPr>
      <a:lvl8pPr marL="1371600" algn="ctr" rtl="0" fontAlgn="base">
        <a:spcBef>
          <a:spcPct val="0"/>
        </a:spcBef>
        <a:spcAft>
          <a:spcPct val="0"/>
        </a:spcAft>
        <a:defRPr sz="2400">
          <a:solidFill>
            <a:srgbClr val="0066CC"/>
          </a:solidFill>
          <a:effectLst>
            <a:outerShdw blurRad="38100" dist="38100" dir="2700000" algn="tl">
              <a:srgbClr val="C0C0C0"/>
            </a:outerShdw>
          </a:effectLst>
          <a:latin typeface="Tahoma" pitchFamily="34" charset="0"/>
        </a:defRPr>
      </a:lvl8pPr>
      <a:lvl9pPr marL="1828800" algn="ctr" rtl="0" fontAlgn="base">
        <a:spcBef>
          <a:spcPct val="0"/>
        </a:spcBef>
        <a:spcAft>
          <a:spcPct val="0"/>
        </a:spcAft>
        <a:defRPr sz="2400">
          <a:solidFill>
            <a:srgbClr val="0066CC"/>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
            <a:extLst>
              <a:ext uri="{FF2B5EF4-FFF2-40B4-BE49-F238E27FC236}">
                <a16:creationId xmlns:a16="http://schemas.microsoft.com/office/drawing/2014/main" id="{7EB1DCF2-9374-4441-9576-E9CF79618E67}"/>
              </a:ext>
            </a:extLst>
          </p:cNvPr>
          <p:cNvSpPr>
            <a:spLocks noChangeArrowheads="1"/>
          </p:cNvSpPr>
          <p:nvPr/>
        </p:nvSpPr>
        <p:spPr bwMode="auto">
          <a:xfrm>
            <a:off x="670984" y="481014"/>
            <a:ext cx="11521016" cy="1292225"/>
          </a:xfrm>
          <a:prstGeom prst="rect">
            <a:avLst/>
          </a:prstGeom>
          <a:solidFill>
            <a:srgbClr val="A7190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pl-PL" sz="2400"/>
          </a:p>
        </p:txBody>
      </p:sp>
      <p:sp>
        <p:nvSpPr>
          <p:cNvPr id="1027" name="Rectangle 13">
            <a:extLst>
              <a:ext uri="{FF2B5EF4-FFF2-40B4-BE49-F238E27FC236}">
                <a16:creationId xmlns:a16="http://schemas.microsoft.com/office/drawing/2014/main" id="{8864B2B8-43B0-493C-BE06-4904925A3317}"/>
              </a:ext>
            </a:extLst>
          </p:cNvPr>
          <p:cNvSpPr>
            <a:spLocks noChangeArrowheads="1"/>
          </p:cNvSpPr>
          <p:nvPr/>
        </p:nvSpPr>
        <p:spPr bwMode="auto">
          <a:xfrm flipH="1">
            <a:off x="0" y="1773238"/>
            <a:ext cx="670984" cy="5084762"/>
          </a:xfrm>
          <a:prstGeom prst="rect">
            <a:avLst/>
          </a:prstGeom>
          <a:solidFill>
            <a:srgbClr val="A7190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pl-PL" sz="2400"/>
          </a:p>
        </p:txBody>
      </p:sp>
      <p:sp>
        <p:nvSpPr>
          <p:cNvPr id="1028" name="Rectangle 14">
            <a:extLst>
              <a:ext uri="{FF2B5EF4-FFF2-40B4-BE49-F238E27FC236}">
                <a16:creationId xmlns:a16="http://schemas.microsoft.com/office/drawing/2014/main" id="{33C1AC33-E604-4B53-841E-C7DD5D979B3A}"/>
              </a:ext>
            </a:extLst>
          </p:cNvPr>
          <p:cNvSpPr>
            <a:spLocks noGrp="1" noChangeArrowheads="1"/>
          </p:cNvSpPr>
          <p:nvPr>
            <p:ph type="title"/>
          </p:nvPr>
        </p:nvSpPr>
        <p:spPr bwMode="auto">
          <a:xfrm>
            <a:off x="814918" y="630238"/>
            <a:ext cx="11233149" cy="103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9" name="Rectangle 15">
            <a:extLst>
              <a:ext uri="{FF2B5EF4-FFF2-40B4-BE49-F238E27FC236}">
                <a16:creationId xmlns:a16="http://schemas.microsoft.com/office/drawing/2014/main" id="{C41F0786-0AE2-43BE-8E3C-02035DB4EFB7}"/>
              </a:ext>
            </a:extLst>
          </p:cNvPr>
          <p:cNvSpPr>
            <a:spLocks noGrp="1" noChangeArrowheads="1"/>
          </p:cNvSpPr>
          <p:nvPr>
            <p:ph type="body" idx="1"/>
          </p:nvPr>
        </p:nvSpPr>
        <p:spPr bwMode="auto">
          <a:xfrm>
            <a:off x="814918" y="1881189"/>
            <a:ext cx="11233149" cy="486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pic>
        <p:nvPicPr>
          <p:cNvPr id="1030" name="Picture 17" descr="logo en male">
            <a:extLst>
              <a:ext uri="{FF2B5EF4-FFF2-40B4-BE49-F238E27FC236}">
                <a16:creationId xmlns:a16="http://schemas.microsoft.com/office/drawing/2014/main" id="{2BCF837B-E1E5-49B1-A3C9-012C772624B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26988"/>
            <a:ext cx="3600451"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8" descr="logo en male">
            <a:extLst>
              <a:ext uri="{FF2B5EF4-FFF2-40B4-BE49-F238E27FC236}">
                <a16:creationId xmlns:a16="http://schemas.microsoft.com/office/drawing/2014/main" id="{46F31E28-A7C0-48DF-93B4-21D7ACDFD81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9050"/>
            <a:ext cx="3600451"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6847827"/>
      </p:ext>
    </p:extLst>
  </p:cSld>
  <p:clrMap bg1="lt1" tx1="dk1" bg2="lt2" tx2="dk2" accent1="accent1" accent2="accent2" accent3="accent3" accent4="accent4" accent5="accent5" accent6="accent6" hlink="hlink" folHlink="folHlink"/>
  <p:sldLayoutIdLst>
    <p:sldLayoutId id="2147484204" r:id="rId1"/>
    <p:sldLayoutId id="2147484205" r:id="rId2"/>
    <p:sldLayoutId id="2147484206" r:id="rId3"/>
    <p:sldLayoutId id="2147484207" r:id="rId4"/>
    <p:sldLayoutId id="2147484208" r:id="rId5"/>
    <p:sldLayoutId id="2147484209" r:id="rId6"/>
    <p:sldLayoutId id="2147484210" r:id="rId7"/>
    <p:sldLayoutId id="2147484211" r:id="rId8"/>
    <p:sldLayoutId id="2147484212" r:id="rId9"/>
    <p:sldLayoutId id="2147484213" r:id="rId10"/>
    <p:sldLayoutId id="2147484214" r:id="rId11"/>
  </p:sldLayoutIdLst>
  <p:transition/>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Trebuchet MS" pitchFamily="34" charset="0"/>
        </a:defRPr>
      </a:lvl2pPr>
      <a:lvl3pPr algn="l" rtl="0" eaLnBrk="0" fontAlgn="base" hangingPunct="0">
        <a:spcBef>
          <a:spcPct val="0"/>
        </a:spcBef>
        <a:spcAft>
          <a:spcPct val="0"/>
        </a:spcAft>
        <a:defRPr sz="3600" b="1">
          <a:solidFill>
            <a:schemeClr val="tx2"/>
          </a:solidFill>
          <a:latin typeface="Trebuchet MS" pitchFamily="34" charset="0"/>
        </a:defRPr>
      </a:lvl3pPr>
      <a:lvl4pPr algn="l" rtl="0" eaLnBrk="0" fontAlgn="base" hangingPunct="0">
        <a:spcBef>
          <a:spcPct val="0"/>
        </a:spcBef>
        <a:spcAft>
          <a:spcPct val="0"/>
        </a:spcAft>
        <a:defRPr sz="3600" b="1">
          <a:solidFill>
            <a:schemeClr val="tx2"/>
          </a:solidFill>
          <a:latin typeface="Trebuchet MS" pitchFamily="34" charset="0"/>
        </a:defRPr>
      </a:lvl4pPr>
      <a:lvl5pPr algn="l" rtl="0" eaLnBrk="0" fontAlgn="base" hangingPunct="0">
        <a:spcBef>
          <a:spcPct val="0"/>
        </a:spcBef>
        <a:spcAft>
          <a:spcPct val="0"/>
        </a:spcAft>
        <a:defRPr sz="3600" b="1">
          <a:solidFill>
            <a:schemeClr val="tx2"/>
          </a:solidFill>
          <a:latin typeface="Trebuchet MS" pitchFamily="34" charset="0"/>
        </a:defRPr>
      </a:lvl5pPr>
      <a:lvl6pPr marL="457200" algn="l" rtl="0" fontAlgn="base">
        <a:spcBef>
          <a:spcPct val="0"/>
        </a:spcBef>
        <a:spcAft>
          <a:spcPct val="0"/>
        </a:spcAft>
        <a:defRPr sz="3600" b="1">
          <a:solidFill>
            <a:schemeClr val="tx2"/>
          </a:solidFill>
          <a:latin typeface="Trebuchet MS" pitchFamily="34" charset="0"/>
        </a:defRPr>
      </a:lvl6pPr>
      <a:lvl7pPr marL="914400" algn="l" rtl="0" fontAlgn="base">
        <a:spcBef>
          <a:spcPct val="0"/>
        </a:spcBef>
        <a:spcAft>
          <a:spcPct val="0"/>
        </a:spcAft>
        <a:defRPr sz="3600" b="1">
          <a:solidFill>
            <a:schemeClr val="tx2"/>
          </a:solidFill>
          <a:latin typeface="Trebuchet MS" pitchFamily="34" charset="0"/>
        </a:defRPr>
      </a:lvl7pPr>
      <a:lvl8pPr marL="1371600" algn="l" rtl="0" fontAlgn="base">
        <a:spcBef>
          <a:spcPct val="0"/>
        </a:spcBef>
        <a:spcAft>
          <a:spcPct val="0"/>
        </a:spcAft>
        <a:defRPr sz="3600" b="1">
          <a:solidFill>
            <a:schemeClr val="tx2"/>
          </a:solidFill>
          <a:latin typeface="Trebuchet MS" pitchFamily="34" charset="0"/>
        </a:defRPr>
      </a:lvl8pPr>
      <a:lvl9pPr marL="1828800" algn="l" rtl="0" fontAlgn="base">
        <a:spcBef>
          <a:spcPct val="0"/>
        </a:spcBef>
        <a:spcAft>
          <a:spcPct val="0"/>
        </a:spcAft>
        <a:defRPr sz="3600" b="1">
          <a:solidFill>
            <a:schemeClr val="tx2"/>
          </a:solidFill>
          <a:latin typeface="Trebuchet MS"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
            <a:extLst>
              <a:ext uri="{FF2B5EF4-FFF2-40B4-BE49-F238E27FC236}">
                <a16:creationId xmlns:a16="http://schemas.microsoft.com/office/drawing/2014/main" id="{D99184AB-5D18-476A-AFE9-B19AC8505372}"/>
              </a:ext>
            </a:extLst>
          </p:cNvPr>
          <p:cNvSpPr>
            <a:spLocks noChangeArrowheads="1"/>
          </p:cNvSpPr>
          <p:nvPr/>
        </p:nvSpPr>
        <p:spPr bwMode="auto">
          <a:xfrm>
            <a:off x="670984" y="481014"/>
            <a:ext cx="11521016" cy="1292225"/>
          </a:xfrm>
          <a:prstGeom prst="rect">
            <a:avLst/>
          </a:prstGeom>
          <a:solidFill>
            <a:srgbClr val="A7190E"/>
          </a:solidFill>
          <a:ln w="9525">
            <a:noFill/>
            <a:miter lim="800000"/>
            <a:headEnd/>
            <a:tailEnd/>
          </a:ln>
          <a:effectLst/>
        </p:spPr>
        <p:txBody>
          <a:bodyPr wrap="none" anchor="ctr"/>
          <a:lstStyle/>
          <a:p>
            <a:pPr>
              <a:defRPr/>
            </a:pPr>
            <a:endParaRPr lang="en-GB" sz="2400">
              <a:latin typeface="Arial" charset="0"/>
            </a:endParaRPr>
          </a:p>
        </p:txBody>
      </p:sp>
      <p:sp>
        <p:nvSpPr>
          <p:cNvPr id="1027" name="Rectangle 13">
            <a:extLst>
              <a:ext uri="{FF2B5EF4-FFF2-40B4-BE49-F238E27FC236}">
                <a16:creationId xmlns:a16="http://schemas.microsoft.com/office/drawing/2014/main" id="{5E198AB3-2DEF-4678-87A0-C44918CF82AA}"/>
              </a:ext>
            </a:extLst>
          </p:cNvPr>
          <p:cNvSpPr>
            <a:spLocks noChangeArrowheads="1"/>
          </p:cNvSpPr>
          <p:nvPr/>
        </p:nvSpPr>
        <p:spPr bwMode="auto">
          <a:xfrm flipH="1">
            <a:off x="0" y="1773238"/>
            <a:ext cx="670984" cy="5084762"/>
          </a:xfrm>
          <a:prstGeom prst="rect">
            <a:avLst/>
          </a:prstGeom>
          <a:solidFill>
            <a:srgbClr val="A7190E"/>
          </a:solidFill>
          <a:ln w="9525">
            <a:noFill/>
            <a:miter lim="800000"/>
            <a:headEnd/>
            <a:tailEnd/>
          </a:ln>
          <a:effectLst/>
        </p:spPr>
        <p:txBody>
          <a:bodyPr wrap="none" anchor="ctr"/>
          <a:lstStyle/>
          <a:p>
            <a:pPr>
              <a:defRPr/>
            </a:pPr>
            <a:endParaRPr lang="en-GB" sz="2400">
              <a:latin typeface="Arial" charset="0"/>
            </a:endParaRPr>
          </a:p>
        </p:txBody>
      </p:sp>
      <p:sp>
        <p:nvSpPr>
          <p:cNvPr id="6148" name="Rectangle 14">
            <a:extLst>
              <a:ext uri="{FF2B5EF4-FFF2-40B4-BE49-F238E27FC236}">
                <a16:creationId xmlns:a16="http://schemas.microsoft.com/office/drawing/2014/main" id="{A5492FE1-4370-44A8-8B12-34D4AB2DCE73}"/>
              </a:ext>
            </a:extLst>
          </p:cNvPr>
          <p:cNvSpPr>
            <a:spLocks noGrp="1" noChangeArrowheads="1"/>
          </p:cNvSpPr>
          <p:nvPr>
            <p:ph type="title"/>
          </p:nvPr>
        </p:nvSpPr>
        <p:spPr bwMode="auto">
          <a:xfrm>
            <a:off x="814918" y="630238"/>
            <a:ext cx="11233149"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6149" name="Rectangle 15">
            <a:extLst>
              <a:ext uri="{FF2B5EF4-FFF2-40B4-BE49-F238E27FC236}">
                <a16:creationId xmlns:a16="http://schemas.microsoft.com/office/drawing/2014/main" id="{6E520CCC-1CA2-4180-A4ED-A59A1B86B0B7}"/>
              </a:ext>
            </a:extLst>
          </p:cNvPr>
          <p:cNvSpPr>
            <a:spLocks noGrp="1" noChangeArrowheads="1"/>
          </p:cNvSpPr>
          <p:nvPr>
            <p:ph type="body" idx="1"/>
          </p:nvPr>
        </p:nvSpPr>
        <p:spPr bwMode="auto">
          <a:xfrm>
            <a:off x="814918" y="1881189"/>
            <a:ext cx="11233149"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pic>
        <p:nvPicPr>
          <p:cNvPr id="6150" name="Picture 16" descr="logotwyp pwr eng poziom">
            <a:extLst>
              <a:ext uri="{FF2B5EF4-FFF2-40B4-BE49-F238E27FC236}">
                <a16:creationId xmlns:a16="http://schemas.microsoft.com/office/drawing/2014/main" id="{753ABEB2-7C45-458E-AC0D-355A8B45A7D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17463"/>
            <a:ext cx="3604684"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7">
            <a:extLst>
              <a:ext uri="{FF2B5EF4-FFF2-40B4-BE49-F238E27FC236}">
                <a16:creationId xmlns:a16="http://schemas.microsoft.com/office/drawing/2014/main" id="{06DBFEED-C526-4DD7-BB9C-7E9E41D8BCC7}"/>
              </a:ext>
            </a:extLst>
          </p:cNvPr>
          <p:cNvSpPr txBox="1">
            <a:spLocks noChangeArrowheads="1"/>
          </p:cNvSpPr>
          <p:nvPr userDrawn="1"/>
        </p:nvSpPr>
        <p:spPr bwMode="auto">
          <a:xfrm>
            <a:off x="11410951" y="6467475"/>
            <a:ext cx="372218" cy="276999"/>
          </a:xfrm>
          <a:prstGeom prst="rect">
            <a:avLst/>
          </a:prstGeom>
          <a:noFill/>
          <a:ln w="9525">
            <a:noFill/>
            <a:miter lim="800000"/>
            <a:headEnd/>
            <a:tailEnd/>
          </a:ln>
          <a:effectLst/>
        </p:spPr>
        <p:txBody>
          <a:bodyPr wrap="none">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fld id="{A04B8651-F76A-47BB-97C7-60F439AF1CA8}" type="slidenum">
              <a:rPr lang="en-GB" altLang="pl-PL" sz="1200"/>
              <a:pPr eaLnBrk="1" hangingPunct="1"/>
              <a:t>‹#›</a:t>
            </a:fld>
            <a:endParaRPr lang="en-GB" altLang="pl-PL" sz="1200"/>
          </a:p>
        </p:txBody>
      </p:sp>
    </p:spTree>
    <p:extLst>
      <p:ext uri="{BB962C8B-B14F-4D97-AF65-F5344CB8AC3E}">
        <p14:creationId xmlns:p14="http://schemas.microsoft.com/office/powerpoint/2010/main" val="2592722778"/>
      </p:ext>
    </p:extLst>
  </p:cSld>
  <p:clrMap bg1="lt1" tx1="dk1" bg2="lt2" tx2="dk2" accent1="accent1" accent2="accent2" accent3="accent3" accent4="accent4" accent5="accent5" accent6="accent6" hlink="hlink" folHlink="folHlink"/>
  <p:sldLayoutIdLst>
    <p:sldLayoutId id="2147484217" r:id="rId1"/>
    <p:sldLayoutId id="2147484218" r:id="rId2"/>
    <p:sldLayoutId id="2147484219" r:id="rId3"/>
    <p:sldLayoutId id="2147484220" r:id="rId4"/>
    <p:sldLayoutId id="2147484221" r:id="rId5"/>
    <p:sldLayoutId id="2147484222" r:id="rId6"/>
    <p:sldLayoutId id="2147484223" r:id="rId7"/>
    <p:sldLayoutId id="2147484224" r:id="rId8"/>
    <p:sldLayoutId id="2147484225" r:id="rId9"/>
    <p:sldLayoutId id="2147484226" r:id="rId10"/>
    <p:sldLayoutId id="2147484227" r:id="rId11"/>
  </p:sldLayoutIdLst>
  <p:transition>
    <p:randomBar/>
  </p:transition>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Trebuchet MS" pitchFamily="34" charset="0"/>
        </a:defRPr>
      </a:lvl2pPr>
      <a:lvl3pPr algn="l" rtl="0" eaLnBrk="0" fontAlgn="base" hangingPunct="0">
        <a:spcBef>
          <a:spcPct val="0"/>
        </a:spcBef>
        <a:spcAft>
          <a:spcPct val="0"/>
        </a:spcAft>
        <a:defRPr sz="3600" b="1">
          <a:solidFill>
            <a:schemeClr val="tx2"/>
          </a:solidFill>
          <a:latin typeface="Trebuchet MS" pitchFamily="34" charset="0"/>
        </a:defRPr>
      </a:lvl3pPr>
      <a:lvl4pPr algn="l" rtl="0" eaLnBrk="0" fontAlgn="base" hangingPunct="0">
        <a:spcBef>
          <a:spcPct val="0"/>
        </a:spcBef>
        <a:spcAft>
          <a:spcPct val="0"/>
        </a:spcAft>
        <a:defRPr sz="3600" b="1">
          <a:solidFill>
            <a:schemeClr val="tx2"/>
          </a:solidFill>
          <a:latin typeface="Trebuchet MS" pitchFamily="34" charset="0"/>
        </a:defRPr>
      </a:lvl4pPr>
      <a:lvl5pPr algn="l" rtl="0" eaLnBrk="0" fontAlgn="base" hangingPunct="0">
        <a:spcBef>
          <a:spcPct val="0"/>
        </a:spcBef>
        <a:spcAft>
          <a:spcPct val="0"/>
        </a:spcAft>
        <a:defRPr sz="3600" b="1">
          <a:solidFill>
            <a:schemeClr val="tx2"/>
          </a:solidFill>
          <a:latin typeface="Trebuchet MS" pitchFamily="34" charset="0"/>
        </a:defRPr>
      </a:lvl5pPr>
      <a:lvl6pPr marL="457200" algn="l" rtl="0" fontAlgn="base">
        <a:spcBef>
          <a:spcPct val="0"/>
        </a:spcBef>
        <a:spcAft>
          <a:spcPct val="0"/>
        </a:spcAft>
        <a:defRPr sz="3600" b="1">
          <a:solidFill>
            <a:schemeClr val="tx2"/>
          </a:solidFill>
          <a:latin typeface="Trebuchet MS" pitchFamily="34" charset="0"/>
        </a:defRPr>
      </a:lvl6pPr>
      <a:lvl7pPr marL="914400" algn="l" rtl="0" fontAlgn="base">
        <a:spcBef>
          <a:spcPct val="0"/>
        </a:spcBef>
        <a:spcAft>
          <a:spcPct val="0"/>
        </a:spcAft>
        <a:defRPr sz="3600" b="1">
          <a:solidFill>
            <a:schemeClr val="tx2"/>
          </a:solidFill>
          <a:latin typeface="Trebuchet MS" pitchFamily="34" charset="0"/>
        </a:defRPr>
      </a:lvl7pPr>
      <a:lvl8pPr marL="1371600" algn="l" rtl="0" fontAlgn="base">
        <a:spcBef>
          <a:spcPct val="0"/>
        </a:spcBef>
        <a:spcAft>
          <a:spcPct val="0"/>
        </a:spcAft>
        <a:defRPr sz="3600" b="1">
          <a:solidFill>
            <a:schemeClr val="tx2"/>
          </a:solidFill>
          <a:latin typeface="Trebuchet MS" pitchFamily="34" charset="0"/>
        </a:defRPr>
      </a:lvl8pPr>
      <a:lvl9pPr marL="1828800" algn="l" rtl="0" fontAlgn="base">
        <a:spcBef>
          <a:spcPct val="0"/>
        </a:spcBef>
        <a:spcAft>
          <a:spcPct val="0"/>
        </a:spcAft>
        <a:defRPr sz="3600" b="1">
          <a:solidFill>
            <a:schemeClr val="tx2"/>
          </a:solidFill>
          <a:latin typeface="Trebuchet MS"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p:nvSpPr>
        <p:spPr bwMode="auto">
          <a:xfrm>
            <a:off x="670984" y="481014"/>
            <a:ext cx="11521016" cy="1292225"/>
          </a:xfrm>
          <a:prstGeom prst="rect">
            <a:avLst/>
          </a:prstGeom>
          <a:solidFill>
            <a:srgbClr val="A7190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GB" altLang="en-US" sz="2400"/>
          </a:p>
        </p:txBody>
      </p:sp>
      <p:sp>
        <p:nvSpPr>
          <p:cNvPr id="1027" name="Rectangle 13"/>
          <p:cNvSpPr>
            <a:spLocks noChangeArrowheads="1"/>
          </p:cNvSpPr>
          <p:nvPr/>
        </p:nvSpPr>
        <p:spPr bwMode="auto">
          <a:xfrm flipH="1">
            <a:off x="0" y="1773238"/>
            <a:ext cx="670984" cy="5084762"/>
          </a:xfrm>
          <a:prstGeom prst="rect">
            <a:avLst/>
          </a:prstGeom>
          <a:solidFill>
            <a:srgbClr val="A7190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GB" altLang="en-US" sz="2400"/>
          </a:p>
        </p:txBody>
      </p:sp>
      <p:sp>
        <p:nvSpPr>
          <p:cNvPr id="1028" name="Rectangle 14"/>
          <p:cNvSpPr>
            <a:spLocks noGrp="1" noChangeArrowheads="1"/>
          </p:cNvSpPr>
          <p:nvPr>
            <p:ph type="title"/>
          </p:nvPr>
        </p:nvSpPr>
        <p:spPr bwMode="auto">
          <a:xfrm>
            <a:off x="814918" y="630238"/>
            <a:ext cx="11233149" cy="103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l-PL" altLang="en-US"/>
              <a:t>Kliknij, aby edytować styl wzorca tytułu</a:t>
            </a:r>
          </a:p>
        </p:txBody>
      </p:sp>
      <p:sp>
        <p:nvSpPr>
          <p:cNvPr id="1029" name="Rectangle 15"/>
          <p:cNvSpPr>
            <a:spLocks noGrp="1" noChangeArrowheads="1"/>
          </p:cNvSpPr>
          <p:nvPr>
            <p:ph type="body" idx="1"/>
          </p:nvPr>
        </p:nvSpPr>
        <p:spPr bwMode="auto">
          <a:xfrm>
            <a:off x="814918" y="1881189"/>
            <a:ext cx="11233149" cy="486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l-PL" altLang="en-US"/>
              <a:t>Kliknij, aby edytować style wzorca tekstu</a:t>
            </a:r>
          </a:p>
          <a:p>
            <a:pPr lvl="1"/>
            <a:r>
              <a:rPr lang="pl-PL" altLang="en-US"/>
              <a:t>Drugi poziom</a:t>
            </a:r>
          </a:p>
          <a:p>
            <a:pPr lvl="2"/>
            <a:r>
              <a:rPr lang="pl-PL" altLang="en-US"/>
              <a:t>Trzeci poziom</a:t>
            </a:r>
          </a:p>
          <a:p>
            <a:pPr lvl="3"/>
            <a:r>
              <a:rPr lang="pl-PL" altLang="en-US"/>
              <a:t>Czwarty poziom</a:t>
            </a:r>
          </a:p>
          <a:p>
            <a:pPr lvl="4"/>
            <a:r>
              <a:rPr lang="pl-PL" altLang="en-US"/>
              <a:t>Piąty poziom</a:t>
            </a:r>
          </a:p>
        </p:txBody>
      </p:sp>
      <p:pic>
        <p:nvPicPr>
          <p:cNvPr id="1030" name="Picture 19" descr="logo PWr kolor poziom ang  bez tla"/>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1" y="0"/>
            <a:ext cx="308821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5627985"/>
      </p:ext>
    </p:extLst>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Lst>
  <p:transition>
    <p:randomBar/>
  </p:transition>
  <p:txStyles>
    <p:titleStyle>
      <a:lvl1pPr algn="l" rtl="0" eaLnBrk="0" fontAlgn="base" hangingPunct="0">
        <a:spcBef>
          <a:spcPct val="0"/>
        </a:spcBef>
        <a:spcAft>
          <a:spcPct val="0"/>
        </a:spcAft>
        <a:defRPr sz="3600" b="1" kern="1200">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Trebuchet MS" panose="020B0603020202020204" pitchFamily="34" charset="0"/>
        </a:defRPr>
      </a:lvl2pPr>
      <a:lvl3pPr algn="l" rtl="0" eaLnBrk="0" fontAlgn="base" hangingPunct="0">
        <a:spcBef>
          <a:spcPct val="0"/>
        </a:spcBef>
        <a:spcAft>
          <a:spcPct val="0"/>
        </a:spcAft>
        <a:defRPr sz="3600" b="1">
          <a:solidFill>
            <a:schemeClr val="tx2"/>
          </a:solidFill>
          <a:latin typeface="Trebuchet MS" panose="020B0603020202020204" pitchFamily="34" charset="0"/>
        </a:defRPr>
      </a:lvl3pPr>
      <a:lvl4pPr algn="l" rtl="0" eaLnBrk="0" fontAlgn="base" hangingPunct="0">
        <a:spcBef>
          <a:spcPct val="0"/>
        </a:spcBef>
        <a:spcAft>
          <a:spcPct val="0"/>
        </a:spcAft>
        <a:defRPr sz="3600" b="1">
          <a:solidFill>
            <a:schemeClr val="tx2"/>
          </a:solidFill>
          <a:latin typeface="Trebuchet MS" panose="020B0603020202020204" pitchFamily="34" charset="0"/>
        </a:defRPr>
      </a:lvl4pPr>
      <a:lvl5pPr algn="l" rtl="0" eaLnBrk="0" fontAlgn="base" hangingPunct="0">
        <a:spcBef>
          <a:spcPct val="0"/>
        </a:spcBef>
        <a:spcAft>
          <a:spcPct val="0"/>
        </a:spcAft>
        <a:defRPr sz="3600" b="1">
          <a:solidFill>
            <a:schemeClr val="tx2"/>
          </a:solidFill>
          <a:latin typeface="Trebuchet MS" panose="020B0603020202020204" pitchFamily="34" charset="0"/>
        </a:defRPr>
      </a:lvl5pPr>
      <a:lvl6pPr marL="457200" algn="l" rtl="0" fontAlgn="base">
        <a:spcBef>
          <a:spcPct val="0"/>
        </a:spcBef>
        <a:spcAft>
          <a:spcPct val="0"/>
        </a:spcAft>
        <a:defRPr sz="3600" b="1">
          <a:solidFill>
            <a:schemeClr val="tx2"/>
          </a:solidFill>
          <a:latin typeface="Trebuchet MS" panose="020B0603020202020204" pitchFamily="34" charset="0"/>
        </a:defRPr>
      </a:lvl6pPr>
      <a:lvl7pPr marL="914400" algn="l" rtl="0" fontAlgn="base">
        <a:spcBef>
          <a:spcPct val="0"/>
        </a:spcBef>
        <a:spcAft>
          <a:spcPct val="0"/>
        </a:spcAft>
        <a:defRPr sz="3600" b="1">
          <a:solidFill>
            <a:schemeClr val="tx2"/>
          </a:solidFill>
          <a:latin typeface="Trebuchet MS" panose="020B0603020202020204" pitchFamily="34" charset="0"/>
        </a:defRPr>
      </a:lvl7pPr>
      <a:lvl8pPr marL="1371600" algn="l" rtl="0" fontAlgn="base">
        <a:spcBef>
          <a:spcPct val="0"/>
        </a:spcBef>
        <a:spcAft>
          <a:spcPct val="0"/>
        </a:spcAft>
        <a:defRPr sz="3600" b="1">
          <a:solidFill>
            <a:schemeClr val="tx2"/>
          </a:solidFill>
          <a:latin typeface="Trebuchet MS" panose="020B0603020202020204" pitchFamily="34" charset="0"/>
        </a:defRPr>
      </a:lvl8pPr>
      <a:lvl9pPr marL="1828800" algn="l" rtl="0" fontAlgn="base">
        <a:spcBef>
          <a:spcPct val="0"/>
        </a:spcBef>
        <a:spcAft>
          <a:spcPct val="0"/>
        </a:spcAft>
        <a:defRPr sz="3600" b="1">
          <a:solidFill>
            <a:schemeClr val="tx2"/>
          </a:solidFill>
          <a:latin typeface="Trebuchet MS" panose="020B0603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
            <a:extLst>
              <a:ext uri="{FF2B5EF4-FFF2-40B4-BE49-F238E27FC236}">
                <a16:creationId xmlns:a16="http://schemas.microsoft.com/office/drawing/2014/main" id="{C97DA483-FA0B-4A5A-9222-55431F48BCDF}"/>
              </a:ext>
            </a:extLst>
          </p:cNvPr>
          <p:cNvSpPr>
            <a:spLocks noChangeArrowheads="1"/>
          </p:cNvSpPr>
          <p:nvPr/>
        </p:nvSpPr>
        <p:spPr bwMode="auto">
          <a:xfrm>
            <a:off x="670984" y="481014"/>
            <a:ext cx="11521016" cy="1292225"/>
          </a:xfrm>
          <a:prstGeom prst="rect">
            <a:avLst/>
          </a:prstGeom>
          <a:solidFill>
            <a:srgbClr val="A7190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pl-PL" sz="2400"/>
          </a:p>
        </p:txBody>
      </p:sp>
      <p:sp>
        <p:nvSpPr>
          <p:cNvPr id="1027" name="Rectangle 13">
            <a:extLst>
              <a:ext uri="{FF2B5EF4-FFF2-40B4-BE49-F238E27FC236}">
                <a16:creationId xmlns:a16="http://schemas.microsoft.com/office/drawing/2014/main" id="{7F03F4B5-36B0-4E06-8D3A-9EFDA30BED31}"/>
              </a:ext>
            </a:extLst>
          </p:cNvPr>
          <p:cNvSpPr>
            <a:spLocks noChangeArrowheads="1"/>
          </p:cNvSpPr>
          <p:nvPr/>
        </p:nvSpPr>
        <p:spPr bwMode="auto">
          <a:xfrm flipH="1">
            <a:off x="0" y="1773238"/>
            <a:ext cx="670984" cy="5084762"/>
          </a:xfrm>
          <a:prstGeom prst="rect">
            <a:avLst/>
          </a:prstGeom>
          <a:solidFill>
            <a:srgbClr val="A7190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pl-PL" sz="2400"/>
          </a:p>
        </p:txBody>
      </p:sp>
      <p:sp>
        <p:nvSpPr>
          <p:cNvPr id="1028" name="Rectangle 14">
            <a:extLst>
              <a:ext uri="{FF2B5EF4-FFF2-40B4-BE49-F238E27FC236}">
                <a16:creationId xmlns:a16="http://schemas.microsoft.com/office/drawing/2014/main" id="{63AEB656-1B5E-4544-B80A-FC261E085B23}"/>
              </a:ext>
            </a:extLst>
          </p:cNvPr>
          <p:cNvSpPr>
            <a:spLocks noGrp="1" noChangeArrowheads="1"/>
          </p:cNvSpPr>
          <p:nvPr>
            <p:ph type="title"/>
          </p:nvPr>
        </p:nvSpPr>
        <p:spPr bwMode="auto">
          <a:xfrm>
            <a:off x="814918" y="630238"/>
            <a:ext cx="11233149" cy="103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9" name="Rectangle 15">
            <a:extLst>
              <a:ext uri="{FF2B5EF4-FFF2-40B4-BE49-F238E27FC236}">
                <a16:creationId xmlns:a16="http://schemas.microsoft.com/office/drawing/2014/main" id="{11025AF8-5474-4F71-8089-ADC2507E5B51}"/>
              </a:ext>
            </a:extLst>
          </p:cNvPr>
          <p:cNvSpPr>
            <a:spLocks noGrp="1" noChangeArrowheads="1"/>
          </p:cNvSpPr>
          <p:nvPr>
            <p:ph type="body" idx="1"/>
          </p:nvPr>
        </p:nvSpPr>
        <p:spPr bwMode="auto">
          <a:xfrm>
            <a:off x="814918" y="1881189"/>
            <a:ext cx="11233149" cy="486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pic>
        <p:nvPicPr>
          <p:cNvPr id="1030" name="Picture 17" descr="logo en male">
            <a:extLst>
              <a:ext uri="{FF2B5EF4-FFF2-40B4-BE49-F238E27FC236}">
                <a16:creationId xmlns:a16="http://schemas.microsoft.com/office/drawing/2014/main" id="{BB90E3F9-649D-45CD-BAD0-36AF7E03E8C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26988"/>
            <a:ext cx="3600451"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8" descr="logo en male">
            <a:extLst>
              <a:ext uri="{FF2B5EF4-FFF2-40B4-BE49-F238E27FC236}">
                <a16:creationId xmlns:a16="http://schemas.microsoft.com/office/drawing/2014/main" id="{56DE723F-FC79-47E5-B30C-56EBE40EEF4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9050"/>
            <a:ext cx="3600451"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5384576"/>
      </p:ext>
    </p:extLst>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Lst>
  <p:transition/>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Trebuchet MS" pitchFamily="34" charset="0"/>
        </a:defRPr>
      </a:lvl2pPr>
      <a:lvl3pPr algn="l" rtl="0" eaLnBrk="0" fontAlgn="base" hangingPunct="0">
        <a:spcBef>
          <a:spcPct val="0"/>
        </a:spcBef>
        <a:spcAft>
          <a:spcPct val="0"/>
        </a:spcAft>
        <a:defRPr sz="3600" b="1">
          <a:solidFill>
            <a:schemeClr val="tx2"/>
          </a:solidFill>
          <a:latin typeface="Trebuchet MS" pitchFamily="34" charset="0"/>
        </a:defRPr>
      </a:lvl3pPr>
      <a:lvl4pPr algn="l" rtl="0" eaLnBrk="0" fontAlgn="base" hangingPunct="0">
        <a:spcBef>
          <a:spcPct val="0"/>
        </a:spcBef>
        <a:spcAft>
          <a:spcPct val="0"/>
        </a:spcAft>
        <a:defRPr sz="3600" b="1">
          <a:solidFill>
            <a:schemeClr val="tx2"/>
          </a:solidFill>
          <a:latin typeface="Trebuchet MS" pitchFamily="34" charset="0"/>
        </a:defRPr>
      </a:lvl4pPr>
      <a:lvl5pPr algn="l" rtl="0" eaLnBrk="0" fontAlgn="base" hangingPunct="0">
        <a:spcBef>
          <a:spcPct val="0"/>
        </a:spcBef>
        <a:spcAft>
          <a:spcPct val="0"/>
        </a:spcAft>
        <a:defRPr sz="3600" b="1">
          <a:solidFill>
            <a:schemeClr val="tx2"/>
          </a:solidFill>
          <a:latin typeface="Trebuchet MS" pitchFamily="34" charset="0"/>
        </a:defRPr>
      </a:lvl5pPr>
      <a:lvl6pPr marL="457200" algn="l" rtl="0" fontAlgn="base">
        <a:spcBef>
          <a:spcPct val="0"/>
        </a:spcBef>
        <a:spcAft>
          <a:spcPct val="0"/>
        </a:spcAft>
        <a:defRPr sz="3600" b="1">
          <a:solidFill>
            <a:schemeClr val="tx2"/>
          </a:solidFill>
          <a:latin typeface="Trebuchet MS" pitchFamily="34" charset="0"/>
        </a:defRPr>
      </a:lvl6pPr>
      <a:lvl7pPr marL="914400" algn="l" rtl="0" fontAlgn="base">
        <a:spcBef>
          <a:spcPct val="0"/>
        </a:spcBef>
        <a:spcAft>
          <a:spcPct val="0"/>
        </a:spcAft>
        <a:defRPr sz="3600" b="1">
          <a:solidFill>
            <a:schemeClr val="tx2"/>
          </a:solidFill>
          <a:latin typeface="Trebuchet MS" pitchFamily="34" charset="0"/>
        </a:defRPr>
      </a:lvl7pPr>
      <a:lvl8pPr marL="1371600" algn="l" rtl="0" fontAlgn="base">
        <a:spcBef>
          <a:spcPct val="0"/>
        </a:spcBef>
        <a:spcAft>
          <a:spcPct val="0"/>
        </a:spcAft>
        <a:defRPr sz="3600" b="1">
          <a:solidFill>
            <a:schemeClr val="tx2"/>
          </a:solidFill>
          <a:latin typeface="Trebuchet MS" pitchFamily="34" charset="0"/>
        </a:defRPr>
      </a:lvl8pPr>
      <a:lvl9pPr marL="1828800" algn="l" rtl="0" fontAlgn="base">
        <a:spcBef>
          <a:spcPct val="0"/>
        </a:spcBef>
        <a:spcAft>
          <a:spcPct val="0"/>
        </a:spcAft>
        <a:defRPr sz="3600" b="1">
          <a:solidFill>
            <a:schemeClr val="tx2"/>
          </a:solidFill>
          <a:latin typeface="Trebuchet MS"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6" name="Rectangle 10">
            <a:extLst>
              <a:ext uri="{FF2B5EF4-FFF2-40B4-BE49-F238E27FC236}">
                <a16:creationId xmlns:a16="http://schemas.microsoft.com/office/drawing/2014/main" id="{039887FF-5F16-4374-ACF5-1C9D1D8725A2}"/>
              </a:ext>
            </a:extLst>
          </p:cNvPr>
          <p:cNvSpPr>
            <a:spLocks noChangeArrowheads="1"/>
          </p:cNvSpPr>
          <p:nvPr/>
        </p:nvSpPr>
        <p:spPr bwMode="auto">
          <a:xfrm>
            <a:off x="670984" y="481014"/>
            <a:ext cx="11521016" cy="1292225"/>
          </a:xfrm>
          <a:prstGeom prst="rect">
            <a:avLst/>
          </a:prstGeom>
          <a:solidFill>
            <a:srgbClr val="A7190E"/>
          </a:solidFill>
          <a:ln w="9525">
            <a:noFill/>
            <a:miter lim="800000"/>
            <a:headEnd/>
            <a:tailEnd/>
          </a:ln>
          <a:effectLst/>
        </p:spPr>
        <p:txBody>
          <a:bodyPr wrap="none" anchor="ctr"/>
          <a:lstStyle/>
          <a:p>
            <a:pPr>
              <a:defRPr/>
            </a:pPr>
            <a:endParaRPr lang="en-US" sz="2400">
              <a:latin typeface="Arial" charset="0"/>
            </a:endParaRPr>
          </a:p>
        </p:txBody>
      </p:sp>
      <p:sp>
        <p:nvSpPr>
          <p:cNvPr id="9229" name="Rectangle 13">
            <a:extLst>
              <a:ext uri="{FF2B5EF4-FFF2-40B4-BE49-F238E27FC236}">
                <a16:creationId xmlns:a16="http://schemas.microsoft.com/office/drawing/2014/main" id="{E366FD99-86DD-4739-B97F-FA92E05AF6A6}"/>
              </a:ext>
            </a:extLst>
          </p:cNvPr>
          <p:cNvSpPr>
            <a:spLocks noChangeArrowheads="1"/>
          </p:cNvSpPr>
          <p:nvPr/>
        </p:nvSpPr>
        <p:spPr bwMode="auto">
          <a:xfrm flipH="1">
            <a:off x="0" y="1773238"/>
            <a:ext cx="670984" cy="5084762"/>
          </a:xfrm>
          <a:prstGeom prst="rect">
            <a:avLst/>
          </a:prstGeom>
          <a:solidFill>
            <a:srgbClr val="A7190E"/>
          </a:solidFill>
          <a:ln w="9525">
            <a:noFill/>
            <a:miter lim="800000"/>
            <a:headEnd/>
            <a:tailEnd/>
          </a:ln>
          <a:effectLst/>
        </p:spPr>
        <p:txBody>
          <a:bodyPr wrap="none" anchor="ctr"/>
          <a:lstStyle/>
          <a:p>
            <a:pPr>
              <a:defRPr/>
            </a:pPr>
            <a:endParaRPr lang="en-US" sz="2400">
              <a:latin typeface="Arial" charset="0"/>
            </a:endParaRPr>
          </a:p>
        </p:txBody>
      </p:sp>
      <p:sp>
        <p:nvSpPr>
          <p:cNvPr id="13316" name="Rectangle 14">
            <a:extLst>
              <a:ext uri="{FF2B5EF4-FFF2-40B4-BE49-F238E27FC236}">
                <a16:creationId xmlns:a16="http://schemas.microsoft.com/office/drawing/2014/main" id="{3A13299A-24BD-43F3-B981-6FAEE17AED27}"/>
              </a:ext>
            </a:extLst>
          </p:cNvPr>
          <p:cNvSpPr>
            <a:spLocks noGrp="1" noChangeArrowheads="1"/>
          </p:cNvSpPr>
          <p:nvPr>
            <p:ph type="title"/>
          </p:nvPr>
        </p:nvSpPr>
        <p:spPr bwMode="auto">
          <a:xfrm>
            <a:off x="814918" y="630238"/>
            <a:ext cx="11233149"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3317" name="Rectangle 15">
            <a:extLst>
              <a:ext uri="{FF2B5EF4-FFF2-40B4-BE49-F238E27FC236}">
                <a16:creationId xmlns:a16="http://schemas.microsoft.com/office/drawing/2014/main" id="{49D417D9-3AFF-4CBF-8B7A-FCD8E8C35E68}"/>
              </a:ext>
            </a:extLst>
          </p:cNvPr>
          <p:cNvSpPr>
            <a:spLocks noGrp="1" noChangeArrowheads="1"/>
          </p:cNvSpPr>
          <p:nvPr>
            <p:ph type="body" idx="1"/>
          </p:nvPr>
        </p:nvSpPr>
        <p:spPr bwMode="auto">
          <a:xfrm>
            <a:off x="814918" y="1881189"/>
            <a:ext cx="11233149"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pic>
        <p:nvPicPr>
          <p:cNvPr id="13318" name="Picture 16" descr="logotwyp pwr eng poziom">
            <a:extLst>
              <a:ext uri="{FF2B5EF4-FFF2-40B4-BE49-F238E27FC236}">
                <a16:creationId xmlns:a16="http://schemas.microsoft.com/office/drawing/2014/main" id="{A4543BCE-64B3-4DC0-B4EC-6F3413C58F8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 y="-17463"/>
            <a:ext cx="3604684"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3" name="Text Box 17">
            <a:extLst>
              <a:ext uri="{FF2B5EF4-FFF2-40B4-BE49-F238E27FC236}">
                <a16:creationId xmlns:a16="http://schemas.microsoft.com/office/drawing/2014/main" id="{C5EAC5E0-2EE2-457A-B5C8-30A423A75B54}"/>
              </a:ext>
            </a:extLst>
          </p:cNvPr>
          <p:cNvSpPr txBox="1">
            <a:spLocks noChangeArrowheads="1"/>
          </p:cNvSpPr>
          <p:nvPr userDrawn="1"/>
        </p:nvSpPr>
        <p:spPr bwMode="auto">
          <a:xfrm>
            <a:off x="8879418" y="1"/>
            <a:ext cx="3312583" cy="830997"/>
          </a:xfrm>
          <a:prstGeom prst="rect">
            <a:avLst/>
          </a:prstGeom>
          <a:noFill/>
          <a:ln w="9525" algn="ctr">
            <a:noFill/>
            <a:miter lim="800000"/>
            <a:headEnd/>
            <a:tailEnd/>
          </a:ln>
          <a:effectLst/>
        </p:spPr>
        <p:txBody>
          <a:bodyPr>
            <a:spAutoFit/>
          </a:bodyPr>
          <a:lstStyle/>
          <a:p>
            <a:pPr>
              <a:spcBef>
                <a:spcPct val="50000"/>
              </a:spcBef>
              <a:defRPr/>
            </a:pPr>
            <a:r>
              <a:rPr lang="pl-PL" sz="2400">
                <a:latin typeface="Arial" charset="0"/>
              </a:rPr>
              <a:t>MCh, TE Seminar 12.11.09</a:t>
            </a:r>
            <a:endParaRPr lang="en-US" sz="2400">
              <a:latin typeface="Arial" charset="0"/>
            </a:endParaRPr>
          </a:p>
        </p:txBody>
      </p:sp>
    </p:spTree>
    <p:extLst>
      <p:ext uri="{BB962C8B-B14F-4D97-AF65-F5344CB8AC3E}">
        <p14:creationId xmlns:p14="http://schemas.microsoft.com/office/powerpoint/2010/main" val="3935665316"/>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 id="2147484264" r:id="rId12"/>
  </p:sldLayoutIdLst>
  <p:transition>
    <p:randomBar/>
  </p:transition>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Trebuchet MS" pitchFamily="34" charset="0"/>
        </a:defRPr>
      </a:lvl2pPr>
      <a:lvl3pPr algn="l" rtl="0" eaLnBrk="0" fontAlgn="base" hangingPunct="0">
        <a:spcBef>
          <a:spcPct val="0"/>
        </a:spcBef>
        <a:spcAft>
          <a:spcPct val="0"/>
        </a:spcAft>
        <a:defRPr sz="3600" b="1">
          <a:solidFill>
            <a:schemeClr val="tx2"/>
          </a:solidFill>
          <a:latin typeface="Trebuchet MS" pitchFamily="34" charset="0"/>
        </a:defRPr>
      </a:lvl3pPr>
      <a:lvl4pPr algn="l" rtl="0" eaLnBrk="0" fontAlgn="base" hangingPunct="0">
        <a:spcBef>
          <a:spcPct val="0"/>
        </a:spcBef>
        <a:spcAft>
          <a:spcPct val="0"/>
        </a:spcAft>
        <a:defRPr sz="3600" b="1">
          <a:solidFill>
            <a:schemeClr val="tx2"/>
          </a:solidFill>
          <a:latin typeface="Trebuchet MS" pitchFamily="34" charset="0"/>
        </a:defRPr>
      </a:lvl4pPr>
      <a:lvl5pPr algn="l" rtl="0" eaLnBrk="0" fontAlgn="base" hangingPunct="0">
        <a:spcBef>
          <a:spcPct val="0"/>
        </a:spcBef>
        <a:spcAft>
          <a:spcPct val="0"/>
        </a:spcAft>
        <a:defRPr sz="3600" b="1">
          <a:solidFill>
            <a:schemeClr val="tx2"/>
          </a:solidFill>
          <a:latin typeface="Trebuchet MS" pitchFamily="34" charset="0"/>
        </a:defRPr>
      </a:lvl5pPr>
      <a:lvl6pPr marL="457200" algn="l" rtl="0" fontAlgn="base">
        <a:spcBef>
          <a:spcPct val="0"/>
        </a:spcBef>
        <a:spcAft>
          <a:spcPct val="0"/>
        </a:spcAft>
        <a:defRPr sz="3600" b="1">
          <a:solidFill>
            <a:schemeClr val="tx2"/>
          </a:solidFill>
          <a:latin typeface="Trebuchet MS" pitchFamily="34" charset="0"/>
        </a:defRPr>
      </a:lvl6pPr>
      <a:lvl7pPr marL="914400" algn="l" rtl="0" fontAlgn="base">
        <a:spcBef>
          <a:spcPct val="0"/>
        </a:spcBef>
        <a:spcAft>
          <a:spcPct val="0"/>
        </a:spcAft>
        <a:defRPr sz="3600" b="1">
          <a:solidFill>
            <a:schemeClr val="tx2"/>
          </a:solidFill>
          <a:latin typeface="Trebuchet MS" pitchFamily="34" charset="0"/>
        </a:defRPr>
      </a:lvl7pPr>
      <a:lvl8pPr marL="1371600" algn="l" rtl="0" fontAlgn="base">
        <a:spcBef>
          <a:spcPct val="0"/>
        </a:spcBef>
        <a:spcAft>
          <a:spcPct val="0"/>
        </a:spcAft>
        <a:defRPr sz="3600" b="1">
          <a:solidFill>
            <a:schemeClr val="tx2"/>
          </a:solidFill>
          <a:latin typeface="Trebuchet MS" pitchFamily="34" charset="0"/>
        </a:defRPr>
      </a:lvl8pPr>
      <a:lvl9pPr marL="1828800" algn="l" rtl="0" fontAlgn="base">
        <a:spcBef>
          <a:spcPct val="0"/>
        </a:spcBef>
        <a:spcAft>
          <a:spcPct val="0"/>
        </a:spcAft>
        <a:defRPr sz="3600" b="1">
          <a:solidFill>
            <a:schemeClr val="tx2"/>
          </a:solidFill>
          <a:latin typeface="Trebuchet MS"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27.jpeg"/><Relationship Id="rId4" Type="http://schemas.openxmlformats.org/officeDocument/2006/relationships/image" Target="../media/image26.wmf"/></Relationships>
</file>

<file path=ppt/slides/_rels/slide1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notesSlide" Target="../notesSlides/notesSlide5.xml"/><Relationship Id="rId7" Type="http://schemas.openxmlformats.org/officeDocument/2006/relationships/image" Target="../media/image29.wmf"/><Relationship Id="rId2" Type="http://schemas.openxmlformats.org/officeDocument/2006/relationships/slideLayout" Target="../slideLayouts/slideLayout8.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8.wmf"/><Relationship Id="rId10" Type="http://schemas.openxmlformats.org/officeDocument/2006/relationships/image" Target="../media/image32.png"/><Relationship Id="rId4" Type="http://schemas.openxmlformats.org/officeDocument/2006/relationships/oleObject" Target="../embeddings/oleObject2.bin"/><Relationship Id="rId9"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5.xml"/><Relationship Id="rId1" Type="http://schemas.openxmlformats.org/officeDocument/2006/relationships/vmlDrawing" Target="../drawings/vmlDrawing3.vml"/><Relationship Id="rId4" Type="http://schemas.openxmlformats.org/officeDocument/2006/relationships/image" Target="../media/image33.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7.xml"/><Relationship Id="rId1" Type="http://schemas.openxmlformats.org/officeDocument/2006/relationships/vmlDrawing" Target="../drawings/vmlDrawing4.vml"/><Relationship Id="rId4" Type="http://schemas.openxmlformats.org/officeDocument/2006/relationships/image" Target="../media/image33.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45.xml"/><Relationship Id="rId1" Type="http://schemas.openxmlformats.org/officeDocument/2006/relationships/vmlDrawing" Target="../drawings/vmlDrawing5.vml"/><Relationship Id="rId4" Type="http://schemas.openxmlformats.org/officeDocument/2006/relationships/image" Target="../media/image33.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45.xml"/><Relationship Id="rId1" Type="http://schemas.openxmlformats.org/officeDocument/2006/relationships/vmlDrawing" Target="../drawings/vmlDrawing6.vml"/><Relationship Id="rId4" Type="http://schemas.openxmlformats.org/officeDocument/2006/relationships/image" Target="../media/image33.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45.xml"/><Relationship Id="rId1" Type="http://schemas.openxmlformats.org/officeDocument/2006/relationships/vmlDrawing" Target="../drawings/vmlDrawing7.vml"/><Relationship Id="rId4" Type="http://schemas.openxmlformats.org/officeDocument/2006/relationships/image" Target="../media/image33.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45.xml"/><Relationship Id="rId1" Type="http://schemas.openxmlformats.org/officeDocument/2006/relationships/vmlDrawing" Target="../drawings/vmlDrawing8.vml"/><Relationship Id="rId4" Type="http://schemas.openxmlformats.org/officeDocument/2006/relationships/image" Target="../media/image33.wmf"/></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6.xml"/><Relationship Id="rId1" Type="http://schemas.openxmlformats.org/officeDocument/2006/relationships/slideLayout" Target="../slideLayouts/slideLayout45.xml"/><Relationship Id="rId4" Type="http://schemas.openxmlformats.org/officeDocument/2006/relationships/image" Target="../media/image35.emf"/></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0.xml"/><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vmlDrawing" Target="../drawings/vmlDrawing9.vml"/><Relationship Id="rId6" Type="http://schemas.openxmlformats.org/officeDocument/2006/relationships/image" Target="../media/image44.jpeg"/><Relationship Id="rId5" Type="http://schemas.openxmlformats.org/officeDocument/2006/relationships/image" Target="../media/image26.wmf"/><Relationship Id="rId4" Type="http://schemas.openxmlformats.org/officeDocument/2006/relationships/oleObject" Target="../embeddings/oleObject10.bin"/></Relationships>
</file>

<file path=ppt/slides/_rels/slide3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notesSlide" Target="../notesSlides/notesSlide11.xml"/><Relationship Id="rId7" Type="http://schemas.openxmlformats.org/officeDocument/2006/relationships/image" Target="../media/image29.wmf"/><Relationship Id="rId2" Type="http://schemas.openxmlformats.org/officeDocument/2006/relationships/slideLayout" Target="../slideLayouts/slideLayout11.xml"/><Relationship Id="rId1" Type="http://schemas.openxmlformats.org/officeDocument/2006/relationships/vmlDrawing" Target="../drawings/vmlDrawing10.vml"/><Relationship Id="rId6" Type="http://schemas.openxmlformats.org/officeDocument/2006/relationships/oleObject" Target="../embeddings/oleObject12.bin"/><Relationship Id="rId5" Type="http://schemas.openxmlformats.org/officeDocument/2006/relationships/image" Target="../media/image28.wmf"/><Relationship Id="rId4" Type="http://schemas.openxmlformats.org/officeDocument/2006/relationships/oleObject" Target="../embeddings/oleObject11.bin"/><Relationship Id="rId9"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5.xml"/><Relationship Id="rId1" Type="http://schemas.openxmlformats.org/officeDocument/2006/relationships/vmlDrawing" Target="../drawings/vmlDrawing11.vml"/><Relationship Id="rId5" Type="http://schemas.openxmlformats.org/officeDocument/2006/relationships/image" Target="../media/image46.wmf"/><Relationship Id="rId4" Type="http://schemas.openxmlformats.org/officeDocument/2006/relationships/oleObject" Target="../embeddings/oleObject13.bin"/></Relationships>
</file>

<file path=ppt/slides/_rels/slide37.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14.xml"/><Relationship Id="rId7" Type="http://schemas.openxmlformats.org/officeDocument/2006/relationships/image" Target="../media/image49.wmf"/><Relationship Id="rId2" Type="http://schemas.openxmlformats.org/officeDocument/2006/relationships/slideLayout" Target="../slideLayouts/slideLayout15.xml"/><Relationship Id="rId1" Type="http://schemas.openxmlformats.org/officeDocument/2006/relationships/vmlDrawing" Target="../drawings/vmlDrawing12.vml"/><Relationship Id="rId6" Type="http://schemas.openxmlformats.org/officeDocument/2006/relationships/oleObject" Target="../embeddings/oleObject15.bin"/><Relationship Id="rId5" Type="http://schemas.openxmlformats.org/officeDocument/2006/relationships/image" Target="../media/image48.wmf"/><Relationship Id="rId4" Type="http://schemas.openxmlformats.org/officeDocument/2006/relationships/oleObject" Target="../embeddings/oleObject14.bin"/><Relationship Id="rId9" Type="http://schemas.openxmlformats.org/officeDocument/2006/relationships/image" Target="../media/image50.wmf"/></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54.png"/></Relationships>
</file>

<file path=ppt/slides/_rels/slide41.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1.xml"/><Relationship Id="rId1" Type="http://schemas.openxmlformats.org/officeDocument/2006/relationships/vmlDrawing" Target="../drawings/vmlDrawing13.vml"/><Relationship Id="rId6" Type="http://schemas.openxmlformats.org/officeDocument/2006/relationships/image" Target="../media/image58.wmf"/><Relationship Id="rId5" Type="http://schemas.openxmlformats.org/officeDocument/2006/relationships/oleObject" Target="../embeddings/oleObject17.bin"/><Relationship Id="rId4" Type="http://schemas.openxmlformats.org/officeDocument/2006/relationships/image" Target="../media/image59.emf"/></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1.xml"/><Relationship Id="rId1" Type="http://schemas.openxmlformats.org/officeDocument/2006/relationships/vmlDrawing" Target="../drawings/vmlDrawing14.vml"/><Relationship Id="rId6" Type="http://schemas.openxmlformats.org/officeDocument/2006/relationships/image" Target="../media/image60.wmf"/><Relationship Id="rId5" Type="http://schemas.openxmlformats.org/officeDocument/2006/relationships/oleObject" Target="../embeddings/oleObject18.bin"/><Relationship Id="rId4" Type="http://schemas.openxmlformats.org/officeDocument/2006/relationships/image" Target="../media/image61.emf"/></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23.xml"/><Relationship Id="rId7" Type="http://schemas.openxmlformats.org/officeDocument/2006/relationships/image" Target="../media/image63.wmf"/><Relationship Id="rId2" Type="http://schemas.openxmlformats.org/officeDocument/2006/relationships/slideLayout" Target="../slideLayouts/slideLayout11.xml"/><Relationship Id="rId1" Type="http://schemas.openxmlformats.org/officeDocument/2006/relationships/vmlDrawing" Target="../drawings/vmlDrawing15.vml"/><Relationship Id="rId6" Type="http://schemas.openxmlformats.org/officeDocument/2006/relationships/oleObject" Target="../embeddings/oleObject20.bin"/><Relationship Id="rId5" Type="http://schemas.openxmlformats.org/officeDocument/2006/relationships/image" Target="../media/image62.wmf"/><Relationship Id="rId4" Type="http://schemas.openxmlformats.org/officeDocument/2006/relationships/oleObject" Target="../embeddings/oleObject19.bin"/><Relationship Id="rId9" Type="http://schemas.openxmlformats.org/officeDocument/2006/relationships/image" Target="../media/image64.wmf"/></Relationships>
</file>

<file path=ppt/slides/_rels/slide48.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66.emf"/></Relationships>
</file>

<file path=ppt/slides/_rels/slide49.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notesSlide" Target="../notesSlides/notesSlide26.xml"/><Relationship Id="rId1" Type="http://schemas.openxmlformats.org/officeDocument/2006/relationships/slideLayout" Target="../slideLayouts/slideLayout88.xml"/></Relationships>
</file>

<file path=ppt/slides/_rels/slide51.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68.emf"/></Relationships>
</file>

<file path=ppt/slides/_rels/slide5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8.xml"/><Relationship Id="rId1" Type="http://schemas.openxmlformats.org/officeDocument/2006/relationships/slideLayout" Target="../slideLayouts/slideLayout11.xml"/><Relationship Id="rId5" Type="http://schemas.openxmlformats.org/officeDocument/2006/relationships/image" Target="../media/image71.wmf"/><Relationship Id="rId4" Type="http://schemas.openxmlformats.org/officeDocument/2006/relationships/image" Target="../media/image70.png"/></Relationships>
</file>

<file path=ppt/slides/_rels/slide53.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29.xml"/><Relationship Id="rId1" Type="http://schemas.openxmlformats.org/officeDocument/2006/relationships/slideLayout" Target="../slideLayouts/slideLayout78.xml"/></Relationships>
</file>

<file path=ppt/slides/_rels/slide54.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30.xml"/><Relationship Id="rId1" Type="http://schemas.openxmlformats.org/officeDocument/2006/relationships/slideLayout" Target="../slideLayouts/slideLayout78.xml"/></Relationships>
</file>

<file path=ppt/slides/_rels/slide5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1.xml"/><Relationship Id="rId1" Type="http://schemas.openxmlformats.org/officeDocument/2006/relationships/slideLayout" Target="../slideLayouts/slideLayout15.xml"/><Relationship Id="rId5" Type="http://schemas.openxmlformats.org/officeDocument/2006/relationships/image" Target="../media/image76.jpeg"/><Relationship Id="rId4" Type="http://schemas.openxmlformats.org/officeDocument/2006/relationships/image" Target="../media/image75.png"/></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notesSlide" Target="../notesSlides/notesSlide32.xml"/><Relationship Id="rId7" Type="http://schemas.openxmlformats.org/officeDocument/2006/relationships/image" Target="../media/image77.png"/><Relationship Id="rId2" Type="http://schemas.openxmlformats.org/officeDocument/2006/relationships/slideLayout" Target="../slideLayouts/slideLayout13.xml"/><Relationship Id="rId1" Type="http://schemas.openxmlformats.org/officeDocument/2006/relationships/vmlDrawing" Target="../drawings/vmlDrawing16.vml"/><Relationship Id="rId6" Type="http://schemas.openxmlformats.org/officeDocument/2006/relationships/oleObject" Target="../embeddings/oleObject22.bin"/><Relationship Id="rId5" Type="http://schemas.openxmlformats.org/officeDocument/2006/relationships/image" Target="../media/image80.jpeg"/><Relationship Id="rId4" Type="http://schemas.openxmlformats.org/officeDocument/2006/relationships/image" Target="../media/image79.jpeg"/><Relationship Id="rId9" Type="http://schemas.openxmlformats.org/officeDocument/2006/relationships/image" Target="../media/image78.png"/></Relationships>
</file>

<file path=ppt/slides/_rels/slide57.xml.rels><?xml version="1.0" encoding="UTF-8" standalone="yes"?>
<Relationships xmlns="http://schemas.openxmlformats.org/package/2006/relationships"><Relationship Id="rId8" Type="http://schemas.openxmlformats.org/officeDocument/2006/relationships/image" Target="../media/image86.jpeg"/><Relationship Id="rId3" Type="http://schemas.openxmlformats.org/officeDocument/2006/relationships/image" Target="../media/image81.jpeg"/><Relationship Id="rId7" Type="http://schemas.openxmlformats.org/officeDocument/2006/relationships/image" Target="../media/image85.jpeg"/><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82.w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5.wmf"/><Relationship Id="rId1" Type="http://schemas.openxmlformats.org/officeDocument/2006/relationships/slideLayout" Target="../slideLayouts/slideLayout27.xml"/><Relationship Id="rId4" Type="http://schemas.openxmlformats.org/officeDocument/2006/relationships/image" Target="../media/image24.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98156" y="4049701"/>
            <a:ext cx="11595687" cy="1003049"/>
          </a:xfrm>
        </p:spPr>
        <p:txBody>
          <a:bodyPr>
            <a:noAutofit/>
          </a:bodyPr>
          <a:lstStyle/>
          <a:p>
            <a:r>
              <a:rPr lang="pl-PL" dirty="0" err="1"/>
              <a:t>Risk</a:t>
            </a:r>
            <a:r>
              <a:rPr lang="pl-PL" dirty="0"/>
              <a:t> Analysis of </a:t>
            </a:r>
            <a:r>
              <a:rPr lang="pl-PL" dirty="0" err="1"/>
              <a:t>Cryogenic</a:t>
            </a:r>
            <a:r>
              <a:rPr lang="pl-PL" dirty="0"/>
              <a:t> Distribution Systems</a:t>
            </a:r>
            <a:r>
              <a:rPr lang="en-US" dirty="0"/>
              <a:t> </a:t>
            </a:r>
          </a:p>
        </p:txBody>
      </p:sp>
      <p:sp>
        <p:nvSpPr>
          <p:cNvPr id="4" name="Text Placeholder 3"/>
          <p:cNvSpPr>
            <a:spLocks noGrp="1"/>
          </p:cNvSpPr>
          <p:nvPr>
            <p:ph type="body" sz="quarter" idx="10"/>
          </p:nvPr>
        </p:nvSpPr>
        <p:spPr/>
        <p:txBody>
          <a:bodyPr/>
          <a:lstStyle/>
          <a:p>
            <a:r>
              <a:rPr lang="pl-PL" dirty="0"/>
              <a:t>Maciej Chorowski </a:t>
            </a:r>
            <a:r>
              <a:rPr lang="en-US" dirty="0"/>
              <a:t>/ </a:t>
            </a:r>
            <a:r>
              <a:rPr lang="pl-PL" dirty="0" err="1"/>
              <a:t>Wroclaw</a:t>
            </a:r>
            <a:r>
              <a:rPr lang="pl-PL" dirty="0"/>
              <a:t> </a:t>
            </a:r>
            <a:r>
              <a:rPr lang="pl-PL" dirty="0" err="1"/>
              <a:t>Univ</a:t>
            </a:r>
            <a:r>
              <a:rPr lang="pl-PL" dirty="0"/>
              <a:t>. of Science and Technology</a:t>
            </a:r>
            <a:r>
              <a:rPr lang="en-US" dirty="0"/>
              <a:t>	</a:t>
            </a:r>
          </a:p>
          <a:p>
            <a:r>
              <a:rPr lang="en-US" dirty="0"/>
              <a:t>PIP-II Technical Workshop</a:t>
            </a:r>
          </a:p>
          <a:p>
            <a:r>
              <a:rPr lang="pl-PL" dirty="0"/>
              <a:t>07/13/2022</a:t>
            </a:r>
            <a:endParaRPr lang="en-US" dirty="0"/>
          </a:p>
        </p:txBody>
      </p:sp>
    </p:spTree>
    <p:extLst>
      <p:ext uri="{BB962C8B-B14F-4D97-AF65-F5344CB8AC3E}">
        <p14:creationId xmlns:p14="http://schemas.microsoft.com/office/powerpoint/2010/main" val="1139286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ytuł 1">
            <a:extLst>
              <a:ext uri="{FF2B5EF4-FFF2-40B4-BE49-F238E27FC236}">
                <a16:creationId xmlns:a16="http://schemas.microsoft.com/office/drawing/2014/main" id="{8AED46AB-8597-4E2D-80AD-B809750C53B6}"/>
              </a:ext>
            </a:extLst>
          </p:cNvPr>
          <p:cNvSpPr>
            <a:spLocks noGrp="1"/>
          </p:cNvSpPr>
          <p:nvPr>
            <p:ph type="title"/>
          </p:nvPr>
        </p:nvSpPr>
        <p:spPr/>
        <p:txBody>
          <a:bodyPr/>
          <a:lstStyle/>
          <a:p>
            <a:r>
              <a:rPr lang="pl-PL" altLang="pl-PL" dirty="0" err="1"/>
              <a:t>Risk</a:t>
            </a:r>
            <a:r>
              <a:rPr lang="pl-PL" altLang="pl-PL" dirty="0"/>
              <a:t> Analysis – </a:t>
            </a:r>
            <a:r>
              <a:rPr lang="pl-PL" altLang="pl-PL" dirty="0" err="1"/>
              <a:t>aim</a:t>
            </a:r>
            <a:r>
              <a:rPr lang="pl-PL" altLang="pl-PL" dirty="0"/>
              <a:t> and </a:t>
            </a:r>
            <a:r>
              <a:rPr lang="pl-PL" altLang="pl-PL" dirty="0" err="1"/>
              <a:t>scope</a:t>
            </a:r>
            <a:r>
              <a:rPr lang="pl-PL" altLang="pl-PL" dirty="0"/>
              <a:t> of the </a:t>
            </a:r>
            <a:r>
              <a:rPr lang="pl-PL" altLang="pl-PL" dirty="0" err="1"/>
              <a:t>task</a:t>
            </a:r>
            <a:endParaRPr lang="pl-PL" altLang="pl-PL" dirty="0"/>
          </a:p>
        </p:txBody>
      </p:sp>
      <p:sp>
        <p:nvSpPr>
          <p:cNvPr id="3" name="Symbol zastępczy zawartości 2">
            <a:extLst>
              <a:ext uri="{FF2B5EF4-FFF2-40B4-BE49-F238E27FC236}">
                <a16:creationId xmlns:a16="http://schemas.microsoft.com/office/drawing/2014/main" id="{776F7704-6FC1-430B-A062-1D042A55E904}"/>
              </a:ext>
            </a:extLst>
          </p:cNvPr>
          <p:cNvSpPr>
            <a:spLocks noGrp="1"/>
          </p:cNvSpPr>
          <p:nvPr>
            <p:ph idx="1"/>
          </p:nvPr>
        </p:nvSpPr>
        <p:spPr>
          <a:xfrm>
            <a:off x="1047964" y="1881189"/>
            <a:ext cx="10356351" cy="4860925"/>
          </a:xfrm>
        </p:spPr>
        <p:txBody>
          <a:bodyPr/>
          <a:lstStyle/>
          <a:p>
            <a:pPr marL="514350" indent="-514350" algn="just">
              <a:buFontTx/>
              <a:buAutoNum type="arabicPeriod"/>
              <a:defRPr/>
            </a:pPr>
            <a:r>
              <a:rPr lang="pl-PL" sz="2800" dirty="0" err="1"/>
              <a:t>Identification</a:t>
            </a:r>
            <a:r>
              <a:rPr lang="pl-PL" sz="2800" dirty="0"/>
              <a:t> of </a:t>
            </a:r>
            <a:r>
              <a:rPr lang="pl-PL" sz="2800" dirty="0" err="1"/>
              <a:t>all</a:t>
            </a:r>
            <a:r>
              <a:rPr lang="pl-PL" sz="2800" dirty="0"/>
              <a:t> </a:t>
            </a:r>
            <a:r>
              <a:rPr lang="pl-PL" sz="2800" dirty="0" err="1"/>
              <a:t>risks</a:t>
            </a:r>
            <a:r>
              <a:rPr lang="pl-PL" sz="2800" dirty="0"/>
              <a:t> for </a:t>
            </a:r>
            <a:r>
              <a:rPr lang="pl-PL" sz="2800" dirty="0" err="1"/>
              <a:t>personnel</a:t>
            </a:r>
            <a:r>
              <a:rPr lang="pl-PL" sz="2800" dirty="0"/>
              <a:t>, </a:t>
            </a:r>
            <a:r>
              <a:rPr lang="pl-PL" sz="2800" dirty="0" err="1"/>
              <a:t>equipment</a:t>
            </a:r>
            <a:r>
              <a:rPr lang="pl-PL" sz="2800" dirty="0"/>
              <a:t> and </a:t>
            </a:r>
            <a:r>
              <a:rPr lang="pl-PL" sz="2800" dirty="0" err="1"/>
              <a:t>environement</a:t>
            </a:r>
            <a:r>
              <a:rPr lang="pl-PL" sz="2800" dirty="0"/>
              <a:t> </a:t>
            </a:r>
            <a:r>
              <a:rPr lang="pl-PL" sz="2800" dirty="0" err="1"/>
              <a:t>caused</a:t>
            </a:r>
            <a:r>
              <a:rPr lang="pl-PL" sz="2800" dirty="0"/>
              <a:t> by the </a:t>
            </a:r>
            <a:r>
              <a:rPr lang="pl-PL" sz="2800" dirty="0" err="1"/>
              <a:t>failure</a:t>
            </a:r>
            <a:r>
              <a:rPr lang="pl-PL" sz="2800" dirty="0"/>
              <a:t> of  </a:t>
            </a:r>
            <a:r>
              <a:rPr lang="en-US" sz="2800" dirty="0"/>
              <a:t>Cryogenic Distribution System </a:t>
            </a:r>
            <a:r>
              <a:rPr lang="pl-PL" sz="2800" dirty="0"/>
              <a:t>and </a:t>
            </a:r>
            <a:r>
              <a:rPr lang="pl-PL" sz="2800" dirty="0" err="1"/>
              <a:t>that</a:t>
            </a:r>
            <a:r>
              <a:rPr lang="pl-PL" sz="2800" dirty="0"/>
              <a:t> </a:t>
            </a:r>
            <a:r>
              <a:rPr lang="pl-PL" sz="2800" dirty="0" err="1"/>
              <a:t>can</a:t>
            </a:r>
            <a:r>
              <a:rPr lang="pl-PL" sz="2800" dirty="0"/>
              <a:t> not be </a:t>
            </a:r>
            <a:r>
              <a:rPr lang="pl-PL" sz="2800" dirty="0" err="1"/>
              <a:t>avoided</a:t>
            </a:r>
            <a:r>
              <a:rPr lang="pl-PL" sz="2800" dirty="0"/>
              <a:t> by design.</a:t>
            </a:r>
          </a:p>
          <a:p>
            <a:pPr marL="514350" indent="-514350" algn="just">
              <a:buFontTx/>
              <a:buAutoNum type="arabicPeriod"/>
              <a:defRPr/>
            </a:pPr>
            <a:endParaRPr lang="pl-PL" sz="2800" dirty="0"/>
          </a:p>
          <a:p>
            <a:pPr marL="514350" indent="-514350" algn="just">
              <a:buFontTx/>
              <a:buAutoNum type="arabicPeriod"/>
              <a:defRPr/>
            </a:pPr>
            <a:r>
              <a:rPr lang="pl-PL" sz="2800" dirty="0" err="1"/>
              <a:t>Classification</a:t>
            </a:r>
            <a:r>
              <a:rPr lang="pl-PL" sz="2800" dirty="0"/>
              <a:t> of </a:t>
            </a:r>
            <a:r>
              <a:rPr lang="pl-PL" sz="2800" dirty="0" err="1"/>
              <a:t>all</a:t>
            </a:r>
            <a:r>
              <a:rPr lang="pl-PL" sz="2800" dirty="0"/>
              <a:t> </a:t>
            </a:r>
            <a:r>
              <a:rPr lang="pl-PL" sz="2800" dirty="0" err="1"/>
              <a:t>failures</a:t>
            </a:r>
            <a:r>
              <a:rPr lang="pl-PL" sz="2800" dirty="0"/>
              <a:t> to </a:t>
            </a:r>
            <a:r>
              <a:rPr lang="pl-PL" sz="2800" dirty="0" err="1"/>
              <a:t>determine</a:t>
            </a:r>
            <a:r>
              <a:rPr lang="pl-PL" sz="2800" dirty="0"/>
              <a:t> </a:t>
            </a:r>
            <a:r>
              <a:rPr lang="pl-PL" sz="2800" dirty="0" err="1"/>
              <a:t>worst</a:t>
            </a:r>
            <a:r>
              <a:rPr lang="pl-PL" sz="2800" dirty="0"/>
              <a:t> </a:t>
            </a:r>
            <a:r>
              <a:rPr lang="pl-PL" sz="2800" dirty="0" err="1"/>
              <a:t>case</a:t>
            </a:r>
            <a:r>
              <a:rPr lang="pl-PL" sz="2800" dirty="0"/>
              <a:t> </a:t>
            </a:r>
            <a:r>
              <a:rPr lang="pl-PL" sz="2800" dirty="0" err="1"/>
              <a:t>scenario</a:t>
            </a:r>
            <a:r>
              <a:rPr lang="pl-PL" sz="2800" dirty="0"/>
              <a:t> – </a:t>
            </a:r>
            <a:r>
              <a:rPr lang="pl-PL" sz="2800" dirty="0" err="1"/>
              <a:t>based</a:t>
            </a:r>
            <a:r>
              <a:rPr lang="pl-PL" sz="2800" dirty="0"/>
              <a:t> on RAMI </a:t>
            </a:r>
            <a:r>
              <a:rPr lang="pl-PL" sz="2800" dirty="0" err="1"/>
              <a:t>approach</a:t>
            </a:r>
            <a:r>
              <a:rPr lang="pl-PL" sz="2800" dirty="0"/>
              <a:t> </a:t>
            </a:r>
          </a:p>
          <a:p>
            <a:pPr marL="514350" indent="-514350">
              <a:buFontTx/>
              <a:buAutoNum type="arabicPeriod"/>
              <a:defRPr/>
            </a:pPr>
            <a:endParaRPr lang="pl-PL" sz="2800" dirty="0"/>
          </a:p>
          <a:p>
            <a:pPr marL="0" indent="0" algn="just">
              <a:buNone/>
              <a:defRPr/>
            </a:pPr>
            <a:r>
              <a:rPr lang="pl-PL" sz="2800" b="1" dirty="0" err="1"/>
              <a:t>Risk</a:t>
            </a:r>
            <a:r>
              <a:rPr lang="pl-PL" sz="2800" b="1" dirty="0"/>
              <a:t> </a:t>
            </a:r>
            <a:r>
              <a:rPr lang="pl-PL" sz="2800" b="1" dirty="0" err="1"/>
              <a:t>analysis</a:t>
            </a:r>
            <a:r>
              <a:rPr lang="en-US" sz="2800" b="1" dirty="0"/>
              <a:t> gives possible causes and consequences, event scenarios and repair schedules of all recognized system failure modes</a:t>
            </a:r>
            <a:r>
              <a:rPr lang="pl-PL" sz="2800" b="1" dirty="0"/>
              <a:t>.</a:t>
            </a:r>
          </a:p>
        </p:txBody>
      </p:sp>
    </p:spTree>
    <p:extLst>
      <p:ext uri="{BB962C8B-B14F-4D97-AF65-F5344CB8AC3E}">
        <p14:creationId xmlns:p14="http://schemas.microsoft.com/office/powerpoint/2010/main" val="316889077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ytuł 1">
            <a:extLst>
              <a:ext uri="{FF2B5EF4-FFF2-40B4-BE49-F238E27FC236}">
                <a16:creationId xmlns:a16="http://schemas.microsoft.com/office/drawing/2014/main" id="{E6C4990A-06EB-445A-B742-241FA573D5C6}"/>
              </a:ext>
            </a:extLst>
          </p:cNvPr>
          <p:cNvSpPr>
            <a:spLocks noGrp="1"/>
          </p:cNvSpPr>
          <p:nvPr>
            <p:ph type="title"/>
          </p:nvPr>
        </p:nvSpPr>
        <p:spPr/>
        <p:txBody>
          <a:bodyPr/>
          <a:lstStyle/>
          <a:p>
            <a:endParaRPr lang="pl-PL" altLang="pl-PL" sz="2800" dirty="0"/>
          </a:p>
        </p:txBody>
      </p:sp>
      <p:sp>
        <p:nvSpPr>
          <p:cNvPr id="10243" name="Prostokąt 3">
            <a:extLst>
              <a:ext uri="{FF2B5EF4-FFF2-40B4-BE49-F238E27FC236}">
                <a16:creationId xmlns:a16="http://schemas.microsoft.com/office/drawing/2014/main" id="{4190ED81-5CE0-43BA-A9D6-7400363A0589}"/>
              </a:ext>
            </a:extLst>
          </p:cNvPr>
          <p:cNvSpPr>
            <a:spLocks noChangeArrowheads="1"/>
          </p:cNvSpPr>
          <p:nvPr/>
        </p:nvSpPr>
        <p:spPr bwMode="auto">
          <a:xfrm>
            <a:off x="255995" y="1876996"/>
            <a:ext cx="1168001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pl-PL" sz="2400" b="0" i="0" u="none" strike="noStrike" kern="1200" cap="none" spc="0" normalizeH="0" baseline="0" noProof="0" dirty="0">
                <a:ln>
                  <a:noFill/>
                </a:ln>
                <a:solidFill>
                  <a:srgbClr val="003087"/>
                </a:solidFill>
                <a:effectLst/>
                <a:uLnTx/>
                <a:uFillTx/>
                <a:latin typeface="Arial" panose="020B0604020202020204" pitchFamily="34" charset="0"/>
              </a:rPr>
              <a:t>Each </a:t>
            </a:r>
            <a:r>
              <a:rPr kumimoji="0" lang="pl-PL" altLang="pl-PL" sz="2400" b="0" i="0" u="none" strike="noStrike" kern="1200" cap="none" spc="0" normalizeH="0" baseline="0" noProof="0" dirty="0" err="1">
                <a:ln>
                  <a:noFill/>
                </a:ln>
                <a:solidFill>
                  <a:srgbClr val="003087"/>
                </a:solidFill>
                <a:effectLst/>
                <a:uLnTx/>
                <a:uFillTx/>
                <a:latin typeface="Arial" panose="020B0604020202020204" pitchFamily="34" charset="0"/>
              </a:rPr>
              <a:t>cryogenic</a:t>
            </a:r>
            <a:r>
              <a:rPr kumimoji="0" lang="pl-PL" altLang="pl-PL" sz="2400" b="0" i="0" u="none" strike="noStrike" kern="1200" cap="none" spc="0" normalizeH="0" baseline="0" noProof="0" dirty="0">
                <a:ln>
                  <a:noFill/>
                </a:ln>
                <a:solidFill>
                  <a:srgbClr val="003087"/>
                </a:solidFill>
                <a:effectLst/>
                <a:uLnTx/>
                <a:uFillTx/>
                <a:latin typeface="Arial" panose="020B0604020202020204" pitchFamily="34" charset="0"/>
              </a:rPr>
              <a:t> </a:t>
            </a:r>
            <a:r>
              <a:rPr kumimoji="0" lang="pl-PL" altLang="pl-PL" sz="2400" b="0" i="0" u="none" strike="noStrike" kern="1200" cap="none" spc="0" normalizeH="0" baseline="0" noProof="0" dirty="0" err="1">
                <a:ln>
                  <a:noFill/>
                </a:ln>
                <a:solidFill>
                  <a:srgbClr val="003087"/>
                </a:solidFill>
                <a:effectLst/>
                <a:uLnTx/>
                <a:uFillTx/>
                <a:latin typeface="Arial" panose="020B0604020202020204" pitchFamily="34" charset="0"/>
              </a:rPr>
              <a:t>node</a:t>
            </a:r>
            <a:r>
              <a:rPr kumimoji="0" lang="pl-PL" altLang="pl-PL" sz="2400" b="0" i="0" u="none" strike="noStrike" kern="1200" cap="none" spc="0" normalizeH="0" baseline="0" noProof="0" dirty="0">
                <a:ln>
                  <a:noFill/>
                </a:ln>
                <a:solidFill>
                  <a:srgbClr val="003087"/>
                </a:solidFill>
                <a:effectLst/>
                <a:uLnTx/>
                <a:uFillTx/>
                <a:latin typeface="Arial" panose="020B0604020202020204" pitchFamily="34" charset="0"/>
              </a:rPr>
              <a:t> - </a:t>
            </a:r>
            <a:r>
              <a:rPr kumimoji="0" lang="en-US" altLang="pl-PL" sz="2400" b="0" i="0" u="none" strike="noStrike" kern="1200" cap="none" spc="0" normalizeH="0" baseline="0" noProof="0" dirty="0">
                <a:ln>
                  <a:noFill/>
                </a:ln>
                <a:solidFill>
                  <a:srgbClr val="003087"/>
                </a:solidFill>
                <a:effectLst/>
                <a:uLnTx/>
                <a:uFillTx/>
                <a:latin typeface="Arial" panose="020B0604020202020204" pitchFamily="34" charset="0"/>
              </a:rPr>
              <a:t>component of the machine like </a:t>
            </a:r>
            <a:r>
              <a:rPr kumimoji="0" lang="pl-PL" altLang="pl-PL" sz="2400" b="0" i="0" u="none" strike="noStrike" kern="1200" cap="none" spc="0" normalizeH="0" baseline="0" noProof="0" dirty="0">
                <a:ln>
                  <a:noFill/>
                </a:ln>
                <a:solidFill>
                  <a:srgbClr val="003087"/>
                </a:solidFill>
                <a:effectLst/>
                <a:uLnTx/>
                <a:uFillTx/>
                <a:latin typeface="Arial" panose="020B0604020202020204" pitchFamily="34" charset="0"/>
              </a:rPr>
              <a:t>transfer </a:t>
            </a:r>
            <a:r>
              <a:rPr kumimoji="0" lang="pl-PL" altLang="pl-PL" sz="2400" b="0" i="0" u="none" strike="noStrike" kern="1200" cap="none" spc="0" normalizeH="0" baseline="0" noProof="0" dirty="0" err="1">
                <a:ln>
                  <a:noFill/>
                </a:ln>
                <a:solidFill>
                  <a:srgbClr val="003087"/>
                </a:solidFill>
                <a:effectLst/>
                <a:uLnTx/>
                <a:uFillTx/>
                <a:latin typeface="Arial" panose="020B0604020202020204" pitchFamily="34" charset="0"/>
              </a:rPr>
              <a:t>line</a:t>
            </a:r>
            <a:r>
              <a:rPr kumimoji="0" lang="pl-PL" altLang="pl-PL" sz="2400" b="0" i="0" u="none" strike="noStrike" kern="1200" cap="none" spc="0" normalizeH="0" baseline="0" noProof="0" dirty="0">
                <a:ln>
                  <a:noFill/>
                </a:ln>
                <a:solidFill>
                  <a:srgbClr val="003087"/>
                </a:solidFill>
                <a:effectLst/>
                <a:uLnTx/>
                <a:uFillTx/>
                <a:latin typeface="Arial" panose="020B0604020202020204" pitchFamily="34" charset="0"/>
              </a:rPr>
              <a:t>, </a:t>
            </a:r>
            <a:r>
              <a:rPr kumimoji="0" lang="en-US" altLang="pl-PL" sz="2400" b="0" i="0" u="none" strike="noStrike" kern="1200" cap="none" spc="0" normalizeH="0" baseline="0" noProof="0" dirty="0">
                <a:ln>
                  <a:noFill/>
                </a:ln>
                <a:solidFill>
                  <a:srgbClr val="003087"/>
                </a:solidFill>
                <a:effectLst/>
                <a:uLnTx/>
                <a:uFillTx/>
                <a:latin typeface="Arial" panose="020B0604020202020204" pitchFamily="34" charset="0"/>
              </a:rPr>
              <a:t>pipe, vessel, heat exchanger, cryostat </a:t>
            </a:r>
            <a:r>
              <a:rPr kumimoji="0" lang="pl-PL" altLang="pl-PL" sz="2400" b="0" i="0" u="none" strike="noStrike" kern="1200" cap="none" spc="0" normalizeH="0" baseline="0" noProof="0" dirty="0" err="1">
                <a:ln>
                  <a:noFill/>
                </a:ln>
                <a:solidFill>
                  <a:srgbClr val="003087"/>
                </a:solidFill>
                <a:effectLst/>
                <a:uLnTx/>
                <a:uFillTx/>
                <a:latin typeface="Arial" panose="020B0604020202020204" pitchFamily="34" charset="0"/>
              </a:rPr>
              <a:t>can</a:t>
            </a:r>
            <a:r>
              <a:rPr kumimoji="0" lang="en-US" altLang="pl-PL" sz="2400" b="0" i="0" u="none" strike="noStrike" kern="1200" cap="none" spc="0" normalizeH="0" baseline="0" noProof="0" dirty="0">
                <a:ln>
                  <a:noFill/>
                </a:ln>
                <a:solidFill>
                  <a:srgbClr val="003087"/>
                </a:solidFill>
                <a:effectLst/>
                <a:uLnTx/>
                <a:uFillTx/>
                <a:latin typeface="Arial" panose="020B0604020202020204" pitchFamily="34" charset="0"/>
              </a:rPr>
              <a:t> be treated as </a:t>
            </a:r>
            <a:r>
              <a:rPr kumimoji="0" lang="pl-PL" altLang="pl-PL" sz="2400" b="0" i="0" u="none" strike="noStrike" kern="1200" cap="none" spc="0" normalizeH="0" baseline="0" noProof="0" dirty="0">
                <a:ln>
                  <a:noFill/>
                </a:ln>
                <a:solidFill>
                  <a:srgbClr val="003087"/>
                </a:solidFill>
                <a:effectLst/>
                <a:uLnTx/>
                <a:uFillTx/>
                <a:latin typeface="Arial" panose="020B0604020202020204" pitchFamily="34" charset="0"/>
              </a:rPr>
              <a:t>a </a:t>
            </a:r>
            <a:r>
              <a:rPr kumimoji="0" lang="en-US" altLang="pl-PL" sz="2400" b="0" i="0" u="none" strike="noStrike" kern="1200" cap="none" spc="0" normalizeH="0" baseline="0" noProof="0" dirty="0">
                <a:ln>
                  <a:noFill/>
                </a:ln>
                <a:solidFill>
                  <a:srgbClr val="003087"/>
                </a:solidFill>
                <a:effectLst/>
                <a:uLnTx/>
                <a:uFillTx/>
                <a:latin typeface="Arial" panose="020B0604020202020204" pitchFamily="34" charset="0"/>
              </a:rPr>
              <a:t>separate helium enclosure, characterized by the amount and thermodynamic parameters of </a:t>
            </a:r>
            <a:r>
              <a:rPr kumimoji="0" lang="pl-PL" altLang="pl-PL" sz="2400" b="0" i="0" u="none" strike="noStrike" kern="1200" cap="none" spc="0" normalizeH="0" baseline="0" noProof="0" dirty="0" err="1">
                <a:ln>
                  <a:noFill/>
                </a:ln>
                <a:solidFill>
                  <a:srgbClr val="003087"/>
                </a:solidFill>
                <a:effectLst/>
                <a:uLnTx/>
                <a:uFillTx/>
                <a:latin typeface="Arial" panose="020B0604020202020204" pitchFamily="34" charset="0"/>
              </a:rPr>
              <a:t>enclosed</a:t>
            </a:r>
            <a:r>
              <a:rPr kumimoji="0" lang="pl-PL" altLang="pl-PL" sz="2400" b="0" i="0" u="none" strike="noStrike" kern="1200" cap="none" spc="0" normalizeH="0" baseline="0" noProof="0" dirty="0">
                <a:ln>
                  <a:noFill/>
                </a:ln>
                <a:solidFill>
                  <a:srgbClr val="003087"/>
                </a:solidFill>
                <a:effectLst/>
                <a:uLnTx/>
                <a:uFillTx/>
                <a:latin typeface="Arial" panose="020B0604020202020204" pitchFamily="34" charset="0"/>
              </a:rPr>
              <a:t> </a:t>
            </a:r>
            <a:r>
              <a:rPr kumimoji="0" lang="en-US" altLang="pl-PL" sz="2400" b="0" i="0" u="none" strike="noStrike" kern="1200" cap="none" spc="0" normalizeH="0" baseline="0" noProof="0" dirty="0">
                <a:ln>
                  <a:noFill/>
                </a:ln>
                <a:solidFill>
                  <a:srgbClr val="003087"/>
                </a:solidFill>
                <a:effectLst/>
                <a:uLnTx/>
                <a:uFillTx/>
                <a:latin typeface="Arial" panose="020B0604020202020204" pitchFamily="34" charset="0"/>
              </a:rPr>
              <a:t>helium</a:t>
            </a:r>
            <a:r>
              <a:rPr kumimoji="0" lang="pl-PL" altLang="pl-PL" sz="2400" b="0" i="0" u="none" strike="noStrike" kern="1200" cap="none" spc="0" normalizeH="0" baseline="0" noProof="0" dirty="0">
                <a:ln>
                  <a:noFill/>
                </a:ln>
                <a:solidFill>
                  <a:srgbClr val="003087"/>
                </a:solidFill>
                <a:effectLst/>
                <a:uLnTx/>
                <a:uFillTx/>
                <a:latin typeface="Arial" panose="020B0604020202020204" pitchFamily="34" charset="0"/>
              </a:rPr>
              <a:t>. </a:t>
            </a:r>
          </a:p>
        </p:txBody>
      </p:sp>
      <p:graphicFrame>
        <p:nvGraphicFramePr>
          <p:cNvPr id="10244" name="Object 4">
            <a:extLst>
              <a:ext uri="{FF2B5EF4-FFF2-40B4-BE49-F238E27FC236}">
                <a16:creationId xmlns:a16="http://schemas.microsoft.com/office/drawing/2014/main" id="{E9ADD20F-5B6A-4ED8-A7C2-9C34FD54AD99}"/>
              </a:ext>
            </a:extLst>
          </p:cNvPr>
          <p:cNvGraphicFramePr>
            <a:graphicFrameLocks noChangeAspect="1"/>
          </p:cNvGraphicFramePr>
          <p:nvPr>
            <p:extLst>
              <p:ext uri="{D42A27DB-BD31-4B8C-83A1-F6EECF244321}">
                <p14:modId xmlns:p14="http://schemas.microsoft.com/office/powerpoint/2010/main" val="1474336575"/>
              </p:ext>
            </p:extLst>
          </p:nvPr>
        </p:nvGraphicFramePr>
        <p:xfrm>
          <a:off x="4828854" y="3295757"/>
          <a:ext cx="5964237" cy="2944813"/>
        </p:xfrm>
        <a:graphic>
          <a:graphicData uri="http://schemas.openxmlformats.org/presentationml/2006/ole">
            <mc:AlternateContent xmlns:mc="http://schemas.openxmlformats.org/markup-compatibility/2006">
              <mc:Choice xmlns:v="urn:schemas-microsoft-com:vml" Requires="v">
                <p:oleObj spid="_x0000_s28702" r:id="rId3" imgW="10769600" imgH="6197600" progId="Visio.Drawing.5">
                  <p:embed/>
                </p:oleObj>
              </mc:Choice>
              <mc:Fallback>
                <p:oleObj r:id="rId3" imgW="10769600" imgH="6197600" progId="Visio.Drawing.5">
                  <p:embed/>
                  <p:pic>
                    <p:nvPicPr>
                      <p:cNvPr id="10244" name="Object 4">
                        <a:extLst>
                          <a:ext uri="{FF2B5EF4-FFF2-40B4-BE49-F238E27FC236}">
                            <a16:creationId xmlns:a16="http://schemas.microsoft.com/office/drawing/2014/main" id="{E9ADD20F-5B6A-4ED8-A7C2-9C34FD54AD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8854" y="3295757"/>
                        <a:ext cx="5964237" cy="294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48" name="Line 9">
            <a:extLst>
              <a:ext uri="{FF2B5EF4-FFF2-40B4-BE49-F238E27FC236}">
                <a16:creationId xmlns:a16="http://schemas.microsoft.com/office/drawing/2014/main" id="{68E03A69-E82F-4AC3-B040-ED78335D8DDD}"/>
              </a:ext>
            </a:extLst>
          </p:cNvPr>
          <p:cNvSpPr>
            <a:spLocks noChangeShapeType="1"/>
          </p:cNvSpPr>
          <p:nvPr/>
        </p:nvSpPr>
        <p:spPr bwMode="auto">
          <a:xfrm>
            <a:off x="3174019" y="5637318"/>
            <a:ext cx="3530833" cy="48372"/>
          </a:xfrm>
          <a:prstGeom prst="line">
            <a:avLst/>
          </a:prstGeom>
          <a:noFill/>
          <a:ln w="38100">
            <a:solidFill>
              <a:srgbClr val="E32213"/>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pl-PL" sz="2400" b="0" i="0" u="none" strike="noStrike" kern="1200" cap="none" spc="0" normalizeH="0" baseline="0" noProof="0">
              <a:ln>
                <a:noFill/>
              </a:ln>
              <a:solidFill>
                <a:srgbClr val="003087"/>
              </a:solidFill>
              <a:effectLst/>
              <a:uLnTx/>
              <a:uFillTx/>
              <a:latin typeface="Calibri" charset="0"/>
            </a:endParaRPr>
          </a:p>
        </p:txBody>
      </p:sp>
      <p:sp>
        <p:nvSpPr>
          <p:cNvPr id="2" name="Prostokąt 1">
            <a:extLst>
              <a:ext uri="{FF2B5EF4-FFF2-40B4-BE49-F238E27FC236}">
                <a16:creationId xmlns:a16="http://schemas.microsoft.com/office/drawing/2014/main" id="{0055E7F0-00DD-43C1-98FC-76AAC6B9FAD3}"/>
              </a:ext>
            </a:extLst>
          </p:cNvPr>
          <p:cNvSpPr/>
          <p:nvPr/>
        </p:nvSpPr>
        <p:spPr>
          <a:xfrm>
            <a:off x="255995" y="1135344"/>
            <a:ext cx="11832404" cy="523220"/>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pl-PL" sz="2800" b="0" i="0" u="none" strike="noStrike" kern="1200" cap="none" spc="0" normalizeH="0" baseline="0" noProof="0" dirty="0">
                <a:ln>
                  <a:noFill/>
                </a:ln>
                <a:solidFill>
                  <a:srgbClr val="003087"/>
                </a:solidFill>
                <a:effectLst/>
                <a:uLnTx/>
                <a:uFillTx/>
                <a:latin typeface="Calibri" charset="0"/>
              </a:rPr>
              <a:t>Cryogenic node – </a:t>
            </a:r>
            <a:r>
              <a:rPr kumimoji="0" lang="pl-PL" altLang="pl-PL" sz="2800" b="0" i="0" u="none" strike="noStrike" kern="1200" cap="none" spc="0" normalizeH="0" baseline="0" noProof="0" dirty="0">
                <a:ln>
                  <a:noFill/>
                </a:ln>
                <a:solidFill>
                  <a:srgbClr val="003087"/>
                </a:solidFill>
                <a:effectLst/>
                <a:uLnTx/>
                <a:uFillTx/>
                <a:latin typeface="Calibri" charset="0"/>
              </a:rPr>
              <a:t>a single</a:t>
            </a:r>
            <a:r>
              <a:rPr kumimoji="0" lang="en-US" altLang="pl-PL" sz="2800" b="0" i="0" u="none" strike="noStrike" kern="1200" cap="none" spc="0" normalizeH="0" baseline="0" noProof="0" dirty="0">
                <a:ln>
                  <a:noFill/>
                </a:ln>
                <a:solidFill>
                  <a:srgbClr val="003087"/>
                </a:solidFill>
                <a:effectLst/>
                <a:uLnTx/>
                <a:uFillTx/>
                <a:latin typeface="Calibri" charset="0"/>
              </a:rPr>
              <a:t> element of the cryogenic system</a:t>
            </a:r>
            <a:endParaRPr kumimoji="0" lang="pl-PL" altLang="pl-PL" sz="2800" b="0" i="0" u="none" strike="noStrike" kern="1200" cap="none" spc="0" normalizeH="0" baseline="0" noProof="0" dirty="0">
              <a:ln>
                <a:noFill/>
              </a:ln>
              <a:solidFill>
                <a:srgbClr val="003087"/>
              </a:solidFill>
              <a:effectLst/>
              <a:uLnTx/>
              <a:uFillTx/>
              <a:latin typeface="Calibri" charset="0"/>
            </a:endParaRPr>
          </a:p>
        </p:txBody>
      </p:sp>
      <p:pic>
        <p:nvPicPr>
          <p:cNvPr id="11" name="Picture 6" descr="xilongwang:Desktop:Screen Shot 2013-01-18 at 15.59.54.jpg">
            <a:extLst>
              <a:ext uri="{FF2B5EF4-FFF2-40B4-BE49-F238E27FC236}">
                <a16:creationId xmlns:a16="http://schemas.microsoft.com/office/drawing/2014/main" id="{0B5C3398-1637-4ACE-87A5-C665E2C8787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98807" y="3518293"/>
            <a:ext cx="3356959" cy="2944813"/>
          </a:xfrm>
          <a:prstGeom prst="rect">
            <a:avLst/>
          </a:prstGeom>
          <a:noFill/>
          <a:ln>
            <a:noFill/>
          </a:ln>
        </p:spPr>
      </p:pic>
      <p:sp>
        <p:nvSpPr>
          <p:cNvPr id="12" name="Line 10">
            <a:extLst>
              <a:ext uri="{FF2B5EF4-FFF2-40B4-BE49-F238E27FC236}">
                <a16:creationId xmlns:a16="http://schemas.microsoft.com/office/drawing/2014/main" id="{C86251DE-33E8-416D-835A-DBAFAAD24566}"/>
              </a:ext>
            </a:extLst>
          </p:cNvPr>
          <p:cNvSpPr>
            <a:spLocks noChangeShapeType="1"/>
          </p:cNvSpPr>
          <p:nvPr/>
        </p:nvSpPr>
        <p:spPr bwMode="auto">
          <a:xfrm>
            <a:off x="3369228" y="4288981"/>
            <a:ext cx="3356959" cy="120365"/>
          </a:xfrm>
          <a:prstGeom prst="line">
            <a:avLst/>
          </a:prstGeom>
          <a:noFill/>
          <a:ln w="38100">
            <a:solidFill>
              <a:srgbClr val="E32213"/>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pl-PL" sz="2400" b="0" i="0" u="none" strike="noStrike" kern="1200" cap="none" spc="0" normalizeH="0" baseline="0" noProof="0">
              <a:ln>
                <a:noFill/>
              </a:ln>
              <a:solidFill>
                <a:srgbClr val="003087"/>
              </a:solidFill>
              <a:effectLst/>
              <a:uLnTx/>
              <a:uFillTx/>
              <a:latin typeface="Calibri" charset="0"/>
            </a:endParaRPr>
          </a:p>
        </p:txBody>
      </p:sp>
      <p:sp>
        <p:nvSpPr>
          <p:cNvPr id="13" name="Line 7">
            <a:extLst>
              <a:ext uri="{FF2B5EF4-FFF2-40B4-BE49-F238E27FC236}">
                <a16:creationId xmlns:a16="http://schemas.microsoft.com/office/drawing/2014/main" id="{EE59BFAA-AEFF-47B9-8173-60FBAE1084DA}"/>
              </a:ext>
            </a:extLst>
          </p:cNvPr>
          <p:cNvSpPr>
            <a:spLocks noChangeShapeType="1"/>
          </p:cNvSpPr>
          <p:nvPr/>
        </p:nvSpPr>
        <p:spPr bwMode="auto">
          <a:xfrm>
            <a:off x="2752778" y="4705457"/>
            <a:ext cx="3952074" cy="229906"/>
          </a:xfrm>
          <a:prstGeom prst="line">
            <a:avLst/>
          </a:prstGeom>
          <a:noFill/>
          <a:ln w="38100">
            <a:solidFill>
              <a:srgbClr val="E32213"/>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pl-PL" sz="2400" b="0" i="0" u="none" strike="noStrike" kern="1200" cap="none" spc="0" normalizeH="0" baseline="0" noProof="0">
              <a:ln>
                <a:noFill/>
              </a:ln>
              <a:solidFill>
                <a:srgbClr val="003087"/>
              </a:solidFill>
              <a:effectLst/>
              <a:uLnTx/>
              <a:uFillTx/>
              <a:latin typeface="Calibri" charset="0"/>
            </a:endParaRPr>
          </a:p>
        </p:txBody>
      </p:sp>
      <p:sp>
        <p:nvSpPr>
          <p:cNvPr id="14" name="Line 8">
            <a:extLst>
              <a:ext uri="{FF2B5EF4-FFF2-40B4-BE49-F238E27FC236}">
                <a16:creationId xmlns:a16="http://schemas.microsoft.com/office/drawing/2014/main" id="{DF466E7F-2065-491A-816B-C4DC695887F3}"/>
              </a:ext>
            </a:extLst>
          </p:cNvPr>
          <p:cNvSpPr>
            <a:spLocks noChangeShapeType="1"/>
          </p:cNvSpPr>
          <p:nvPr/>
        </p:nvSpPr>
        <p:spPr bwMode="auto">
          <a:xfrm>
            <a:off x="3019906" y="5292834"/>
            <a:ext cx="3684946" cy="48373"/>
          </a:xfrm>
          <a:prstGeom prst="line">
            <a:avLst/>
          </a:prstGeom>
          <a:noFill/>
          <a:ln w="38100">
            <a:solidFill>
              <a:srgbClr val="E32213"/>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pl-PL" sz="2400" b="0" i="0" u="none" strike="noStrike" kern="1200" cap="none" spc="0" normalizeH="0" baseline="0" noProof="0">
              <a:ln>
                <a:noFill/>
              </a:ln>
              <a:solidFill>
                <a:srgbClr val="003087"/>
              </a:solidFill>
              <a:effectLst/>
              <a:uLnTx/>
              <a:uFillTx/>
              <a:latin typeface="Calibri" charset="0"/>
            </a:endParaRPr>
          </a:p>
        </p:txBody>
      </p:sp>
      <p:sp>
        <p:nvSpPr>
          <p:cNvPr id="4" name="pole tekstowe 3">
            <a:extLst>
              <a:ext uri="{FF2B5EF4-FFF2-40B4-BE49-F238E27FC236}">
                <a16:creationId xmlns:a16="http://schemas.microsoft.com/office/drawing/2014/main" id="{115B1EDF-2D6A-4C64-AABF-12C69C1873AA}"/>
              </a:ext>
            </a:extLst>
          </p:cNvPr>
          <p:cNvSpPr txBox="1"/>
          <p:nvPr/>
        </p:nvSpPr>
        <p:spPr>
          <a:xfrm>
            <a:off x="255995" y="529168"/>
            <a:ext cx="8938516" cy="584775"/>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pl-PL" altLang="pl-PL" sz="3200" b="0" i="0" u="none" strike="noStrike" kern="1200" cap="none" spc="0" normalizeH="0" baseline="0" noProof="0" dirty="0" err="1">
                <a:ln>
                  <a:noFill/>
                </a:ln>
                <a:solidFill>
                  <a:srgbClr val="003087"/>
                </a:solidFill>
                <a:effectLst/>
                <a:uLnTx/>
                <a:uFillTx/>
                <a:latin typeface="Calibri" charset="0"/>
              </a:rPr>
              <a:t>Risk</a:t>
            </a:r>
            <a:r>
              <a:rPr kumimoji="0" lang="pl-PL" altLang="pl-PL" sz="3200" b="0" i="0" u="none" strike="noStrike" kern="1200" cap="none" spc="0" normalizeH="0" baseline="0" noProof="0" dirty="0">
                <a:ln>
                  <a:noFill/>
                </a:ln>
                <a:solidFill>
                  <a:srgbClr val="003087"/>
                </a:solidFill>
                <a:effectLst/>
                <a:uLnTx/>
                <a:uFillTx/>
                <a:latin typeface="Calibri" charset="0"/>
              </a:rPr>
              <a:t> </a:t>
            </a:r>
            <a:r>
              <a:rPr kumimoji="0" lang="pl-PL" altLang="pl-PL" sz="3200" b="0" i="0" u="none" strike="noStrike" kern="1200" cap="none" spc="0" normalizeH="0" baseline="0" noProof="0" dirty="0" err="1">
                <a:ln>
                  <a:noFill/>
                </a:ln>
                <a:solidFill>
                  <a:srgbClr val="003087"/>
                </a:solidFill>
                <a:effectLst/>
                <a:uLnTx/>
                <a:uFillTx/>
                <a:latin typeface="Calibri" charset="0"/>
              </a:rPr>
              <a:t>analysis</a:t>
            </a:r>
            <a:r>
              <a:rPr kumimoji="0" lang="pl-PL" altLang="pl-PL" sz="3200" b="0" i="0" u="none" strike="noStrike" kern="1200" cap="none" spc="0" normalizeH="0" baseline="0" noProof="0" dirty="0">
                <a:ln>
                  <a:noFill/>
                </a:ln>
                <a:solidFill>
                  <a:srgbClr val="003087"/>
                </a:solidFill>
                <a:effectLst/>
                <a:uLnTx/>
                <a:uFillTx/>
                <a:latin typeface="Calibri" charset="0"/>
              </a:rPr>
              <a:t> of </a:t>
            </a:r>
            <a:r>
              <a:rPr kumimoji="0" lang="pl-PL" altLang="pl-PL" sz="3200" b="0" i="0" u="none" strike="noStrike" kern="1200" cap="none" spc="0" normalizeH="0" baseline="0" noProof="0" dirty="0" err="1">
                <a:ln>
                  <a:noFill/>
                </a:ln>
                <a:solidFill>
                  <a:srgbClr val="003087"/>
                </a:solidFill>
                <a:effectLst/>
                <a:uLnTx/>
                <a:uFillTx/>
                <a:latin typeface="Calibri" charset="0"/>
              </a:rPr>
              <a:t>Cryogenic</a:t>
            </a:r>
            <a:r>
              <a:rPr kumimoji="0" lang="pl-PL" altLang="pl-PL" sz="3200" b="0" i="0" u="none" strike="noStrike" kern="1200" cap="none" spc="0" normalizeH="0" baseline="0" noProof="0" dirty="0">
                <a:ln>
                  <a:noFill/>
                </a:ln>
                <a:solidFill>
                  <a:srgbClr val="003087"/>
                </a:solidFill>
                <a:effectLst/>
                <a:uLnTx/>
                <a:uFillTx/>
                <a:latin typeface="Calibri" charset="0"/>
              </a:rPr>
              <a:t> Distribution Systems</a:t>
            </a:r>
            <a:endParaRPr kumimoji="0" lang="pl-PL" sz="3200" b="0" i="0" u="none" strike="noStrike" kern="1200" cap="none" spc="0" normalizeH="0" baseline="0" noProof="0" dirty="0">
              <a:ln>
                <a:noFill/>
              </a:ln>
              <a:solidFill>
                <a:srgbClr val="003087"/>
              </a:solidFill>
              <a:effectLst/>
              <a:uLnTx/>
              <a:uFillTx/>
              <a:latin typeface="Calibri" charset="0"/>
            </a:endParaRPr>
          </a:p>
        </p:txBody>
      </p:sp>
    </p:spTree>
    <p:extLst>
      <p:ext uri="{BB962C8B-B14F-4D97-AF65-F5344CB8AC3E}">
        <p14:creationId xmlns:p14="http://schemas.microsoft.com/office/powerpoint/2010/main" val="2218499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CC165A08-F517-4CCF-9401-5ED2794247E3}"/>
              </a:ext>
            </a:extLst>
          </p:cNvPr>
          <p:cNvSpPr>
            <a:spLocks noGrp="1" noChangeArrowheads="1"/>
          </p:cNvSpPr>
          <p:nvPr>
            <p:ph type="title"/>
          </p:nvPr>
        </p:nvSpPr>
        <p:spPr>
          <a:xfrm>
            <a:off x="459054" y="0"/>
            <a:ext cx="11478679" cy="517671"/>
          </a:xfrm>
        </p:spPr>
        <p:txBody>
          <a:bodyPr/>
          <a:lstStyle/>
          <a:p>
            <a:pPr eaLnBrk="1" hangingPunct="1"/>
            <a:r>
              <a:rPr lang="pl-PL" altLang="pl-PL" sz="2800" dirty="0" err="1"/>
              <a:t>Possible</a:t>
            </a:r>
            <a:r>
              <a:rPr lang="pl-PL" altLang="pl-PL" sz="2800" dirty="0"/>
              <a:t> </a:t>
            </a:r>
            <a:r>
              <a:rPr lang="pl-PL" altLang="pl-PL" sz="2800" dirty="0" err="1"/>
              <a:t>failures</a:t>
            </a:r>
            <a:r>
              <a:rPr lang="pl-PL" altLang="pl-PL" sz="2800" dirty="0"/>
              <a:t> of </a:t>
            </a:r>
            <a:r>
              <a:rPr lang="pl-PL" altLang="pl-PL" sz="2800" dirty="0" err="1"/>
              <a:t>cryogenic</a:t>
            </a:r>
            <a:r>
              <a:rPr lang="pl-PL" altLang="pl-PL" sz="2800" dirty="0"/>
              <a:t> </a:t>
            </a:r>
            <a:r>
              <a:rPr lang="pl-PL" altLang="pl-PL" sz="2800" dirty="0" err="1"/>
              <a:t>node</a:t>
            </a:r>
            <a:r>
              <a:rPr lang="pl-PL" altLang="pl-PL" sz="2800" dirty="0"/>
              <a:t> </a:t>
            </a:r>
            <a:r>
              <a:rPr lang="pl-PL" altLang="pl-PL" sz="2800" dirty="0" err="1"/>
              <a:t>followed</a:t>
            </a:r>
            <a:r>
              <a:rPr lang="pl-PL" altLang="pl-PL" sz="2800" dirty="0"/>
              <a:t> by the </a:t>
            </a:r>
            <a:r>
              <a:rPr lang="pl-PL" altLang="pl-PL" sz="2800" dirty="0" err="1"/>
              <a:t>cryogen</a:t>
            </a:r>
            <a:r>
              <a:rPr lang="pl-PL" altLang="pl-PL" sz="2800" dirty="0"/>
              <a:t> </a:t>
            </a:r>
            <a:r>
              <a:rPr lang="pl-PL" altLang="pl-PL" sz="2800" dirty="0" err="1"/>
              <a:t>discharge</a:t>
            </a:r>
            <a:endParaRPr lang="en-US" altLang="pl-PL" sz="2800" dirty="0"/>
          </a:p>
        </p:txBody>
      </p:sp>
      <p:sp>
        <p:nvSpPr>
          <p:cNvPr id="11267" name="Rectangle 3">
            <a:extLst>
              <a:ext uri="{FF2B5EF4-FFF2-40B4-BE49-F238E27FC236}">
                <a16:creationId xmlns:a16="http://schemas.microsoft.com/office/drawing/2014/main" id="{1051866A-49ED-49BE-AC68-9293B4A1E783}"/>
              </a:ext>
            </a:extLst>
          </p:cNvPr>
          <p:cNvSpPr>
            <a:spLocks noGrp="1" noChangeArrowheads="1"/>
          </p:cNvSpPr>
          <p:nvPr>
            <p:ph type="body" idx="1"/>
          </p:nvPr>
        </p:nvSpPr>
        <p:spPr>
          <a:xfrm>
            <a:off x="254267" y="4427538"/>
            <a:ext cx="5262585" cy="2430462"/>
          </a:xfrm>
        </p:spPr>
        <p:txBody>
          <a:bodyPr/>
          <a:lstStyle/>
          <a:p>
            <a:pPr eaLnBrk="1" hangingPunct="1">
              <a:lnSpc>
                <a:spcPct val="80000"/>
              </a:lnSpc>
            </a:pPr>
            <a:r>
              <a:rPr lang="en-US" altLang="pl-PL" sz="1600" b="1" dirty="0">
                <a:solidFill>
                  <a:schemeClr val="tx2"/>
                </a:solidFill>
              </a:rPr>
              <a:t>Mechanical break of warm vacuum vessel</a:t>
            </a:r>
          </a:p>
          <a:p>
            <a:pPr eaLnBrk="1" hangingPunct="1">
              <a:lnSpc>
                <a:spcPct val="80000"/>
              </a:lnSpc>
            </a:pPr>
            <a:r>
              <a:rPr lang="en-US" altLang="pl-PL" sz="1600" b="1" dirty="0">
                <a:solidFill>
                  <a:schemeClr val="tx2"/>
                </a:solidFill>
              </a:rPr>
              <a:t>Fast degradation of vacuum insulation with air</a:t>
            </a:r>
          </a:p>
          <a:p>
            <a:pPr eaLnBrk="1" hangingPunct="1">
              <a:lnSpc>
                <a:spcPct val="80000"/>
              </a:lnSpc>
            </a:pPr>
            <a:r>
              <a:rPr lang="en-US" altLang="pl-PL" sz="1600" b="1" dirty="0">
                <a:solidFill>
                  <a:schemeClr val="tx2"/>
                </a:solidFill>
              </a:rPr>
              <a:t>Intensive heat flow to the cryogen</a:t>
            </a:r>
          </a:p>
          <a:p>
            <a:pPr eaLnBrk="1" hangingPunct="1">
              <a:lnSpc>
                <a:spcPct val="80000"/>
              </a:lnSpc>
            </a:pPr>
            <a:r>
              <a:rPr lang="en-US" altLang="pl-PL" sz="1600" b="1" i="1" dirty="0">
                <a:solidFill>
                  <a:schemeClr val="tx2"/>
                </a:solidFill>
              </a:rPr>
              <a:t>Magnet quench (optionally)</a:t>
            </a:r>
            <a:r>
              <a:rPr lang="en-US" altLang="pl-PL" sz="1600" b="1" dirty="0">
                <a:solidFill>
                  <a:schemeClr val="tx2"/>
                </a:solidFill>
              </a:rPr>
              <a:t>  </a:t>
            </a:r>
          </a:p>
          <a:p>
            <a:pPr eaLnBrk="1" hangingPunct="1">
              <a:lnSpc>
                <a:spcPct val="80000"/>
              </a:lnSpc>
            </a:pPr>
            <a:r>
              <a:rPr lang="en-US" altLang="pl-PL" sz="1600" b="1" dirty="0">
                <a:solidFill>
                  <a:schemeClr val="tx2"/>
                </a:solidFill>
              </a:rPr>
              <a:t>Pressure increase of the cryogen </a:t>
            </a:r>
          </a:p>
          <a:p>
            <a:pPr eaLnBrk="1" hangingPunct="1">
              <a:lnSpc>
                <a:spcPct val="80000"/>
              </a:lnSpc>
            </a:pPr>
            <a:r>
              <a:rPr lang="en-US" altLang="pl-PL" sz="1600" b="1" dirty="0">
                <a:solidFill>
                  <a:schemeClr val="tx2"/>
                </a:solidFill>
              </a:rPr>
              <a:t>Opening of the safety valve  </a:t>
            </a:r>
          </a:p>
          <a:p>
            <a:pPr eaLnBrk="1" hangingPunct="1">
              <a:lnSpc>
                <a:spcPct val="80000"/>
              </a:lnSpc>
            </a:pPr>
            <a:r>
              <a:rPr lang="en-US" altLang="pl-PL" sz="1600" b="1" dirty="0">
                <a:solidFill>
                  <a:srgbClr val="E32213"/>
                </a:solidFill>
              </a:rPr>
              <a:t>Cryogen discharge through the safety valve</a:t>
            </a:r>
          </a:p>
        </p:txBody>
      </p:sp>
      <p:sp>
        <p:nvSpPr>
          <p:cNvPr id="11268" name="Rectangle 4">
            <a:extLst>
              <a:ext uri="{FF2B5EF4-FFF2-40B4-BE49-F238E27FC236}">
                <a16:creationId xmlns:a16="http://schemas.microsoft.com/office/drawing/2014/main" id="{89A15B9A-A85D-42E7-9E45-B4449EEF1E1D}"/>
              </a:ext>
            </a:extLst>
          </p:cNvPr>
          <p:cNvSpPr>
            <a:spLocks noChangeArrowheads="1"/>
          </p:cNvSpPr>
          <p:nvPr/>
        </p:nvSpPr>
        <p:spPr bwMode="auto">
          <a:xfrm>
            <a:off x="1524001" y="2499927"/>
            <a:ext cx="1847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pl-PL" sz="1200" b="0" i="0" u="none" strike="noStrike" kern="1200" cap="none" spc="0" normalizeH="0" baseline="0" noProof="0">
              <a:ln>
                <a:noFill/>
              </a:ln>
              <a:solidFill>
                <a:srgbClr val="003087"/>
              </a:solidFill>
              <a:effectLst/>
              <a:uLnTx/>
              <a:uFillTx/>
              <a:latin typeface="Arial" panose="020B0604020202020204" pitchFamily="34" charset="0"/>
            </a:endParaRPr>
          </a:p>
        </p:txBody>
      </p:sp>
      <p:graphicFrame>
        <p:nvGraphicFramePr>
          <p:cNvPr id="11269" name="Object 5">
            <a:extLst>
              <a:ext uri="{FF2B5EF4-FFF2-40B4-BE49-F238E27FC236}">
                <a16:creationId xmlns:a16="http://schemas.microsoft.com/office/drawing/2014/main" id="{0E56F198-596B-4D50-9C10-CD1FE405D2E9}"/>
              </a:ext>
            </a:extLst>
          </p:cNvPr>
          <p:cNvGraphicFramePr>
            <a:graphicFrameLocks noChangeAspect="1"/>
          </p:cNvGraphicFramePr>
          <p:nvPr/>
        </p:nvGraphicFramePr>
        <p:xfrm>
          <a:off x="2449513" y="1725613"/>
          <a:ext cx="3632200" cy="2481262"/>
        </p:xfrm>
        <a:graphic>
          <a:graphicData uri="http://schemas.openxmlformats.org/presentationml/2006/ole">
            <mc:AlternateContent xmlns:mc="http://schemas.openxmlformats.org/markup-compatibility/2006">
              <mc:Choice xmlns:v="urn:schemas-microsoft-com:vml" Requires="v">
                <p:oleObj spid="_x0000_s29754" r:id="rId4" imgW="5870448" imgH="4014216" progId="Visio.Drawing.5">
                  <p:embed/>
                </p:oleObj>
              </mc:Choice>
              <mc:Fallback>
                <p:oleObj r:id="rId4" imgW="5870448" imgH="4014216" progId="Visio.Drawing.5">
                  <p:embed/>
                  <p:pic>
                    <p:nvPicPr>
                      <p:cNvPr id="11269" name="Object 5">
                        <a:extLst>
                          <a:ext uri="{FF2B5EF4-FFF2-40B4-BE49-F238E27FC236}">
                            <a16:creationId xmlns:a16="http://schemas.microsoft.com/office/drawing/2014/main" id="{0E56F198-596B-4D50-9C10-CD1FE405D2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9513" y="1725613"/>
                        <a:ext cx="3632200" cy="248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70" name="Rectangle 6">
            <a:extLst>
              <a:ext uri="{FF2B5EF4-FFF2-40B4-BE49-F238E27FC236}">
                <a16:creationId xmlns:a16="http://schemas.microsoft.com/office/drawing/2014/main" id="{595D2C6F-E6D5-490B-8636-EE888764066B}"/>
              </a:ext>
            </a:extLst>
          </p:cNvPr>
          <p:cNvSpPr>
            <a:spLocks noChangeArrowheads="1"/>
          </p:cNvSpPr>
          <p:nvPr/>
        </p:nvSpPr>
        <p:spPr bwMode="auto">
          <a:xfrm>
            <a:off x="1524001" y="2495165"/>
            <a:ext cx="1847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pl-PL" sz="1200" b="0" i="0" u="none" strike="noStrike" kern="1200" cap="none" spc="0" normalizeH="0" baseline="0" noProof="0">
              <a:ln>
                <a:noFill/>
              </a:ln>
              <a:solidFill>
                <a:srgbClr val="003087"/>
              </a:solidFill>
              <a:effectLst/>
              <a:uLnTx/>
              <a:uFillTx/>
              <a:latin typeface="Arial" panose="020B0604020202020204" pitchFamily="34" charset="0"/>
            </a:endParaRPr>
          </a:p>
        </p:txBody>
      </p:sp>
      <p:graphicFrame>
        <p:nvGraphicFramePr>
          <p:cNvPr id="11271" name="Object 7">
            <a:extLst>
              <a:ext uri="{FF2B5EF4-FFF2-40B4-BE49-F238E27FC236}">
                <a16:creationId xmlns:a16="http://schemas.microsoft.com/office/drawing/2014/main" id="{18DE8257-C085-49EE-B644-A37BD4AF95E5}"/>
              </a:ext>
            </a:extLst>
          </p:cNvPr>
          <p:cNvGraphicFramePr>
            <a:graphicFrameLocks noChangeAspect="1"/>
          </p:cNvGraphicFramePr>
          <p:nvPr/>
        </p:nvGraphicFramePr>
        <p:xfrm>
          <a:off x="6604000" y="1679575"/>
          <a:ext cx="3625850" cy="2609850"/>
        </p:xfrm>
        <a:graphic>
          <a:graphicData uri="http://schemas.openxmlformats.org/presentationml/2006/ole">
            <mc:AlternateContent xmlns:mc="http://schemas.openxmlformats.org/markup-compatibility/2006">
              <mc:Choice xmlns:v="urn:schemas-microsoft-com:vml" Requires="v">
                <p:oleObj spid="_x0000_s29755" r:id="rId6" imgW="5824728" imgH="4197096" progId="Visio.Drawing.5">
                  <p:embed/>
                </p:oleObj>
              </mc:Choice>
              <mc:Fallback>
                <p:oleObj r:id="rId6" imgW="5824728" imgH="4197096" progId="Visio.Drawing.5">
                  <p:embed/>
                  <p:pic>
                    <p:nvPicPr>
                      <p:cNvPr id="11271" name="Object 7">
                        <a:extLst>
                          <a:ext uri="{FF2B5EF4-FFF2-40B4-BE49-F238E27FC236}">
                            <a16:creationId xmlns:a16="http://schemas.microsoft.com/office/drawing/2014/main" id="{18DE8257-C085-49EE-B644-A37BD4AF95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04000" y="1679575"/>
                        <a:ext cx="362585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72" name="Rectangle 8">
            <a:extLst>
              <a:ext uri="{FF2B5EF4-FFF2-40B4-BE49-F238E27FC236}">
                <a16:creationId xmlns:a16="http://schemas.microsoft.com/office/drawing/2014/main" id="{0586638E-405E-4D0F-80FA-6E7FB4C71B70}"/>
              </a:ext>
            </a:extLst>
          </p:cNvPr>
          <p:cNvSpPr>
            <a:spLocks noChangeArrowheads="1"/>
          </p:cNvSpPr>
          <p:nvPr/>
        </p:nvSpPr>
        <p:spPr bwMode="auto">
          <a:xfrm>
            <a:off x="6429376" y="4114801"/>
            <a:ext cx="5508357"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marL="342900" marR="0" lvl="0" indent="-342900" algn="l" defTabSz="457200" rtl="0" eaLnBrk="1" fontAlgn="base" latinLnBrk="0" hangingPunct="1">
              <a:lnSpc>
                <a:spcPct val="80000"/>
              </a:lnSpc>
              <a:spcBef>
                <a:spcPct val="20000"/>
              </a:spcBef>
              <a:spcAft>
                <a:spcPct val="0"/>
              </a:spcAft>
              <a:buClrTx/>
              <a:buSzTx/>
              <a:buFontTx/>
              <a:buChar char="•"/>
              <a:tabLst/>
              <a:defRPr/>
            </a:pPr>
            <a:r>
              <a:rPr kumimoji="0" lang="en-US" altLang="pl-PL" sz="1600" b="0" i="0" u="none" strike="noStrike" kern="1200" cap="none" spc="0" normalizeH="0" baseline="0" noProof="0" dirty="0">
                <a:ln>
                  <a:noFill/>
                </a:ln>
                <a:solidFill>
                  <a:srgbClr val="003087"/>
                </a:solidFill>
                <a:effectLst/>
                <a:uLnTx/>
                <a:uFillTx/>
                <a:latin typeface="Trebuchet MS" panose="020B0603020202020204" pitchFamily="34" charset="0"/>
              </a:rPr>
              <a:t>Mechanical break of cold vessel </a:t>
            </a:r>
          </a:p>
          <a:p>
            <a:pPr marL="342900" marR="0" lvl="0" indent="-342900" algn="l" defTabSz="457200" rtl="0" eaLnBrk="1" fontAlgn="base" latinLnBrk="0" hangingPunct="1">
              <a:lnSpc>
                <a:spcPct val="80000"/>
              </a:lnSpc>
              <a:spcBef>
                <a:spcPct val="20000"/>
              </a:spcBef>
              <a:spcAft>
                <a:spcPct val="0"/>
              </a:spcAft>
              <a:buClrTx/>
              <a:buSzTx/>
              <a:buFontTx/>
              <a:buChar char="•"/>
              <a:tabLst/>
              <a:defRPr/>
            </a:pPr>
            <a:r>
              <a:rPr kumimoji="0" lang="en-US" altLang="pl-PL" sz="1600" b="0" i="0" u="none" strike="noStrike" kern="1200" cap="none" spc="0" normalizeH="0" baseline="0" noProof="0" dirty="0">
                <a:ln>
                  <a:noFill/>
                </a:ln>
                <a:solidFill>
                  <a:srgbClr val="003087"/>
                </a:solidFill>
                <a:effectLst/>
                <a:uLnTx/>
                <a:uFillTx/>
                <a:latin typeface="Trebuchet MS" panose="020B0603020202020204" pitchFamily="34" charset="0"/>
              </a:rPr>
              <a:t>Fast degradation of vacuum insulation with cryogen</a:t>
            </a:r>
          </a:p>
          <a:p>
            <a:pPr marL="342900" marR="0" lvl="0" indent="-342900" algn="l" defTabSz="457200" rtl="0" eaLnBrk="1" fontAlgn="base" latinLnBrk="0" hangingPunct="1">
              <a:lnSpc>
                <a:spcPct val="80000"/>
              </a:lnSpc>
              <a:spcBef>
                <a:spcPct val="20000"/>
              </a:spcBef>
              <a:spcAft>
                <a:spcPct val="0"/>
              </a:spcAft>
              <a:buClrTx/>
              <a:buSzTx/>
              <a:buFontTx/>
              <a:buChar char="•"/>
              <a:tabLst/>
              <a:defRPr/>
            </a:pPr>
            <a:r>
              <a:rPr kumimoji="0" lang="en-US" altLang="pl-PL" sz="1600" b="0" i="0" u="none" strike="noStrike" kern="1200" cap="none" spc="0" normalizeH="0" baseline="0" noProof="0" dirty="0">
                <a:ln>
                  <a:noFill/>
                </a:ln>
                <a:solidFill>
                  <a:srgbClr val="003087"/>
                </a:solidFill>
                <a:effectLst/>
                <a:uLnTx/>
                <a:uFillTx/>
                <a:latin typeface="Trebuchet MS" panose="020B0603020202020204" pitchFamily="34" charset="0"/>
              </a:rPr>
              <a:t>Intensive heat flow to the cryogen</a:t>
            </a:r>
            <a:endParaRPr kumimoji="0" lang="pl-PL" altLang="pl-PL" sz="1600" b="0" i="0" u="none" strike="noStrike" kern="1200" cap="none" spc="0" normalizeH="0" baseline="0" noProof="0" dirty="0">
              <a:ln>
                <a:noFill/>
              </a:ln>
              <a:solidFill>
                <a:srgbClr val="003087"/>
              </a:solidFill>
              <a:effectLst/>
              <a:uLnTx/>
              <a:uFillTx/>
              <a:latin typeface="Trebuchet MS" panose="020B0603020202020204" pitchFamily="34" charset="0"/>
            </a:endParaRPr>
          </a:p>
          <a:p>
            <a:pPr marL="342900" marR="0" lvl="0" indent="-342900" algn="l" defTabSz="457200" rtl="0" eaLnBrk="1" fontAlgn="base" latinLnBrk="0" hangingPunct="1">
              <a:lnSpc>
                <a:spcPct val="80000"/>
              </a:lnSpc>
              <a:spcBef>
                <a:spcPct val="20000"/>
              </a:spcBef>
              <a:spcAft>
                <a:spcPct val="0"/>
              </a:spcAft>
              <a:buClrTx/>
              <a:buSzTx/>
              <a:buFontTx/>
              <a:buChar char="•"/>
              <a:tabLst/>
              <a:defRPr/>
            </a:pPr>
            <a:r>
              <a:rPr kumimoji="0" lang="en-US" altLang="pl-PL" sz="1600" b="0" i="1" u="none" strike="noStrike" kern="1200" cap="none" spc="0" normalizeH="0" baseline="0" noProof="0" dirty="0">
                <a:ln>
                  <a:noFill/>
                </a:ln>
                <a:solidFill>
                  <a:srgbClr val="003087"/>
                </a:solidFill>
                <a:effectLst/>
                <a:uLnTx/>
                <a:uFillTx/>
                <a:latin typeface="Trebuchet MS" panose="020B0603020202020204" pitchFamily="34" charset="0"/>
              </a:rPr>
              <a:t>Magnet quench (optionally)</a:t>
            </a:r>
          </a:p>
          <a:p>
            <a:pPr marL="342900" marR="0" lvl="0" indent="-342900" algn="l" defTabSz="457200" rtl="0" eaLnBrk="1" fontAlgn="base" latinLnBrk="0" hangingPunct="1">
              <a:lnSpc>
                <a:spcPct val="80000"/>
              </a:lnSpc>
              <a:spcBef>
                <a:spcPct val="20000"/>
              </a:spcBef>
              <a:spcAft>
                <a:spcPct val="0"/>
              </a:spcAft>
              <a:buClrTx/>
              <a:buSzTx/>
              <a:buFontTx/>
              <a:buChar char="•"/>
              <a:tabLst/>
              <a:defRPr/>
            </a:pPr>
            <a:r>
              <a:rPr kumimoji="0" lang="en-US" altLang="pl-PL" sz="1600" b="0" i="0" u="none" strike="noStrike" kern="1200" cap="none" spc="0" normalizeH="0" baseline="0" noProof="0" dirty="0">
                <a:ln>
                  <a:noFill/>
                </a:ln>
                <a:solidFill>
                  <a:srgbClr val="003087"/>
                </a:solidFill>
                <a:effectLst/>
                <a:uLnTx/>
                <a:uFillTx/>
                <a:latin typeface="Trebuchet MS" panose="020B0603020202020204" pitchFamily="34" charset="0"/>
              </a:rPr>
              <a:t>Pressure increase of the cryogen and in the vacuum space</a:t>
            </a:r>
          </a:p>
          <a:p>
            <a:pPr marL="342900" marR="0" lvl="0" indent="-342900" algn="l" defTabSz="457200" rtl="0" eaLnBrk="1" fontAlgn="base" latinLnBrk="0" hangingPunct="1">
              <a:lnSpc>
                <a:spcPct val="80000"/>
              </a:lnSpc>
              <a:spcBef>
                <a:spcPct val="20000"/>
              </a:spcBef>
              <a:spcAft>
                <a:spcPct val="0"/>
              </a:spcAft>
              <a:buClrTx/>
              <a:buSzTx/>
              <a:buFontTx/>
              <a:buChar char="•"/>
              <a:tabLst/>
              <a:defRPr/>
            </a:pPr>
            <a:r>
              <a:rPr kumimoji="0" lang="en-US" altLang="pl-PL" sz="1600" b="0" i="0" u="none" strike="noStrike" kern="1200" cap="none" spc="0" normalizeH="0" baseline="0" noProof="0" dirty="0">
                <a:ln>
                  <a:noFill/>
                </a:ln>
                <a:solidFill>
                  <a:srgbClr val="003087"/>
                </a:solidFill>
                <a:effectLst/>
                <a:uLnTx/>
                <a:uFillTx/>
                <a:latin typeface="Trebuchet MS" panose="020B0603020202020204" pitchFamily="34" charset="0"/>
              </a:rPr>
              <a:t>Opening of the rupture disk and/or safety valve  </a:t>
            </a:r>
          </a:p>
          <a:p>
            <a:pPr marL="342900" marR="0" lvl="0" indent="-342900" algn="l" defTabSz="457200" rtl="0" eaLnBrk="1" fontAlgn="base" latinLnBrk="0" hangingPunct="1">
              <a:lnSpc>
                <a:spcPct val="80000"/>
              </a:lnSpc>
              <a:spcBef>
                <a:spcPct val="20000"/>
              </a:spcBef>
              <a:spcAft>
                <a:spcPct val="0"/>
              </a:spcAft>
              <a:buClrTx/>
              <a:buSzTx/>
              <a:buFontTx/>
              <a:buChar char="•"/>
              <a:tabLst/>
              <a:defRPr/>
            </a:pPr>
            <a:r>
              <a:rPr kumimoji="0" lang="pl-PL" altLang="pl-PL" sz="1600" b="0" i="0" u="none" strike="noStrike" kern="1200" cap="none" spc="0" normalizeH="0" baseline="0" noProof="0" dirty="0">
                <a:ln>
                  <a:noFill/>
                </a:ln>
                <a:solidFill>
                  <a:srgbClr val="E32213"/>
                </a:solidFill>
                <a:effectLst/>
                <a:uLnTx/>
                <a:uFillTx/>
                <a:latin typeface="Trebuchet MS" panose="020B0603020202020204" pitchFamily="34" charset="0"/>
              </a:rPr>
              <a:t>C</a:t>
            </a:r>
            <a:r>
              <a:rPr kumimoji="0" lang="en-US" altLang="pl-PL" sz="1600" b="0" i="0" u="none" strike="noStrike" kern="1200" cap="none" spc="0" normalizeH="0" baseline="0" noProof="0" dirty="0" err="1">
                <a:ln>
                  <a:noFill/>
                </a:ln>
                <a:solidFill>
                  <a:srgbClr val="E32213"/>
                </a:solidFill>
                <a:effectLst/>
                <a:uLnTx/>
                <a:uFillTx/>
                <a:latin typeface="Trebuchet MS" panose="020B0603020202020204" pitchFamily="34" charset="0"/>
              </a:rPr>
              <a:t>ryogen</a:t>
            </a:r>
            <a:r>
              <a:rPr kumimoji="0" lang="en-US" altLang="pl-PL" sz="1600" b="0" i="0" u="none" strike="noStrike" kern="1200" cap="none" spc="0" normalizeH="0" baseline="0" noProof="0" dirty="0">
                <a:ln>
                  <a:noFill/>
                </a:ln>
                <a:solidFill>
                  <a:srgbClr val="E32213"/>
                </a:solidFill>
                <a:effectLst/>
                <a:uLnTx/>
                <a:uFillTx/>
                <a:latin typeface="Trebuchet MS" panose="020B0603020202020204" pitchFamily="34" charset="0"/>
              </a:rPr>
              <a:t> discharges through the rupture disk and/or safety valve</a:t>
            </a:r>
            <a:r>
              <a:rPr kumimoji="0" lang="en-GB" altLang="pl-PL" sz="1800" b="0" i="0" u="none" strike="noStrike" kern="1200" cap="none" spc="0" normalizeH="0" baseline="0" noProof="0" dirty="0">
                <a:ln>
                  <a:noFill/>
                </a:ln>
                <a:solidFill>
                  <a:srgbClr val="E32213"/>
                </a:solidFill>
                <a:effectLst/>
                <a:uLnTx/>
                <a:uFillTx/>
                <a:latin typeface="Trebuchet MS" panose="020B0603020202020204" pitchFamily="34" charset="0"/>
              </a:rPr>
              <a:t> </a:t>
            </a:r>
            <a:r>
              <a:rPr kumimoji="0" lang="pl-PL" altLang="pl-PL" sz="1800" b="0" i="0" u="none" strike="noStrike" kern="1200" cap="none" spc="0" normalizeH="0" baseline="0" noProof="0" dirty="0">
                <a:ln>
                  <a:noFill/>
                </a:ln>
                <a:solidFill>
                  <a:srgbClr val="E32213"/>
                </a:solidFill>
                <a:effectLst/>
                <a:uLnTx/>
                <a:uFillTx/>
                <a:latin typeface="Trebuchet MS" panose="020B0603020202020204" pitchFamily="34" charset="0"/>
              </a:rPr>
              <a:t> </a:t>
            </a:r>
            <a:endParaRPr kumimoji="0" lang="en-US" altLang="pl-PL" sz="1800" b="0" i="0" u="none" strike="noStrike" kern="1200" cap="none" spc="0" normalizeH="0" baseline="0" noProof="0" dirty="0">
              <a:ln>
                <a:noFill/>
              </a:ln>
              <a:solidFill>
                <a:srgbClr val="E32213"/>
              </a:solidFill>
              <a:effectLst/>
              <a:uLnTx/>
              <a:uFillTx/>
              <a:latin typeface="Trebuchet MS" panose="020B0603020202020204" pitchFamily="34" charset="0"/>
            </a:endParaRPr>
          </a:p>
        </p:txBody>
      </p:sp>
      <p:sp>
        <p:nvSpPr>
          <p:cNvPr id="11273" name="Line 9">
            <a:extLst>
              <a:ext uri="{FF2B5EF4-FFF2-40B4-BE49-F238E27FC236}">
                <a16:creationId xmlns:a16="http://schemas.microsoft.com/office/drawing/2014/main" id="{CB3ED27F-8A92-4322-B66A-FD595C16AE92}"/>
              </a:ext>
            </a:extLst>
          </p:cNvPr>
          <p:cNvSpPr>
            <a:spLocks noChangeShapeType="1"/>
          </p:cNvSpPr>
          <p:nvPr/>
        </p:nvSpPr>
        <p:spPr bwMode="auto">
          <a:xfrm flipV="1">
            <a:off x="8736013" y="1757363"/>
            <a:ext cx="11112" cy="449262"/>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pl-PL" sz="2400" b="0" i="0" u="none" strike="noStrike" kern="1200" cap="none" spc="0" normalizeH="0" baseline="0" noProof="0">
              <a:ln>
                <a:noFill/>
              </a:ln>
              <a:solidFill>
                <a:srgbClr val="003087"/>
              </a:solidFill>
              <a:effectLst/>
              <a:uLnTx/>
              <a:uFillTx/>
              <a:latin typeface="Calibri" charset="0"/>
            </a:endParaRPr>
          </a:p>
        </p:txBody>
      </p:sp>
      <p:sp>
        <p:nvSpPr>
          <p:cNvPr id="11274" name="Text Box 10">
            <a:extLst>
              <a:ext uri="{FF2B5EF4-FFF2-40B4-BE49-F238E27FC236}">
                <a16:creationId xmlns:a16="http://schemas.microsoft.com/office/drawing/2014/main" id="{7637E83F-8895-4856-A3EF-53C743B37874}"/>
              </a:ext>
            </a:extLst>
          </p:cNvPr>
          <p:cNvSpPr txBox="1">
            <a:spLocks noChangeArrowheads="1"/>
          </p:cNvSpPr>
          <p:nvPr/>
        </p:nvSpPr>
        <p:spPr bwMode="auto">
          <a:xfrm>
            <a:off x="8059738" y="1828800"/>
            <a:ext cx="6080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50000"/>
              </a:spcBef>
              <a:spcAft>
                <a:spcPct val="0"/>
              </a:spcAft>
              <a:buClrTx/>
              <a:buSzTx/>
              <a:buFontTx/>
              <a:buNone/>
              <a:tabLst/>
              <a:defRPr/>
            </a:pPr>
            <a:r>
              <a:rPr kumimoji="0" lang="pl-PL" altLang="pl-PL" sz="1400" b="1" i="1" u="none" strike="noStrike" kern="1200" cap="none" spc="0" normalizeH="0" baseline="0" noProof="0">
                <a:ln>
                  <a:noFill/>
                </a:ln>
                <a:solidFill>
                  <a:srgbClr val="E32213"/>
                </a:solidFill>
                <a:effectLst/>
                <a:uLnTx/>
                <a:uFillTx/>
                <a:latin typeface="Arial" panose="020B0604020202020204" pitchFamily="34" charset="0"/>
              </a:rPr>
              <a:t>q</a:t>
            </a:r>
            <a:r>
              <a:rPr kumimoji="0" lang="pl-PL" altLang="pl-PL" sz="1400" b="1" i="1" u="none" strike="noStrike" kern="1200" cap="none" spc="0" normalizeH="0" baseline="-25000" noProof="0">
                <a:ln>
                  <a:noFill/>
                </a:ln>
                <a:solidFill>
                  <a:srgbClr val="E32213"/>
                </a:solidFill>
                <a:effectLst/>
                <a:uLnTx/>
                <a:uFillTx/>
                <a:latin typeface="Arial" panose="020B0604020202020204" pitchFamily="34" charset="0"/>
              </a:rPr>
              <a:t>m</a:t>
            </a:r>
            <a:endParaRPr kumimoji="0" lang="en-US" altLang="pl-PL" sz="1400" b="1" i="1" u="none" strike="noStrike" kern="1200" cap="none" spc="0" normalizeH="0" baseline="-25000" noProof="0">
              <a:ln>
                <a:noFill/>
              </a:ln>
              <a:solidFill>
                <a:srgbClr val="E32213"/>
              </a:solidFill>
              <a:effectLst/>
              <a:uLnTx/>
              <a:uFillTx/>
              <a:latin typeface="Arial" panose="020B0604020202020204" pitchFamily="34" charset="0"/>
            </a:endParaRPr>
          </a:p>
        </p:txBody>
      </p:sp>
      <p:sp>
        <p:nvSpPr>
          <p:cNvPr id="11275" name="Line 11">
            <a:extLst>
              <a:ext uri="{FF2B5EF4-FFF2-40B4-BE49-F238E27FC236}">
                <a16:creationId xmlns:a16="http://schemas.microsoft.com/office/drawing/2014/main" id="{0067DF87-3BBD-4439-A9EB-9401079F7BF4}"/>
              </a:ext>
            </a:extLst>
          </p:cNvPr>
          <p:cNvSpPr>
            <a:spLocks noChangeShapeType="1"/>
          </p:cNvSpPr>
          <p:nvPr/>
        </p:nvSpPr>
        <p:spPr bwMode="auto">
          <a:xfrm flipV="1">
            <a:off x="9037639" y="2970213"/>
            <a:ext cx="123825" cy="309562"/>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pl-PL" sz="2400" b="0" i="0" u="none" strike="noStrike" kern="1200" cap="none" spc="0" normalizeH="0" baseline="0" noProof="0">
              <a:ln>
                <a:noFill/>
              </a:ln>
              <a:solidFill>
                <a:srgbClr val="003087"/>
              </a:solidFill>
              <a:effectLst/>
              <a:uLnTx/>
              <a:uFillTx/>
              <a:latin typeface="Calibri" charset="0"/>
            </a:endParaRPr>
          </a:p>
        </p:txBody>
      </p:sp>
      <p:sp>
        <p:nvSpPr>
          <p:cNvPr id="11276" name="Text Box 12">
            <a:extLst>
              <a:ext uri="{FF2B5EF4-FFF2-40B4-BE49-F238E27FC236}">
                <a16:creationId xmlns:a16="http://schemas.microsoft.com/office/drawing/2014/main" id="{4337BE2E-7932-4102-848F-32FAAE1FE6EA}"/>
              </a:ext>
            </a:extLst>
          </p:cNvPr>
          <p:cNvSpPr txBox="1">
            <a:spLocks noChangeArrowheads="1"/>
          </p:cNvSpPr>
          <p:nvPr/>
        </p:nvSpPr>
        <p:spPr bwMode="auto">
          <a:xfrm>
            <a:off x="8783639" y="3052763"/>
            <a:ext cx="295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pl-PL" altLang="pl-PL" sz="1800" b="1" i="1" u="none" strike="noStrike" kern="1200" cap="none" spc="0" normalizeH="0" baseline="0" noProof="0">
                <a:ln>
                  <a:noFill/>
                </a:ln>
                <a:solidFill>
                  <a:srgbClr val="E32213"/>
                </a:solidFill>
                <a:effectLst/>
                <a:uLnTx/>
                <a:uFillTx/>
                <a:latin typeface="Times New Roman" panose="02020603050405020304" pitchFamily="18" charset="0"/>
              </a:rPr>
              <a:t>p</a:t>
            </a:r>
            <a:endParaRPr kumimoji="0" lang="en-US" altLang="pl-PL" sz="1800" b="1" i="1" u="none" strike="noStrike" kern="1200" cap="none" spc="0" normalizeH="0" baseline="0" noProof="0">
              <a:ln>
                <a:noFill/>
              </a:ln>
              <a:solidFill>
                <a:srgbClr val="E32213"/>
              </a:solidFill>
              <a:effectLst/>
              <a:uLnTx/>
              <a:uFillTx/>
              <a:latin typeface="Times New Roman" panose="02020603050405020304" pitchFamily="18" charset="0"/>
            </a:endParaRPr>
          </a:p>
        </p:txBody>
      </p:sp>
      <p:sp>
        <p:nvSpPr>
          <p:cNvPr id="11277" name="Line 13">
            <a:extLst>
              <a:ext uri="{FF2B5EF4-FFF2-40B4-BE49-F238E27FC236}">
                <a16:creationId xmlns:a16="http://schemas.microsoft.com/office/drawing/2014/main" id="{957A7A10-F5BB-41AE-854F-F71282072CE8}"/>
              </a:ext>
            </a:extLst>
          </p:cNvPr>
          <p:cNvSpPr>
            <a:spLocks noChangeShapeType="1"/>
          </p:cNvSpPr>
          <p:nvPr/>
        </p:nvSpPr>
        <p:spPr bwMode="auto">
          <a:xfrm flipV="1">
            <a:off x="4724400" y="2720976"/>
            <a:ext cx="39688" cy="309563"/>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pl-PL" sz="2400" b="0" i="0" u="none" strike="noStrike" kern="1200" cap="none" spc="0" normalizeH="0" baseline="0" noProof="0">
              <a:ln>
                <a:noFill/>
              </a:ln>
              <a:solidFill>
                <a:srgbClr val="003087"/>
              </a:solidFill>
              <a:effectLst/>
              <a:uLnTx/>
              <a:uFillTx/>
              <a:latin typeface="Calibri" charset="0"/>
            </a:endParaRPr>
          </a:p>
        </p:txBody>
      </p:sp>
      <p:sp>
        <p:nvSpPr>
          <p:cNvPr id="11278" name="Line 14">
            <a:extLst>
              <a:ext uri="{FF2B5EF4-FFF2-40B4-BE49-F238E27FC236}">
                <a16:creationId xmlns:a16="http://schemas.microsoft.com/office/drawing/2014/main" id="{5913E540-3B82-47CB-80DB-F619669F938D}"/>
              </a:ext>
            </a:extLst>
          </p:cNvPr>
          <p:cNvSpPr>
            <a:spLocks noChangeShapeType="1"/>
          </p:cNvSpPr>
          <p:nvPr/>
        </p:nvSpPr>
        <p:spPr bwMode="auto">
          <a:xfrm flipV="1">
            <a:off x="8878888" y="2670176"/>
            <a:ext cx="25400" cy="322263"/>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pl-PL" sz="2400" b="0" i="0" u="none" strike="noStrike" kern="1200" cap="none" spc="0" normalizeH="0" baseline="0" noProof="0">
              <a:ln>
                <a:noFill/>
              </a:ln>
              <a:solidFill>
                <a:srgbClr val="003087"/>
              </a:solidFill>
              <a:effectLst/>
              <a:uLnTx/>
              <a:uFillTx/>
              <a:latin typeface="Calibri" charset="0"/>
            </a:endParaRPr>
          </a:p>
        </p:txBody>
      </p:sp>
      <p:pic>
        <p:nvPicPr>
          <p:cNvPr id="11279" name="Picture 15">
            <a:extLst>
              <a:ext uri="{FF2B5EF4-FFF2-40B4-BE49-F238E27FC236}">
                <a16:creationId xmlns:a16="http://schemas.microsoft.com/office/drawing/2014/main" id="{D5F6D6F9-00B1-43EF-86A5-4AA7AA5E448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78825" y="492126"/>
            <a:ext cx="820807"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0" name="Picture 16">
            <a:extLst>
              <a:ext uri="{FF2B5EF4-FFF2-40B4-BE49-F238E27FC236}">
                <a16:creationId xmlns:a16="http://schemas.microsoft.com/office/drawing/2014/main" id="{4D26AF20-EF36-4016-AEC1-16AC03388D1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08801" y="492126"/>
            <a:ext cx="969963"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1" name="Picture 17">
            <a:extLst>
              <a:ext uri="{FF2B5EF4-FFF2-40B4-BE49-F238E27FC236}">
                <a16:creationId xmlns:a16="http://schemas.microsoft.com/office/drawing/2014/main" id="{13400AC5-39AC-49A3-837C-326391ACE76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40238" y="730251"/>
            <a:ext cx="64611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2" name="Text Box 18">
            <a:extLst>
              <a:ext uri="{FF2B5EF4-FFF2-40B4-BE49-F238E27FC236}">
                <a16:creationId xmlns:a16="http://schemas.microsoft.com/office/drawing/2014/main" id="{5842FA6F-AA4C-43C1-9D10-A12E674D3389}"/>
              </a:ext>
            </a:extLst>
          </p:cNvPr>
          <p:cNvSpPr txBox="1">
            <a:spLocks noChangeArrowheads="1"/>
          </p:cNvSpPr>
          <p:nvPr/>
        </p:nvSpPr>
        <p:spPr bwMode="auto">
          <a:xfrm>
            <a:off x="6516688" y="1774825"/>
            <a:ext cx="6080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50000"/>
              </a:spcBef>
              <a:spcAft>
                <a:spcPct val="0"/>
              </a:spcAft>
              <a:buClrTx/>
              <a:buSzTx/>
              <a:buFontTx/>
              <a:buNone/>
              <a:tabLst/>
              <a:defRPr/>
            </a:pPr>
            <a:r>
              <a:rPr kumimoji="0" lang="pl-PL" altLang="pl-PL" sz="1400" b="1" i="1" u="none" strike="noStrike" kern="1200" cap="none" spc="0" normalizeH="0" baseline="0" noProof="0">
                <a:ln>
                  <a:noFill/>
                </a:ln>
                <a:solidFill>
                  <a:srgbClr val="E32213"/>
                </a:solidFill>
                <a:effectLst/>
                <a:uLnTx/>
                <a:uFillTx/>
                <a:latin typeface="Arial" panose="020B0604020202020204" pitchFamily="34" charset="0"/>
              </a:rPr>
              <a:t>q</a:t>
            </a:r>
            <a:r>
              <a:rPr kumimoji="0" lang="pl-PL" altLang="pl-PL" sz="1400" b="1" i="1" u="none" strike="noStrike" kern="1200" cap="none" spc="0" normalizeH="0" baseline="-25000" noProof="0">
                <a:ln>
                  <a:noFill/>
                </a:ln>
                <a:solidFill>
                  <a:srgbClr val="E32213"/>
                </a:solidFill>
                <a:effectLst/>
                <a:uLnTx/>
                <a:uFillTx/>
                <a:latin typeface="Arial" panose="020B0604020202020204" pitchFamily="34" charset="0"/>
              </a:rPr>
              <a:t>m</a:t>
            </a:r>
            <a:endParaRPr kumimoji="0" lang="en-US" altLang="pl-PL" sz="1400" b="1" i="1" u="none" strike="noStrike" kern="1200" cap="none" spc="0" normalizeH="0" baseline="-25000" noProof="0">
              <a:ln>
                <a:noFill/>
              </a:ln>
              <a:solidFill>
                <a:srgbClr val="E32213"/>
              </a:solidFill>
              <a:effectLst/>
              <a:uLnTx/>
              <a:uFillTx/>
              <a:latin typeface="Arial" panose="020B0604020202020204" pitchFamily="34" charset="0"/>
            </a:endParaRPr>
          </a:p>
        </p:txBody>
      </p:sp>
      <p:sp>
        <p:nvSpPr>
          <p:cNvPr id="11283" name="Line 19">
            <a:extLst>
              <a:ext uri="{FF2B5EF4-FFF2-40B4-BE49-F238E27FC236}">
                <a16:creationId xmlns:a16="http://schemas.microsoft.com/office/drawing/2014/main" id="{C2520CE3-A977-420C-BC63-E45D333226A5}"/>
              </a:ext>
            </a:extLst>
          </p:cNvPr>
          <p:cNvSpPr>
            <a:spLocks noChangeShapeType="1"/>
          </p:cNvSpPr>
          <p:nvPr/>
        </p:nvSpPr>
        <p:spPr bwMode="auto">
          <a:xfrm flipV="1">
            <a:off x="7180263" y="1692276"/>
            <a:ext cx="11112" cy="449263"/>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pl-PL" sz="2400" b="0" i="0" u="none" strike="noStrike" kern="1200" cap="none" spc="0" normalizeH="0" baseline="0" noProof="0">
              <a:ln>
                <a:noFill/>
              </a:ln>
              <a:solidFill>
                <a:srgbClr val="003087"/>
              </a:solidFill>
              <a:effectLst/>
              <a:uLnTx/>
              <a:uFillTx/>
              <a:latin typeface="Calibri" charset="0"/>
            </a:endParaRPr>
          </a:p>
        </p:txBody>
      </p:sp>
    </p:spTree>
    <p:extLst>
      <p:ext uri="{BB962C8B-B14F-4D97-AF65-F5344CB8AC3E}">
        <p14:creationId xmlns:p14="http://schemas.microsoft.com/office/powerpoint/2010/main" val="1634675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ytuł 1">
            <a:extLst>
              <a:ext uri="{FF2B5EF4-FFF2-40B4-BE49-F238E27FC236}">
                <a16:creationId xmlns:a16="http://schemas.microsoft.com/office/drawing/2014/main" id="{66BFB21E-D851-43FB-A075-D71B0046A5AE}"/>
              </a:ext>
            </a:extLst>
          </p:cNvPr>
          <p:cNvSpPr>
            <a:spLocks noGrp="1"/>
          </p:cNvSpPr>
          <p:nvPr>
            <p:ph type="title"/>
          </p:nvPr>
        </p:nvSpPr>
        <p:spPr/>
        <p:txBody>
          <a:bodyPr/>
          <a:lstStyle/>
          <a:p>
            <a:pPr algn="ctr"/>
            <a:r>
              <a:rPr lang="pl-PL" altLang="pl-PL" b="0" dirty="0" err="1"/>
              <a:t>Categorization</a:t>
            </a:r>
            <a:r>
              <a:rPr lang="pl-PL" altLang="pl-PL" b="0" dirty="0"/>
              <a:t> of the </a:t>
            </a:r>
            <a:r>
              <a:rPr lang="pl-PL" altLang="pl-PL" b="0" dirty="0" err="1"/>
              <a:t>failures</a:t>
            </a:r>
            <a:endParaRPr lang="pl-PL" altLang="pl-PL" b="0" dirty="0"/>
          </a:p>
        </p:txBody>
      </p:sp>
      <p:sp>
        <p:nvSpPr>
          <p:cNvPr id="1028" name="Symbol zastępczy zawartości 2">
            <a:extLst>
              <a:ext uri="{FF2B5EF4-FFF2-40B4-BE49-F238E27FC236}">
                <a16:creationId xmlns:a16="http://schemas.microsoft.com/office/drawing/2014/main" id="{49AD2294-5535-4900-8235-45BD3D2BA62D}"/>
              </a:ext>
            </a:extLst>
          </p:cNvPr>
          <p:cNvSpPr>
            <a:spLocks noGrp="1"/>
          </p:cNvSpPr>
          <p:nvPr>
            <p:ph idx="1"/>
          </p:nvPr>
        </p:nvSpPr>
        <p:spPr>
          <a:xfrm>
            <a:off x="900488" y="2007690"/>
            <a:ext cx="11062008" cy="576262"/>
          </a:xfrm>
        </p:spPr>
        <p:txBody>
          <a:bodyPr/>
          <a:lstStyle/>
          <a:p>
            <a:pPr>
              <a:buFontTx/>
              <a:buNone/>
            </a:pPr>
            <a:r>
              <a:rPr lang="pl-PL" altLang="pl-PL" sz="2400" dirty="0"/>
              <a:t>The </a:t>
            </a:r>
            <a:r>
              <a:rPr lang="pl-PL" altLang="pl-PL" sz="2400" dirty="0" err="1"/>
              <a:t>failures</a:t>
            </a:r>
            <a:r>
              <a:rPr lang="pl-PL" altLang="pl-PL" sz="2400" dirty="0"/>
              <a:t> </a:t>
            </a:r>
            <a:r>
              <a:rPr lang="pl-PL" altLang="pl-PL" sz="2400" dirty="0" err="1"/>
              <a:t>are</a:t>
            </a:r>
            <a:r>
              <a:rPr lang="pl-PL" altLang="pl-PL" sz="2400" dirty="0"/>
              <a:t> </a:t>
            </a:r>
            <a:r>
              <a:rPr lang="pl-PL" altLang="pl-PL" sz="2400" dirty="0" err="1"/>
              <a:t>categorized</a:t>
            </a:r>
            <a:r>
              <a:rPr lang="pl-PL" altLang="pl-PL" sz="2400" dirty="0"/>
              <a:t> </a:t>
            </a:r>
            <a:r>
              <a:rPr lang="pl-PL" altLang="pl-PL" sz="2400" dirty="0" err="1"/>
              <a:t>according</a:t>
            </a:r>
            <a:r>
              <a:rPr lang="pl-PL" altLang="pl-PL" sz="2400" dirty="0"/>
              <a:t> to the </a:t>
            </a:r>
            <a:r>
              <a:rPr lang="pl-PL" altLang="pl-PL" sz="2400" dirty="0" err="1"/>
              <a:t>criticality</a:t>
            </a:r>
            <a:r>
              <a:rPr lang="pl-PL" altLang="pl-PL" sz="2400" dirty="0"/>
              <a:t> </a:t>
            </a:r>
            <a:r>
              <a:rPr lang="pl-PL" altLang="pl-PL" sz="2400" dirty="0" err="1"/>
              <a:t>rate</a:t>
            </a:r>
            <a:r>
              <a:rPr lang="pl-PL" altLang="pl-PL" sz="2400" dirty="0"/>
              <a:t> of the </a:t>
            </a:r>
            <a:r>
              <a:rPr lang="pl-PL" altLang="pl-PL" sz="2400" dirty="0" err="1"/>
              <a:t>failure</a:t>
            </a:r>
            <a:r>
              <a:rPr lang="pl-PL" altLang="pl-PL" sz="2400" dirty="0"/>
              <a:t>:</a:t>
            </a:r>
          </a:p>
        </p:txBody>
      </p:sp>
      <p:sp>
        <p:nvSpPr>
          <p:cNvPr id="1029" name="Rectangle 2">
            <a:extLst>
              <a:ext uri="{FF2B5EF4-FFF2-40B4-BE49-F238E27FC236}">
                <a16:creationId xmlns:a16="http://schemas.microsoft.com/office/drawing/2014/main" id="{A012DE18-8AAB-4ECC-AB55-2E0DD4CDED38}"/>
              </a:ext>
            </a:extLst>
          </p:cNvPr>
          <p:cNvSpPr>
            <a:spLocks noChangeArrowheads="1"/>
          </p:cNvSpPr>
          <p:nvPr/>
        </p:nvSpPr>
        <p:spPr bwMode="auto">
          <a:xfrm>
            <a:off x="1524001" y="-138499"/>
            <a:ext cx="1847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altLang="pl-PL"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 name="Symbol zastępczy zawartości 2">
            <a:extLst>
              <a:ext uri="{FF2B5EF4-FFF2-40B4-BE49-F238E27FC236}">
                <a16:creationId xmlns:a16="http://schemas.microsoft.com/office/drawing/2014/main" id="{96F4D204-0FD7-4262-B917-AC8C3E033B9C}"/>
              </a:ext>
            </a:extLst>
          </p:cNvPr>
          <p:cNvSpPr txBox="1">
            <a:spLocks/>
          </p:cNvSpPr>
          <p:nvPr/>
        </p:nvSpPr>
        <p:spPr bwMode="auto">
          <a:xfrm>
            <a:off x="2135188" y="4437064"/>
            <a:ext cx="4140200" cy="936625"/>
          </a:xfrm>
          <a:prstGeom prst="rect">
            <a:avLst/>
          </a:prstGeom>
          <a:noFill/>
          <a:ln w="9525">
            <a:noFill/>
            <a:miter lim="800000"/>
            <a:headEnd/>
            <a:tailEnd/>
          </a:ln>
        </p:spPr>
        <p: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pl-PL" sz="2400" b="0" i="0" u="none" strike="noStrike" kern="0" cap="none" spc="0" normalizeH="0" baseline="0" noProof="0" dirty="0" err="1">
                <a:ln>
                  <a:noFill/>
                </a:ln>
                <a:solidFill>
                  <a:srgbClr val="000000"/>
                </a:solidFill>
                <a:effectLst/>
                <a:uLnTx/>
                <a:uFillTx/>
                <a:latin typeface="Trebuchet MS"/>
                <a:ea typeface="+mn-ea"/>
                <a:cs typeface="+mn-cs"/>
              </a:rPr>
              <a:t>failure</a:t>
            </a:r>
            <a:r>
              <a:rPr kumimoji="0" lang="pl-PL" sz="2400" b="0" i="0" u="none" strike="noStrike" kern="0" cap="none" spc="0" normalizeH="0" baseline="0" noProof="0" dirty="0">
                <a:ln>
                  <a:noFill/>
                </a:ln>
                <a:solidFill>
                  <a:srgbClr val="000000"/>
                </a:solidFill>
                <a:effectLst/>
                <a:uLnTx/>
                <a:uFillTx/>
                <a:latin typeface="Trebuchet MS"/>
                <a:ea typeface="+mn-ea"/>
                <a:cs typeface="+mn-cs"/>
              </a:rPr>
              <a:t> </a:t>
            </a:r>
            <a:r>
              <a:rPr kumimoji="0" lang="pl-PL" sz="2400" b="0" i="0" u="none" strike="noStrike" kern="0" cap="none" spc="0" normalizeH="0" baseline="0" noProof="0" dirty="0" err="1">
                <a:ln>
                  <a:noFill/>
                </a:ln>
                <a:solidFill>
                  <a:srgbClr val="000000"/>
                </a:solidFill>
                <a:effectLst/>
                <a:uLnTx/>
                <a:uFillTx/>
                <a:latin typeface="Trebuchet MS"/>
                <a:ea typeface="+mn-ea"/>
                <a:cs typeface="+mn-cs"/>
              </a:rPr>
              <a:t>occurence</a:t>
            </a:r>
            <a:r>
              <a:rPr kumimoji="0" lang="pl-PL" sz="2400" b="0" i="0" u="none" strike="noStrike" kern="0" cap="none" spc="0" normalizeH="0" baseline="0" noProof="0" dirty="0">
                <a:ln>
                  <a:noFill/>
                </a:ln>
                <a:solidFill>
                  <a:srgbClr val="000000"/>
                </a:solidFill>
                <a:effectLst/>
                <a:uLnTx/>
                <a:uFillTx/>
                <a:latin typeface="Trebuchet MS"/>
                <a:ea typeface="+mn-ea"/>
                <a:cs typeface="+mn-cs"/>
              </a:rPr>
              <a:t> </a:t>
            </a:r>
            <a:r>
              <a:rPr kumimoji="0" lang="pl-PL" sz="2400" b="0" i="0" u="none" strike="noStrike" kern="0" cap="none" spc="0" normalizeH="0" baseline="0" noProof="0" dirty="0" err="1">
                <a:ln>
                  <a:noFill/>
                </a:ln>
                <a:solidFill>
                  <a:srgbClr val="000000"/>
                </a:solidFill>
                <a:effectLst/>
                <a:uLnTx/>
                <a:uFillTx/>
                <a:latin typeface="Trebuchet MS"/>
                <a:ea typeface="+mn-ea"/>
                <a:cs typeface="+mn-cs"/>
              </a:rPr>
              <a:t>rate</a:t>
            </a:r>
            <a:endParaRPr kumimoji="0" lang="pl-PL" sz="2400" b="0" i="0" u="none" strike="noStrike" kern="0" cap="none" spc="0" normalizeH="0" baseline="0" noProof="0" dirty="0">
              <a:ln>
                <a:noFill/>
              </a:ln>
              <a:solidFill>
                <a:srgbClr val="000000"/>
              </a:solidFill>
              <a:effectLst/>
              <a:uLnTx/>
              <a:uFillTx/>
              <a:latin typeface="Trebuchet MS"/>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pl-PL" sz="1800" b="0" i="0" u="none" strike="noStrike" kern="0" cap="none" spc="0" normalizeH="0" baseline="0" noProof="0" dirty="0">
                <a:ln>
                  <a:noFill/>
                </a:ln>
                <a:solidFill>
                  <a:srgbClr val="000000"/>
                </a:solidFill>
                <a:effectLst/>
                <a:uLnTx/>
                <a:uFillTx/>
                <a:latin typeface="Trebuchet MS"/>
                <a:ea typeface="+mn-ea"/>
                <a:cs typeface="+mn-cs"/>
              </a:rPr>
              <a:t>(</a:t>
            </a:r>
            <a:r>
              <a:rPr kumimoji="0" lang="pl-PL" sz="1800" b="0" i="0" u="none" strike="noStrike" kern="0" cap="none" spc="0" normalizeH="0" baseline="0" noProof="0" dirty="0" err="1">
                <a:ln>
                  <a:noFill/>
                </a:ln>
                <a:solidFill>
                  <a:srgbClr val="000000"/>
                </a:solidFill>
                <a:effectLst/>
                <a:uLnTx/>
                <a:uFillTx/>
                <a:latin typeface="Trebuchet MS"/>
                <a:ea typeface="+mn-ea"/>
                <a:cs typeface="+mn-cs"/>
              </a:rPr>
              <a:t>based</a:t>
            </a:r>
            <a:r>
              <a:rPr kumimoji="0" lang="pl-PL" sz="1800" b="0" i="0" u="none" strike="noStrike" kern="0" cap="none" spc="0" normalizeH="0" baseline="0" noProof="0" dirty="0">
                <a:ln>
                  <a:noFill/>
                </a:ln>
                <a:solidFill>
                  <a:srgbClr val="000000"/>
                </a:solidFill>
                <a:effectLst/>
                <a:uLnTx/>
                <a:uFillTx/>
                <a:latin typeface="Trebuchet MS"/>
                <a:ea typeface="+mn-ea"/>
                <a:cs typeface="+mn-cs"/>
              </a:rPr>
              <a:t> on </a:t>
            </a:r>
            <a:r>
              <a:rPr kumimoji="0" lang="pl-PL" sz="1800" b="0" i="0" u="none" strike="noStrike" kern="0" cap="none" spc="0" normalizeH="0" baseline="0" noProof="0" dirty="0" err="1">
                <a:ln>
                  <a:noFill/>
                </a:ln>
                <a:solidFill>
                  <a:srgbClr val="000000"/>
                </a:solidFill>
                <a:effectLst/>
                <a:uLnTx/>
                <a:uFillTx/>
                <a:latin typeface="Trebuchet MS"/>
                <a:ea typeface="+mn-ea"/>
                <a:cs typeface="+mn-cs"/>
              </a:rPr>
              <a:t>probability</a:t>
            </a:r>
            <a:r>
              <a:rPr kumimoji="0" lang="pl-PL" sz="1800" b="0" i="0" u="none" strike="noStrike" kern="0" cap="none" spc="0" normalizeH="0" baseline="0" noProof="0" dirty="0">
                <a:ln>
                  <a:noFill/>
                </a:ln>
                <a:solidFill>
                  <a:srgbClr val="000000"/>
                </a:solidFill>
                <a:effectLst/>
                <a:uLnTx/>
                <a:uFillTx/>
                <a:latin typeface="Trebuchet MS"/>
                <a:ea typeface="+mn-ea"/>
                <a:cs typeface="+mn-cs"/>
              </a:rPr>
              <a:t> data)</a:t>
            </a:r>
          </a:p>
        </p:txBody>
      </p:sp>
      <p:graphicFrame>
        <p:nvGraphicFramePr>
          <p:cNvPr id="1026" name="Object 2">
            <a:extLst>
              <a:ext uri="{FF2B5EF4-FFF2-40B4-BE49-F238E27FC236}">
                <a16:creationId xmlns:a16="http://schemas.microsoft.com/office/drawing/2014/main" id="{44D1F17B-CDB5-47E6-A863-3E60D4904DC3}"/>
              </a:ext>
            </a:extLst>
          </p:cNvPr>
          <p:cNvGraphicFramePr>
            <a:graphicFrameLocks noChangeAspect="1"/>
          </p:cNvGraphicFramePr>
          <p:nvPr/>
        </p:nvGraphicFramePr>
        <p:xfrm>
          <a:off x="3489325" y="2816226"/>
          <a:ext cx="5392738" cy="714375"/>
        </p:xfrm>
        <a:graphic>
          <a:graphicData uri="http://schemas.openxmlformats.org/presentationml/2006/ole">
            <mc:AlternateContent xmlns:mc="http://schemas.openxmlformats.org/markup-compatibility/2006">
              <mc:Choice xmlns:v="urn:schemas-microsoft-com:vml" Requires="v">
                <p:oleObj spid="_x0000_s56342" name="Denklem" r:id="rId3" imgW="1726920" imgH="228600" progId="Equation.3">
                  <p:embed/>
                </p:oleObj>
              </mc:Choice>
              <mc:Fallback>
                <p:oleObj name="Denklem" r:id="rId3" imgW="1726920" imgH="228600" progId="Equation.3">
                  <p:embed/>
                  <p:pic>
                    <p:nvPicPr>
                      <p:cNvPr id="1026" name="Object 2">
                        <a:extLst>
                          <a:ext uri="{FF2B5EF4-FFF2-40B4-BE49-F238E27FC236}">
                            <a16:creationId xmlns:a16="http://schemas.microsoft.com/office/drawing/2014/main" id="{44D1F17B-CDB5-47E6-A863-3E60D4904D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9325" y="2816226"/>
                        <a:ext cx="5392738"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Symbol zastępczy zawartości 2">
            <a:extLst>
              <a:ext uri="{FF2B5EF4-FFF2-40B4-BE49-F238E27FC236}">
                <a16:creationId xmlns:a16="http://schemas.microsoft.com/office/drawing/2014/main" id="{8A632D49-9A5F-4561-A93F-53FE05D54936}"/>
              </a:ext>
            </a:extLst>
          </p:cNvPr>
          <p:cNvSpPr txBox="1">
            <a:spLocks/>
          </p:cNvSpPr>
          <p:nvPr/>
        </p:nvSpPr>
        <p:spPr bwMode="auto">
          <a:xfrm>
            <a:off x="3287730" y="5312829"/>
            <a:ext cx="7129445" cy="1223962"/>
          </a:xfrm>
          <a:prstGeom prst="rect">
            <a:avLst/>
          </a:prstGeom>
          <a:noFill/>
          <a:ln w="9525">
            <a:noFill/>
            <a:miter lim="800000"/>
            <a:headEnd/>
            <a:tailEnd/>
          </a:ln>
        </p:spPr>
        <p: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pl-PL" sz="2400" b="0" i="0" u="none" strike="noStrike" kern="0" cap="none" spc="0" normalizeH="0" baseline="0" noProof="0" dirty="0" err="1">
                <a:ln>
                  <a:noFill/>
                </a:ln>
                <a:solidFill>
                  <a:srgbClr val="000000"/>
                </a:solidFill>
                <a:effectLst/>
                <a:uLnTx/>
                <a:uFillTx/>
                <a:latin typeface="Trebuchet MS"/>
                <a:ea typeface="+mn-ea"/>
                <a:cs typeface="+mn-cs"/>
              </a:rPr>
              <a:t>severity</a:t>
            </a:r>
            <a:r>
              <a:rPr kumimoji="0" lang="pl-PL" sz="2400" b="0" i="0" u="none" strike="noStrike" kern="0" cap="none" spc="0" normalizeH="0" baseline="0" noProof="0" dirty="0">
                <a:ln>
                  <a:noFill/>
                </a:ln>
                <a:solidFill>
                  <a:srgbClr val="000000"/>
                </a:solidFill>
                <a:effectLst/>
                <a:uLnTx/>
                <a:uFillTx/>
                <a:latin typeface="Trebuchet MS"/>
                <a:ea typeface="+mn-ea"/>
                <a:cs typeface="+mn-cs"/>
              </a:rPr>
              <a:t> </a:t>
            </a:r>
            <a:r>
              <a:rPr kumimoji="0" lang="pl-PL" sz="2400" b="0" i="0" u="none" strike="noStrike" kern="0" cap="none" spc="0" normalizeH="0" baseline="0" noProof="0" dirty="0" err="1">
                <a:ln>
                  <a:noFill/>
                </a:ln>
                <a:solidFill>
                  <a:srgbClr val="000000"/>
                </a:solidFill>
                <a:effectLst/>
                <a:uLnTx/>
                <a:uFillTx/>
                <a:latin typeface="Trebuchet MS"/>
                <a:ea typeface="+mn-ea"/>
                <a:cs typeface="+mn-cs"/>
              </a:rPr>
              <a:t>rate</a:t>
            </a:r>
            <a:r>
              <a:rPr kumimoji="0" lang="pl-PL" sz="2400" b="0" i="0" u="none" strike="noStrike" kern="0" cap="none" spc="0" normalizeH="0" baseline="0" noProof="0" dirty="0">
                <a:ln>
                  <a:noFill/>
                </a:ln>
                <a:solidFill>
                  <a:srgbClr val="000000"/>
                </a:solidFill>
                <a:effectLst/>
                <a:uLnTx/>
                <a:uFillTx/>
                <a:latin typeface="Trebuchet MS"/>
                <a:ea typeface="+mn-ea"/>
                <a:cs typeface="+mn-cs"/>
              </a:rPr>
              <a:t> to </a:t>
            </a:r>
            <a:r>
              <a:rPr kumimoji="0" lang="pl-PL" sz="2400" b="0" i="0" u="none" strike="noStrike" kern="0" cap="none" spc="0" normalizeH="0" baseline="0" noProof="0" dirty="0" err="1">
                <a:ln>
                  <a:noFill/>
                </a:ln>
                <a:solidFill>
                  <a:srgbClr val="000000"/>
                </a:solidFill>
                <a:effectLst/>
                <a:uLnTx/>
                <a:uFillTx/>
                <a:latin typeface="Trebuchet MS"/>
                <a:ea typeface="+mn-ea"/>
                <a:cs typeface="+mn-cs"/>
              </a:rPr>
              <a:t>the</a:t>
            </a:r>
            <a:r>
              <a:rPr kumimoji="0" lang="pl-PL" sz="2400" b="0" i="0" u="none" strike="noStrike" kern="0" cap="none" spc="0" normalizeH="0" baseline="0" noProof="0" dirty="0">
                <a:ln>
                  <a:noFill/>
                </a:ln>
                <a:solidFill>
                  <a:srgbClr val="000000"/>
                </a:solidFill>
                <a:effectLst/>
                <a:uLnTx/>
                <a:uFillTx/>
                <a:latin typeface="Trebuchet MS"/>
                <a:ea typeface="+mn-ea"/>
                <a:cs typeface="+mn-cs"/>
              </a:rPr>
              <a:t> </a:t>
            </a:r>
            <a:r>
              <a:rPr kumimoji="0" lang="pl-PL" sz="2400" b="0" i="0" u="none" strike="noStrike" kern="0" cap="none" spc="0" normalizeH="0" baseline="0" noProof="0" dirty="0" err="1">
                <a:ln>
                  <a:noFill/>
                </a:ln>
                <a:solidFill>
                  <a:srgbClr val="000000"/>
                </a:solidFill>
                <a:effectLst/>
                <a:uLnTx/>
                <a:uFillTx/>
                <a:latin typeface="Trebuchet MS"/>
                <a:ea typeface="+mn-ea"/>
                <a:cs typeface="+mn-cs"/>
              </a:rPr>
              <a:t>machine</a:t>
            </a:r>
            <a:endParaRPr kumimoji="0" lang="pl-PL" sz="2400" b="0" i="0" u="none" strike="noStrike" kern="0" cap="none" spc="0" normalizeH="0" baseline="0" noProof="0" dirty="0">
              <a:ln>
                <a:noFill/>
              </a:ln>
              <a:solidFill>
                <a:srgbClr val="000000"/>
              </a:solidFill>
              <a:effectLst/>
              <a:uLnTx/>
              <a:uFillTx/>
              <a:latin typeface="Trebuchet MS"/>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pl-PL" sz="1800" b="0" i="0" u="none" strike="noStrike" kern="0" cap="none" spc="0" normalizeH="0" baseline="0" noProof="0" dirty="0">
                <a:ln>
                  <a:noFill/>
                </a:ln>
                <a:solidFill>
                  <a:srgbClr val="000000"/>
                </a:solidFill>
                <a:effectLst/>
                <a:uLnTx/>
                <a:uFillTx/>
                <a:latin typeface="Arial" charset="0"/>
                <a:ea typeface="+mn-ea"/>
                <a:cs typeface="+mn-cs"/>
              </a:rPr>
              <a:t>(</a:t>
            </a:r>
            <a:r>
              <a:rPr kumimoji="0" lang="pl-PL" sz="1800" b="0" i="0" u="none" strike="noStrike" kern="0" cap="none" spc="0" normalizeH="0" baseline="0" noProof="0" dirty="0" err="1">
                <a:ln>
                  <a:noFill/>
                </a:ln>
                <a:solidFill>
                  <a:srgbClr val="000000"/>
                </a:solidFill>
                <a:effectLst/>
                <a:uLnTx/>
                <a:uFillTx/>
                <a:latin typeface="Arial" charset="0"/>
                <a:ea typeface="+mn-ea"/>
                <a:cs typeface="+mn-cs"/>
              </a:rPr>
              <a:t>based</a:t>
            </a:r>
            <a:r>
              <a:rPr kumimoji="0" lang="pl-PL" sz="1800" b="0" i="0" u="none" strike="noStrike" kern="0" cap="none" spc="0" normalizeH="0" baseline="0" noProof="0" dirty="0">
                <a:ln>
                  <a:noFill/>
                </a:ln>
                <a:solidFill>
                  <a:srgbClr val="000000"/>
                </a:solidFill>
                <a:effectLst/>
                <a:uLnTx/>
                <a:uFillTx/>
                <a:latin typeface="Arial" charset="0"/>
                <a:ea typeface="+mn-ea"/>
                <a:cs typeface="+mn-cs"/>
              </a:rPr>
              <a:t> on the helium </a:t>
            </a:r>
            <a:r>
              <a:rPr kumimoji="0" lang="pl-PL" sz="1800" b="0" i="0" u="none" strike="noStrike" kern="0" cap="none" spc="0" normalizeH="0" baseline="0" noProof="0" dirty="0" err="1">
                <a:ln>
                  <a:noFill/>
                </a:ln>
                <a:solidFill>
                  <a:srgbClr val="000000"/>
                </a:solidFill>
                <a:effectLst/>
                <a:uLnTx/>
                <a:uFillTx/>
                <a:latin typeface="Arial" charset="0"/>
                <a:ea typeface="+mn-ea"/>
                <a:cs typeface="+mn-cs"/>
              </a:rPr>
              <a:t>flow</a:t>
            </a:r>
            <a:r>
              <a:rPr kumimoji="0" lang="pl-PL" sz="1800" b="0" i="0" u="none" strike="noStrike" kern="0" cap="none" spc="0" normalizeH="0" baseline="0" noProof="0" dirty="0">
                <a:ln>
                  <a:noFill/>
                </a:ln>
                <a:solidFill>
                  <a:srgbClr val="000000"/>
                </a:solidFill>
                <a:effectLst/>
                <a:uLnTx/>
                <a:uFillTx/>
                <a:latin typeface="Arial" charset="0"/>
                <a:ea typeface="+mn-ea"/>
                <a:cs typeface="+mn-cs"/>
              </a:rPr>
              <a:t> and the </a:t>
            </a:r>
            <a:r>
              <a:rPr kumimoji="0" lang="pl-PL" sz="1800" b="0" i="0" u="none" strike="noStrike" kern="0" cap="none" spc="0" normalizeH="0" baseline="0" noProof="0" dirty="0" err="1">
                <a:ln>
                  <a:noFill/>
                </a:ln>
                <a:solidFill>
                  <a:srgbClr val="000000"/>
                </a:solidFill>
                <a:effectLst/>
                <a:uLnTx/>
                <a:uFillTx/>
                <a:latin typeface="Arial" charset="0"/>
                <a:ea typeface="+mn-ea"/>
                <a:cs typeface="+mn-cs"/>
              </a:rPr>
              <a:t>failure</a:t>
            </a:r>
            <a:r>
              <a:rPr kumimoji="0" lang="pl-PL" sz="1800" b="0" i="0" u="none" strike="noStrike" kern="0" cap="none" spc="0" normalizeH="0" baseline="0" noProof="0" dirty="0">
                <a:ln>
                  <a:noFill/>
                </a:ln>
                <a:solidFill>
                  <a:srgbClr val="000000"/>
                </a:solidFill>
                <a:effectLst/>
                <a:uLnTx/>
                <a:uFillTx/>
                <a:latin typeface="Arial" charset="0"/>
                <a:ea typeface="+mn-ea"/>
                <a:cs typeface="+mn-cs"/>
              </a:rPr>
              <a:t> </a:t>
            </a:r>
            <a:r>
              <a:rPr kumimoji="0" lang="pl-PL" sz="1800" b="0" i="0" u="none" strike="noStrike" kern="0" cap="none" spc="0" normalizeH="0" baseline="0" noProof="0" dirty="0" err="1">
                <a:ln>
                  <a:noFill/>
                </a:ln>
                <a:solidFill>
                  <a:srgbClr val="000000"/>
                </a:solidFill>
                <a:effectLst/>
                <a:uLnTx/>
                <a:uFillTx/>
                <a:latin typeface="Arial" charset="0"/>
                <a:ea typeface="+mn-ea"/>
                <a:cs typeface="+mn-cs"/>
              </a:rPr>
              <a:t>location</a:t>
            </a:r>
            <a:r>
              <a:rPr kumimoji="0" lang="pl-PL" sz="1800" b="0" i="0" u="none" strike="noStrike" kern="0" cap="none" spc="0" normalizeH="0" baseline="0" noProof="0" dirty="0">
                <a:ln>
                  <a:noFill/>
                </a:ln>
                <a:solidFill>
                  <a:srgbClr val="000000"/>
                </a:solidFill>
                <a:effectLst/>
                <a:uLnTx/>
                <a:uFillTx/>
                <a:latin typeface="Arial" charset="0"/>
                <a:ea typeface="+mn-ea"/>
                <a:cs typeface="+mn-cs"/>
              </a:rPr>
              <a:t>)</a:t>
            </a:r>
          </a:p>
        </p:txBody>
      </p:sp>
      <p:sp>
        <p:nvSpPr>
          <p:cNvPr id="9" name="Symbol zastępczy zawartości 2">
            <a:extLst>
              <a:ext uri="{FF2B5EF4-FFF2-40B4-BE49-F238E27FC236}">
                <a16:creationId xmlns:a16="http://schemas.microsoft.com/office/drawing/2014/main" id="{31631DAA-E9FD-40F5-A68D-364F122726FB}"/>
              </a:ext>
            </a:extLst>
          </p:cNvPr>
          <p:cNvSpPr txBox="1">
            <a:spLocks/>
          </p:cNvSpPr>
          <p:nvPr/>
        </p:nvSpPr>
        <p:spPr bwMode="auto">
          <a:xfrm>
            <a:off x="6275389" y="4400550"/>
            <a:ext cx="4141787" cy="973138"/>
          </a:xfrm>
          <a:prstGeom prst="rect">
            <a:avLst/>
          </a:prstGeom>
          <a:noFill/>
          <a:ln w="9525">
            <a:noFill/>
            <a:miter lim="800000"/>
            <a:headEnd/>
            <a:tailEnd/>
          </a:ln>
        </p:spPr>
        <p: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pl-PL" sz="2400" b="0" i="0" u="none" strike="noStrike" kern="0" cap="none" spc="0" normalizeH="0" baseline="0" noProof="0" dirty="0" err="1">
                <a:ln>
                  <a:noFill/>
                </a:ln>
                <a:solidFill>
                  <a:srgbClr val="000000"/>
                </a:solidFill>
                <a:effectLst/>
                <a:uLnTx/>
                <a:uFillTx/>
                <a:latin typeface="Arial" charset="0"/>
                <a:ea typeface="+mn-ea"/>
                <a:cs typeface="+mn-cs"/>
              </a:rPr>
              <a:t>severity</a:t>
            </a:r>
            <a:r>
              <a:rPr kumimoji="0" lang="pl-PL" sz="2400" b="0" i="0" u="none" strike="noStrike" kern="0" cap="none" spc="0" normalizeH="0" baseline="0" noProof="0" dirty="0">
                <a:ln>
                  <a:noFill/>
                </a:ln>
                <a:solidFill>
                  <a:srgbClr val="000000"/>
                </a:solidFill>
                <a:effectLst/>
                <a:uLnTx/>
                <a:uFillTx/>
                <a:latin typeface="Arial" charset="0"/>
                <a:ea typeface="+mn-ea"/>
                <a:cs typeface="+mn-cs"/>
              </a:rPr>
              <a:t> </a:t>
            </a:r>
            <a:r>
              <a:rPr kumimoji="0" lang="pl-PL" sz="2400" b="0" i="0" u="none" strike="noStrike" kern="0" cap="none" spc="0" normalizeH="0" baseline="0" noProof="0" dirty="0" err="1">
                <a:ln>
                  <a:noFill/>
                </a:ln>
                <a:solidFill>
                  <a:srgbClr val="000000"/>
                </a:solidFill>
                <a:effectLst/>
                <a:uLnTx/>
                <a:uFillTx/>
                <a:latin typeface="Arial" charset="0"/>
                <a:ea typeface="+mn-ea"/>
                <a:cs typeface="+mn-cs"/>
              </a:rPr>
              <a:t>rate</a:t>
            </a:r>
            <a:r>
              <a:rPr kumimoji="0" lang="pl-PL" sz="2400" b="0" i="0" u="none" strike="noStrike" kern="0" cap="none" spc="0" normalizeH="0" baseline="0" noProof="0" dirty="0">
                <a:ln>
                  <a:noFill/>
                </a:ln>
                <a:solidFill>
                  <a:srgbClr val="000000"/>
                </a:solidFill>
                <a:effectLst/>
                <a:uLnTx/>
                <a:uFillTx/>
                <a:latin typeface="Arial" charset="0"/>
                <a:ea typeface="+mn-ea"/>
                <a:cs typeface="+mn-cs"/>
              </a:rPr>
              <a:t> to </a:t>
            </a:r>
            <a:r>
              <a:rPr kumimoji="0" lang="pl-PL" sz="2400" b="0" i="0" u="none" strike="noStrike" kern="0" cap="none" spc="0" normalizeH="0" baseline="0" noProof="0" dirty="0" err="1">
                <a:ln>
                  <a:noFill/>
                </a:ln>
                <a:solidFill>
                  <a:srgbClr val="000000"/>
                </a:solidFill>
                <a:effectLst/>
                <a:uLnTx/>
                <a:uFillTx/>
                <a:latin typeface="Arial" charset="0"/>
                <a:ea typeface="+mn-ea"/>
                <a:cs typeface="+mn-cs"/>
              </a:rPr>
              <a:t>the</a:t>
            </a:r>
            <a:r>
              <a:rPr kumimoji="0" lang="pl-PL" sz="2400" b="0" i="0" u="none" strike="noStrike" kern="0" cap="none" spc="0" normalizeH="0" baseline="0" noProof="0" dirty="0">
                <a:ln>
                  <a:noFill/>
                </a:ln>
                <a:solidFill>
                  <a:srgbClr val="000000"/>
                </a:solidFill>
                <a:effectLst/>
                <a:uLnTx/>
                <a:uFillTx/>
                <a:latin typeface="Arial" charset="0"/>
                <a:ea typeface="+mn-ea"/>
                <a:cs typeface="+mn-cs"/>
              </a:rPr>
              <a:t> </a:t>
            </a:r>
            <a:r>
              <a:rPr kumimoji="0" lang="pl-PL" sz="2400" b="0" i="0" u="none" strike="noStrike" kern="0" cap="none" spc="0" normalizeH="0" baseline="0" noProof="0" dirty="0" err="1">
                <a:ln>
                  <a:noFill/>
                </a:ln>
                <a:solidFill>
                  <a:srgbClr val="000000"/>
                </a:solidFill>
                <a:effectLst/>
                <a:uLnTx/>
                <a:uFillTx/>
                <a:latin typeface="Arial" charset="0"/>
                <a:ea typeface="+mn-ea"/>
                <a:cs typeface="+mn-cs"/>
              </a:rPr>
              <a:t>personnel</a:t>
            </a:r>
            <a:endParaRPr kumimoji="0" lang="pl-PL" sz="2400" b="0" i="0" u="none" strike="noStrike" kern="0" cap="none" spc="0" normalizeH="0" baseline="0" noProof="0" dirty="0">
              <a:ln>
                <a:noFill/>
              </a:ln>
              <a:solidFill>
                <a:srgbClr val="000000"/>
              </a:solidFill>
              <a:effectLst/>
              <a:uLnTx/>
              <a:uFillTx/>
              <a:latin typeface="Arial"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pl-PL" sz="1800" b="0" i="0" u="none" strike="noStrike" kern="0" cap="none" spc="0" normalizeH="0" baseline="0" noProof="0" dirty="0">
                <a:ln>
                  <a:noFill/>
                </a:ln>
                <a:solidFill>
                  <a:srgbClr val="000000"/>
                </a:solidFill>
                <a:effectLst/>
                <a:uLnTx/>
                <a:uFillTx/>
                <a:latin typeface="Arial" charset="0"/>
                <a:ea typeface="+mn-ea"/>
                <a:cs typeface="+mn-cs"/>
              </a:rPr>
              <a:t>(</a:t>
            </a:r>
            <a:r>
              <a:rPr kumimoji="0" lang="pl-PL" sz="1800" b="0" i="0" u="none" strike="noStrike" kern="0" cap="none" spc="0" normalizeH="0" baseline="0" noProof="0" dirty="0" err="1">
                <a:ln>
                  <a:noFill/>
                </a:ln>
                <a:solidFill>
                  <a:srgbClr val="000000"/>
                </a:solidFill>
                <a:effectLst/>
                <a:uLnTx/>
                <a:uFillTx/>
                <a:latin typeface="Arial" charset="0"/>
                <a:ea typeface="+mn-ea"/>
                <a:cs typeface="+mn-cs"/>
              </a:rPr>
              <a:t>based</a:t>
            </a:r>
            <a:r>
              <a:rPr kumimoji="0" lang="pl-PL" sz="1800" b="0" i="0" u="none" strike="noStrike" kern="0" cap="none" spc="0" normalizeH="0" baseline="0" noProof="0" dirty="0">
                <a:ln>
                  <a:noFill/>
                </a:ln>
                <a:solidFill>
                  <a:srgbClr val="000000"/>
                </a:solidFill>
                <a:effectLst/>
                <a:uLnTx/>
                <a:uFillTx/>
                <a:latin typeface="Arial" charset="0"/>
                <a:ea typeface="+mn-ea"/>
                <a:cs typeface="+mn-cs"/>
              </a:rPr>
              <a:t> on </a:t>
            </a:r>
            <a:r>
              <a:rPr kumimoji="0" lang="pl-PL" sz="1800" b="0" i="0" u="none" strike="noStrike" kern="0" cap="none" spc="0" normalizeH="0" baseline="0" noProof="0" dirty="0" err="1">
                <a:ln>
                  <a:noFill/>
                </a:ln>
                <a:solidFill>
                  <a:srgbClr val="000000"/>
                </a:solidFill>
                <a:effectLst/>
                <a:uLnTx/>
                <a:uFillTx/>
                <a:latin typeface="Arial" charset="0"/>
                <a:ea typeface="+mn-ea"/>
                <a:cs typeface="+mn-cs"/>
              </a:rPr>
              <a:t>oxygen</a:t>
            </a:r>
            <a:r>
              <a:rPr kumimoji="0" lang="pl-PL" sz="1800" b="0" i="0" u="none" strike="noStrike" kern="0" cap="none" spc="0" normalizeH="0" baseline="0" noProof="0" dirty="0">
                <a:ln>
                  <a:noFill/>
                </a:ln>
                <a:solidFill>
                  <a:srgbClr val="000000"/>
                </a:solidFill>
                <a:effectLst/>
                <a:uLnTx/>
                <a:uFillTx/>
                <a:latin typeface="Arial" charset="0"/>
                <a:ea typeface="+mn-ea"/>
                <a:cs typeface="+mn-cs"/>
              </a:rPr>
              <a:t> </a:t>
            </a:r>
            <a:r>
              <a:rPr kumimoji="0" lang="pl-PL" sz="1800" b="0" i="0" u="none" strike="noStrike" kern="0" cap="none" spc="0" normalizeH="0" baseline="0" noProof="0" dirty="0" err="1">
                <a:ln>
                  <a:noFill/>
                </a:ln>
                <a:solidFill>
                  <a:srgbClr val="000000"/>
                </a:solidFill>
                <a:effectLst/>
                <a:uLnTx/>
                <a:uFillTx/>
                <a:latin typeface="Arial" charset="0"/>
                <a:ea typeface="+mn-ea"/>
                <a:cs typeface="+mn-cs"/>
              </a:rPr>
              <a:t>deficiency</a:t>
            </a:r>
            <a:r>
              <a:rPr kumimoji="0" lang="pl-PL" sz="1800" b="0" i="0" u="none" strike="noStrike" kern="0" cap="none" spc="0" normalizeH="0" baseline="0" noProof="0" dirty="0">
                <a:ln>
                  <a:noFill/>
                </a:ln>
                <a:solidFill>
                  <a:srgbClr val="000000"/>
                </a:solidFill>
                <a:effectLst/>
                <a:uLnTx/>
                <a:uFillTx/>
                <a:latin typeface="Arial" charset="0"/>
                <a:ea typeface="+mn-ea"/>
                <a:cs typeface="+mn-cs"/>
              </a:rPr>
              <a:t> hazard)</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pl-PL" sz="2400" b="0" i="0" u="none" strike="noStrike" kern="0" cap="none" spc="0" normalizeH="0" baseline="0" noProof="0" dirty="0">
              <a:ln>
                <a:noFill/>
              </a:ln>
              <a:solidFill>
                <a:srgbClr val="000000"/>
              </a:solidFill>
              <a:effectLst/>
              <a:uLnTx/>
              <a:uFillTx/>
              <a:latin typeface="Arial"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pl-PL" sz="2400" b="0" i="0" u="none" strike="noStrike" kern="0" cap="none" spc="0" normalizeH="0" baseline="0" noProof="0" dirty="0">
              <a:ln>
                <a:noFill/>
              </a:ln>
              <a:solidFill>
                <a:srgbClr val="000000"/>
              </a:solidFill>
              <a:effectLst/>
              <a:uLnTx/>
              <a:uFillTx/>
              <a:latin typeface="Trebuchet MS"/>
              <a:ea typeface="+mn-ea"/>
              <a:cs typeface="+mn-cs"/>
            </a:endParaRPr>
          </a:p>
        </p:txBody>
      </p:sp>
      <p:cxnSp>
        <p:nvCxnSpPr>
          <p:cNvPr id="10" name="Łącznik prosty ze strzałką 9">
            <a:extLst>
              <a:ext uri="{FF2B5EF4-FFF2-40B4-BE49-F238E27FC236}">
                <a16:creationId xmlns:a16="http://schemas.microsoft.com/office/drawing/2014/main" id="{54AE8DA5-90D8-4F46-BBE6-309DEB71FE3D}"/>
              </a:ext>
            </a:extLst>
          </p:cNvPr>
          <p:cNvCxnSpPr/>
          <p:nvPr/>
        </p:nvCxnSpPr>
        <p:spPr>
          <a:xfrm flipH="1">
            <a:off x="3971925" y="3530600"/>
            <a:ext cx="1404938" cy="86995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2" name="Łącznik prosty ze strzałką 11">
            <a:extLst>
              <a:ext uri="{FF2B5EF4-FFF2-40B4-BE49-F238E27FC236}">
                <a16:creationId xmlns:a16="http://schemas.microsoft.com/office/drawing/2014/main" id="{7EDF4F05-4F8F-493C-9227-E2929D665C98}"/>
              </a:ext>
            </a:extLst>
          </p:cNvPr>
          <p:cNvCxnSpPr/>
          <p:nvPr/>
        </p:nvCxnSpPr>
        <p:spPr>
          <a:xfrm flipH="1">
            <a:off x="5700713" y="3567113"/>
            <a:ext cx="900112" cy="144621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5" name="Łącznik prosty ze strzałką 14">
            <a:extLst>
              <a:ext uri="{FF2B5EF4-FFF2-40B4-BE49-F238E27FC236}">
                <a16:creationId xmlns:a16="http://schemas.microsoft.com/office/drawing/2014/main" id="{36490881-703B-4557-8B56-34205429E44E}"/>
              </a:ext>
            </a:extLst>
          </p:cNvPr>
          <p:cNvCxnSpPr/>
          <p:nvPr/>
        </p:nvCxnSpPr>
        <p:spPr>
          <a:xfrm flipH="1">
            <a:off x="7751763" y="3530601"/>
            <a:ext cx="360362" cy="90646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036" name="pole tekstowe 12">
            <a:extLst>
              <a:ext uri="{FF2B5EF4-FFF2-40B4-BE49-F238E27FC236}">
                <a16:creationId xmlns:a16="http://schemas.microsoft.com/office/drawing/2014/main" id="{7DBA826B-F408-4DFC-93A1-DC32D09F7D85}"/>
              </a:ext>
            </a:extLst>
          </p:cNvPr>
          <p:cNvSpPr txBox="1">
            <a:spLocks noChangeArrowheads="1"/>
          </p:cNvSpPr>
          <p:nvPr/>
        </p:nvSpPr>
        <p:spPr bwMode="auto">
          <a:xfrm>
            <a:off x="704405" y="6343650"/>
            <a:ext cx="62293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l-PL" altLang="pl-PL"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 Chorowski, J. </a:t>
            </a:r>
            <a:r>
              <a:rPr kumimoji="0" lang="pl-PL" altLang="pl-PL"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Fydrych</a:t>
            </a:r>
            <a:r>
              <a:rPr kumimoji="0" lang="pl-PL" altLang="pl-PL"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M. Grabowski, </a:t>
            </a:r>
            <a:r>
              <a:rPr kumimoji="0" lang="pl-PL" altLang="pl-PL" sz="1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Risk</a:t>
            </a:r>
            <a:r>
              <a:rPr kumimoji="0" lang="pl-PL" altLang="pl-PL"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Analysis of the ITER </a:t>
            </a:r>
            <a:r>
              <a:rPr kumimoji="0" lang="pl-PL" altLang="pl-PL" sz="1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cryodistribution</a:t>
            </a:r>
            <a:r>
              <a:rPr kumimoji="0" lang="pl-PL" altLang="pl-PL"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a:t>
            </a:r>
            <a:r>
              <a:rPr kumimoji="0" lang="pl-PL" altLang="pl-PL"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Technical Report WUT-IO_TR_015-1010</a:t>
            </a:r>
          </a:p>
        </p:txBody>
      </p:sp>
    </p:spTree>
    <p:extLst>
      <p:ext uri="{BB962C8B-B14F-4D97-AF65-F5344CB8AC3E}">
        <p14:creationId xmlns:p14="http://schemas.microsoft.com/office/powerpoint/2010/main" val="468917102"/>
      </p:ext>
    </p:extLst>
  </p:cSld>
  <p:clrMapOvr>
    <a:masterClrMapping/>
  </p:clrMapOvr>
  <p:transition>
    <p:randomBa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ytuł 1">
            <a:extLst>
              <a:ext uri="{FF2B5EF4-FFF2-40B4-BE49-F238E27FC236}">
                <a16:creationId xmlns:a16="http://schemas.microsoft.com/office/drawing/2014/main" id="{6FEAAB0F-D719-49FD-BAF2-0DF2FD84855B}"/>
              </a:ext>
            </a:extLst>
          </p:cNvPr>
          <p:cNvSpPr>
            <a:spLocks noGrp="1"/>
          </p:cNvSpPr>
          <p:nvPr>
            <p:ph type="title"/>
          </p:nvPr>
        </p:nvSpPr>
        <p:spPr/>
        <p:txBody>
          <a:bodyPr/>
          <a:lstStyle/>
          <a:p>
            <a:r>
              <a:rPr lang="pl-PL" altLang="pl-PL"/>
              <a:t>Risk assessment – RAMI approach</a:t>
            </a:r>
          </a:p>
        </p:txBody>
      </p:sp>
      <p:sp>
        <p:nvSpPr>
          <p:cNvPr id="19459" name="Symbol zastępczy zawartości 2">
            <a:extLst>
              <a:ext uri="{FF2B5EF4-FFF2-40B4-BE49-F238E27FC236}">
                <a16:creationId xmlns:a16="http://schemas.microsoft.com/office/drawing/2014/main" id="{FADAF96E-14F6-4D83-81A9-F6B1C0734D65}"/>
              </a:ext>
            </a:extLst>
          </p:cNvPr>
          <p:cNvSpPr>
            <a:spLocks noGrp="1"/>
          </p:cNvSpPr>
          <p:nvPr>
            <p:ph idx="1"/>
          </p:nvPr>
        </p:nvSpPr>
        <p:spPr>
          <a:xfrm>
            <a:off x="2135188" y="1881188"/>
            <a:ext cx="8424862" cy="576262"/>
          </a:xfrm>
        </p:spPr>
        <p:txBody>
          <a:bodyPr/>
          <a:lstStyle/>
          <a:p>
            <a:pPr>
              <a:buFontTx/>
              <a:buNone/>
            </a:pPr>
            <a:r>
              <a:rPr lang="pl-PL" altLang="pl-PL" sz="2400"/>
              <a:t>Criticality rate of the failure</a:t>
            </a:r>
          </a:p>
        </p:txBody>
      </p:sp>
      <p:sp>
        <p:nvSpPr>
          <p:cNvPr id="19460" name="Rectangle 2">
            <a:extLst>
              <a:ext uri="{FF2B5EF4-FFF2-40B4-BE49-F238E27FC236}">
                <a16:creationId xmlns:a16="http://schemas.microsoft.com/office/drawing/2014/main" id="{7F9C7496-3EC9-42F6-A7AC-1B8D33C3F0E5}"/>
              </a:ext>
            </a:extLst>
          </p:cNvPr>
          <p:cNvSpPr>
            <a:spLocks noChangeArrowheads="1"/>
          </p:cNvSpPr>
          <p:nvPr/>
        </p:nvSpPr>
        <p:spPr bwMode="auto">
          <a:xfrm>
            <a:off x="1524001" y="-138499"/>
            <a:ext cx="1847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Trebuchet MS" panose="020B0603020202020204" pitchFamily="34" charset="0"/>
              </a:defRPr>
            </a:lvl1pPr>
            <a:lvl2pPr marL="742950" indent="-285750" eaLnBrk="0" hangingPunct="0">
              <a:spcBef>
                <a:spcPct val="20000"/>
              </a:spcBef>
              <a:buChar char="–"/>
              <a:defRPr sz="2800">
                <a:solidFill>
                  <a:schemeClr val="tx1"/>
                </a:solidFill>
                <a:latin typeface="Trebuchet MS" panose="020B0603020202020204" pitchFamily="34" charset="0"/>
              </a:defRPr>
            </a:lvl2pPr>
            <a:lvl3pPr marL="1143000" indent="-228600" eaLnBrk="0" hangingPunct="0">
              <a:spcBef>
                <a:spcPct val="20000"/>
              </a:spcBef>
              <a:buChar char="•"/>
              <a:defRPr sz="2400">
                <a:solidFill>
                  <a:schemeClr val="tx1"/>
                </a:solidFill>
                <a:latin typeface="Trebuchet MS" panose="020B0603020202020204" pitchFamily="34" charset="0"/>
              </a:defRPr>
            </a:lvl3pPr>
            <a:lvl4pPr marL="1600200" indent="-228600" eaLnBrk="0" hangingPunct="0">
              <a:spcBef>
                <a:spcPct val="20000"/>
              </a:spcBef>
              <a:buChar char="–"/>
              <a:defRPr sz="2000">
                <a:solidFill>
                  <a:schemeClr val="tx1"/>
                </a:solidFill>
                <a:latin typeface="Trebuchet MS" panose="020B0603020202020204" pitchFamily="34" charset="0"/>
              </a:defRPr>
            </a:lvl4pPr>
            <a:lvl5pPr marL="2057400" indent="-228600" eaLnBrk="0" hangingPunct="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defTabSz="914400" eaLnBrk="1" hangingPunct="1">
              <a:spcBef>
                <a:spcPct val="0"/>
              </a:spcBef>
              <a:buNone/>
            </a:pPr>
            <a:endParaRPr lang="pl-PL" altLang="pl-PL" sz="1200">
              <a:solidFill>
                <a:srgbClr val="000000"/>
              </a:solidFill>
              <a:latin typeface="Arial" panose="020B0604020202020204" pitchFamily="34" charset="0"/>
              <a:ea typeface="+mn-ea"/>
              <a:cs typeface="+mn-cs"/>
            </a:endParaRPr>
          </a:p>
        </p:txBody>
      </p:sp>
      <p:sp>
        <p:nvSpPr>
          <p:cNvPr id="8" name="Symbol zastępczy zawartości 2">
            <a:extLst>
              <a:ext uri="{FF2B5EF4-FFF2-40B4-BE49-F238E27FC236}">
                <a16:creationId xmlns:a16="http://schemas.microsoft.com/office/drawing/2014/main" id="{19814624-9C4B-4972-8A3C-9DFCD7E0E63E}"/>
              </a:ext>
            </a:extLst>
          </p:cNvPr>
          <p:cNvSpPr txBox="1">
            <a:spLocks/>
          </p:cNvSpPr>
          <p:nvPr/>
        </p:nvSpPr>
        <p:spPr bwMode="auto">
          <a:xfrm>
            <a:off x="2135188" y="4437064"/>
            <a:ext cx="4140200" cy="936625"/>
          </a:xfrm>
          <a:prstGeom prst="rect">
            <a:avLst/>
          </a:prstGeom>
          <a:noFill/>
          <a:ln w="9525">
            <a:noFill/>
            <a:miter lim="800000"/>
            <a:headEnd/>
            <a:tailEnd/>
          </a:ln>
        </p:spPr>
        <p:txBody>
          <a:bodyPr/>
          <a:lstStyle/>
          <a:p>
            <a:pPr marL="342900" indent="-342900" defTabSz="914400" eaLnBrk="0" hangingPunct="0">
              <a:spcBef>
                <a:spcPct val="20000"/>
              </a:spcBef>
              <a:defRPr/>
            </a:pPr>
            <a:r>
              <a:rPr lang="pl-PL" kern="0" dirty="0" err="1">
                <a:solidFill>
                  <a:srgbClr val="000000"/>
                </a:solidFill>
                <a:latin typeface="Trebuchet MS"/>
                <a:ea typeface="+mn-ea"/>
                <a:cs typeface="+mn-cs"/>
              </a:rPr>
              <a:t>failure</a:t>
            </a:r>
            <a:r>
              <a:rPr lang="pl-PL" kern="0" dirty="0">
                <a:solidFill>
                  <a:srgbClr val="000000"/>
                </a:solidFill>
                <a:latin typeface="Trebuchet MS"/>
                <a:ea typeface="+mn-ea"/>
                <a:cs typeface="+mn-cs"/>
              </a:rPr>
              <a:t> </a:t>
            </a:r>
            <a:r>
              <a:rPr lang="pl-PL" kern="0" dirty="0" err="1">
                <a:solidFill>
                  <a:srgbClr val="000000"/>
                </a:solidFill>
                <a:latin typeface="Trebuchet MS"/>
                <a:ea typeface="+mn-ea"/>
                <a:cs typeface="+mn-cs"/>
              </a:rPr>
              <a:t>occurence</a:t>
            </a:r>
            <a:r>
              <a:rPr lang="pl-PL" kern="0" dirty="0">
                <a:solidFill>
                  <a:srgbClr val="000000"/>
                </a:solidFill>
                <a:latin typeface="Trebuchet MS"/>
                <a:ea typeface="+mn-ea"/>
                <a:cs typeface="+mn-cs"/>
              </a:rPr>
              <a:t> </a:t>
            </a:r>
            <a:r>
              <a:rPr lang="pl-PL" kern="0" dirty="0" err="1">
                <a:solidFill>
                  <a:srgbClr val="000000"/>
                </a:solidFill>
                <a:latin typeface="Trebuchet MS"/>
                <a:ea typeface="+mn-ea"/>
                <a:cs typeface="+mn-cs"/>
              </a:rPr>
              <a:t>rate</a:t>
            </a:r>
            <a:endParaRPr lang="pl-PL" kern="0" dirty="0">
              <a:solidFill>
                <a:srgbClr val="000000"/>
              </a:solidFill>
              <a:latin typeface="Trebuchet MS"/>
              <a:ea typeface="+mn-ea"/>
              <a:cs typeface="+mn-cs"/>
            </a:endParaRPr>
          </a:p>
          <a:p>
            <a:pPr marL="342900" indent="-342900" defTabSz="914400" eaLnBrk="0" hangingPunct="0">
              <a:spcBef>
                <a:spcPct val="20000"/>
              </a:spcBef>
              <a:defRPr/>
            </a:pPr>
            <a:r>
              <a:rPr lang="pl-PL" sz="1800" kern="0" dirty="0">
                <a:solidFill>
                  <a:srgbClr val="000000"/>
                </a:solidFill>
                <a:latin typeface="Trebuchet MS"/>
                <a:ea typeface="+mn-ea"/>
                <a:cs typeface="+mn-cs"/>
              </a:rPr>
              <a:t>(</a:t>
            </a:r>
            <a:r>
              <a:rPr lang="pl-PL" sz="1800" kern="0" dirty="0" err="1">
                <a:solidFill>
                  <a:srgbClr val="000000"/>
                </a:solidFill>
                <a:latin typeface="Trebuchet MS"/>
                <a:ea typeface="+mn-ea"/>
                <a:cs typeface="+mn-cs"/>
              </a:rPr>
              <a:t>based</a:t>
            </a:r>
            <a:r>
              <a:rPr lang="pl-PL" sz="1800" kern="0" dirty="0">
                <a:solidFill>
                  <a:srgbClr val="000000"/>
                </a:solidFill>
                <a:latin typeface="Trebuchet MS"/>
                <a:ea typeface="+mn-ea"/>
                <a:cs typeface="+mn-cs"/>
              </a:rPr>
              <a:t> on </a:t>
            </a:r>
            <a:r>
              <a:rPr lang="pl-PL" sz="1800" kern="0" dirty="0" err="1">
                <a:solidFill>
                  <a:srgbClr val="000000"/>
                </a:solidFill>
                <a:latin typeface="Trebuchet MS"/>
                <a:ea typeface="+mn-ea"/>
                <a:cs typeface="+mn-cs"/>
              </a:rPr>
              <a:t>probability</a:t>
            </a:r>
            <a:r>
              <a:rPr lang="pl-PL" sz="1800" kern="0" dirty="0">
                <a:solidFill>
                  <a:srgbClr val="000000"/>
                </a:solidFill>
                <a:latin typeface="Trebuchet MS"/>
                <a:ea typeface="+mn-ea"/>
                <a:cs typeface="+mn-cs"/>
              </a:rPr>
              <a:t> data)</a:t>
            </a:r>
          </a:p>
        </p:txBody>
      </p:sp>
      <p:graphicFrame>
        <p:nvGraphicFramePr>
          <p:cNvPr id="19462" name="Object 2">
            <a:extLst>
              <a:ext uri="{FF2B5EF4-FFF2-40B4-BE49-F238E27FC236}">
                <a16:creationId xmlns:a16="http://schemas.microsoft.com/office/drawing/2014/main" id="{07CEF168-1349-4973-BBC3-4068263B0CE5}"/>
              </a:ext>
            </a:extLst>
          </p:cNvPr>
          <p:cNvGraphicFramePr>
            <a:graphicFrameLocks noChangeAspect="1"/>
          </p:cNvGraphicFramePr>
          <p:nvPr/>
        </p:nvGraphicFramePr>
        <p:xfrm>
          <a:off x="3489325" y="2816226"/>
          <a:ext cx="5392738" cy="714375"/>
        </p:xfrm>
        <a:graphic>
          <a:graphicData uri="http://schemas.openxmlformats.org/presentationml/2006/ole">
            <mc:AlternateContent xmlns:mc="http://schemas.openxmlformats.org/markup-compatibility/2006">
              <mc:Choice xmlns:v="urn:schemas-microsoft-com:vml" Requires="v">
                <p:oleObj spid="_x0000_s61448" name="Denklem" r:id="rId3" imgW="1727200" imgH="228600" progId="Equation.3">
                  <p:embed/>
                </p:oleObj>
              </mc:Choice>
              <mc:Fallback>
                <p:oleObj name="Denklem" r:id="rId3" imgW="1727200" imgH="228600" progId="Equation.3">
                  <p:embed/>
                  <p:pic>
                    <p:nvPicPr>
                      <p:cNvPr id="19462" name="Object 2">
                        <a:extLst>
                          <a:ext uri="{FF2B5EF4-FFF2-40B4-BE49-F238E27FC236}">
                            <a16:creationId xmlns:a16="http://schemas.microsoft.com/office/drawing/2014/main" id="{07CEF168-1349-4973-BBC3-4068263B0C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9325" y="2816226"/>
                        <a:ext cx="5392738"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Symbol zastępczy zawartości 2">
            <a:extLst>
              <a:ext uri="{FF2B5EF4-FFF2-40B4-BE49-F238E27FC236}">
                <a16:creationId xmlns:a16="http://schemas.microsoft.com/office/drawing/2014/main" id="{5C03C9BE-E7EE-4B78-A78D-5FCE3AE2BC5D}"/>
              </a:ext>
            </a:extLst>
          </p:cNvPr>
          <p:cNvSpPr txBox="1">
            <a:spLocks/>
          </p:cNvSpPr>
          <p:nvPr/>
        </p:nvSpPr>
        <p:spPr bwMode="auto">
          <a:xfrm>
            <a:off x="3971925" y="5373688"/>
            <a:ext cx="5467350" cy="1223962"/>
          </a:xfrm>
          <a:prstGeom prst="rect">
            <a:avLst/>
          </a:prstGeom>
          <a:noFill/>
          <a:ln w="9525">
            <a:noFill/>
            <a:miter lim="800000"/>
            <a:headEnd/>
            <a:tailEnd/>
          </a:ln>
        </p:spPr>
        <p:txBody>
          <a:bodyPr/>
          <a:lstStyle/>
          <a:p>
            <a:pPr marL="342900" indent="-342900" defTabSz="914400" eaLnBrk="0" hangingPunct="0">
              <a:spcBef>
                <a:spcPct val="20000"/>
              </a:spcBef>
              <a:defRPr/>
            </a:pPr>
            <a:r>
              <a:rPr lang="pl-PL" kern="0" dirty="0" err="1">
                <a:solidFill>
                  <a:srgbClr val="000000"/>
                </a:solidFill>
                <a:latin typeface="Trebuchet MS"/>
                <a:ea typeface="+mn-ea"/>
                <a:cs typeface="+mn-cs"/>
              </a:rPr>
              <a:t>severity</a:t>
            </a:r>
            <a:r>
              <a:rPr lang="pl-PL" kern="0" dirty="0">
                <a:solidFill>
                  <a:srgbClr val="000000"/>
                </a:solidFill>
                <a:latin typeface="Trebuchet MS"/>
                <a:ea typeface="+mn-ea"/>
                <a:cs typeface="+mn-cs"/>
              </a:rPr>
              <a:t> </a:t>
            </a:r>
            <a:r>
              <a:rPr lang="pl-PL" kern="0" dirty="0" err="1">
                <a:solidFill>
                  <a:srgbClr val="000000"/>
                </a:solidFill>
                <a:latin typeface="Trebuchet MS"/>
                <a:ea typeface="+mn-ea"/>
                <a:cs typeface="+mn-cs"/>
              </a:rPr>
              <a:t>rate</a:t>
            </a:r>
            <a:r>
              <a:rPr lang="pl-PL" kern="0" dirty="0">
                <a:solidFill>
                  <a:srgbClr val="000000"/>
                </a:solidFill>
                <a:latin typeface="Trebuchet MS"/>
                <a:ea typeface="+mn-ea"/>
                <a:cs typeface="+mn-cs"/>
              </a:rPr>
              <a:t> to </a:t>
            </a:r>
            <a:r>
              <a:rPr lang="pl-PL" kern="0" dirty="0" err="1">
                <a:solidFill>
                  <a:srgbClr val="000000"/>
                </a:solidFill>
                <a:latin typeface="Trebuchet MS"/>
                <a:ea typeface="+mn-ea"/>
                <a:cs typeface="+mn-cs"/>
              </a:rPr>
              <a:t>the</a:t>
            </a:r>
            <a:r>
              <a:rPr lang="pl-PL" kern="0" dirty="0">
                <a:solidFill>
                  <a:srgbClr val="000000"/>
                </a:solidFill>
                <a:latin typeface="Trebuchet MS"/>
                <a:ea typeface="+mn-ea"/>
                <a:cs typeface="+mn-cs"/>
              </a:rPr>
              <a:t> </a:t>
            </a:r>
            <a:r>
              <a:rPr lang="pl-PL" kern="0" dirty="0" err="1">
                <a:solidFill>
                  <a:srgbClr val="000000"/>
                </a:solidFill>
                <a:latin typeface="Trebuchet MS"/>
                <a:ea typeface="+mn-ea"/>
                <a:cs typeface="+mn-cs"/>
              </a:rPr>
              <a:t>machine</a:t>
            </a:r>
            <a:endParaRPr lang="pl-PL" kern="0" dirty="0">
              <a:solidFill>
                <a:srgbClr val="000000"/>
              </a:solidFill>
              <a:latin typeface="Trebuchet MS"/>
              <a:ea typeface="+mn-ea"/>
              <a:cs typeface="+mn-cs"/>
            </a:endParaRPr>
          </a:p>
          <a:p>
            <a:pPr marL="342900" indent="-342900" defTabSz="914400" eaLnBrk="0" hangingPunct="0">
              <a:spcBef>
                <a:spcPct val="20000"/>
              </a:spcBef>
              <a:defRPr/>
            </a:pPr>
            <a:r>
              <a:rPr lang="pl-PL" sz="1800" kern="0" dirty="0">
                <a:solidFill>
                  <a:srgbClr val="000000"/>
                </a:solidFill>
                <a:latin typeface="Arial" charset="0"/>
                <a:ea typeface="+mn-ea"/>
                <a:cs typeface="+mn-cs"/>
              </a:rPr>
              <a:t>(</a:t>
            </a:r>
            <a:r>
              <a:rPr lang="pl-PL" sz="1800" kern="0" dirty="0" err="1">
                <a:solidFill>
                  <a:srgbClr val="000000"/>
                </a:solidFill>
                <a:latin typeface="Arial" charset="0"/>
                <a:ea typeface="+mn-ea"/>
                <a:cs typeface="+mn-cs"/>
              </a:rPr>
              <a:t>based</a:t>
            </a:r>
            <a:r>
              <a:rPr lang="pl-PL" sz="1800" kern="0" dirty="0">
                <a:solidFill>
                  <a:srgbClr val="000000"/>
                </a:solidFill>
                <a:latin typeface="Arial" charset="0"/>
                <a:ea typeface="+mn-ea"/>
                <a:cs typeface="+mn-cs"/>
              </a:rPr>
              <a:t> on </a:t>
            </a:r>
            <a:r>
              <a:rPr lang="pl-PL" sz="1800" kern="0" dirty="0" err="1">
                <a:solidFill>
                  <a:srgbClr val="000000"/>
                </a:solidFill>
                <a:latin typeface="Arial" charset="0"/>
                <a:ea typeface="+mn-ea"/>
                <a:cs typeface="+mn-cs"/>
              </a:rPr>
              <a:t>estimated</a:t>
            </a:r>
            <a:r>
              <a:rPr lang="pl-PL" sz="1800" kern="0" dirty="0">
                <a:solidFill>
                  <a:srgbClr val="000000"/>
                </a:solidFill>
                <a:latin typeface="Arial" charset="0"/>
                <a:ea typeface="+mn-ea"/>
                <a:cs typeface="+mn-cs"/>
              </a:rPr>
              <a:t> </a:t>
            </a:r>
            <a:r>
              <a:rPr lang="pl-PL" sz="1800" kern="0" dirty="0" err="1">
                <a:solidFill>
                  <a:srgbClr val="000000"/>
                </a:solidFill>
                <a:latin typeface="Arial" charset="0"/>
                <a:ea typeface="+mn-ea"/>
                <a:cs typeface="+mn-cs"/>
              </a:rPr>
              <a:t>time</a:t>
            </a:r>
            <a:r>
              <a:rPr lang="pl-PL" sz="1800" kern="0" dirty="0">
                <a:solidFill>
                  <a:srgbClr val="000000"/>
                </a:solidFill>
                <a:latin typeface="Arial" charset="0"/>
                <a:ea typeface="+mn-ea"/>
                <a:cs typeface="+mn-cs"/>
              </a:rPr>
              <a:t> to restart </a:t>
            </a:r>
            <a:r>
              <a:rPr lang="pl-PL" sz="1800" kern="0" dirty="0" err="1">
                <a:solidFill>
                  <a:srgbClr val="000000"/>
                </a:solidFill>
                <a:latin typeface="Arial" charset="0"/>
                <a:ea typeface="+mn-ea"/>
                <a:cs typeface="+mn-cs"/>
              </a:rPr>
              <a:t>experiment</a:t>
            </a:r>
            <a:r>
              <a:rPr lang="pl-PL" sz="1800" kern="0" dirty="0">
                <a:solidFill>
                  <a:srgbClr val="000000"/>
                </a:solidFill>
                <a:latin typeface="Arial" charset="0"/>
                <a:ea typeface="+mn-ea"/>
                <a:cs typeface="+mn-cs"/>
              </a:rPr>
              <a:t>)</a:t>
            </a:r>
          </a:p>
        </p:txBody>
      </p:sp>
      <p:sp>
        <p:nvSpPr>
          <p:cNvPr id="9" name="Symbol zastępczy zawartości 2">
            <a:extLst>
              <a:ext uri="{FF2B5EF4-FFF2-40B4-BE49-F238E27FC236}">
                <a16:creationId xmlns:a16="http://schemas.microsoft.com/office/drawing/2014/main" id="{1606FF38-763E-44BA-999E-268754DC3D82}"/>
              </a:ext>
            </a:extLst>
          </p:cNvPr>
          <p:cNvSpPr txBox="1">
            <a:spLocks/>
          </p:cNvSpPr>
          <p:nvPr/>
        </p:nvSpPr>
        <p:spPr bwMode="auto">
          <a:xfrm>
            <a:off x="6275389" y="4400550"/>
            <a:ext cx="4141787" cy="973138"/>
          </a:xfrm>
          <a:prstGeom prst="rect">
            <a:avLst/>
          </a:prstGeom>
          <a:noFill/>
          <a:ln w="9525">
            <a:noFill/>
            <a:miter lim="800000"/>
            <a:headEnd/>
            <a:tailEnd/>
          </a:ln>
        </p:spPr>
        <p:txBody>
          <a:bodyPr/>
          <a:lstStyle/>
          <a:p>
            <a:pPr marL="342900" indent="-342900" defTabSz="914400" eaLnBrk="0" hangingPunct="0">
              <a:spcBef>
                <a:spcPct val="20000"/>
              </a:spcBef>
              <a:defRPr/>
            </a:pPr>
            <a:r>
              <a:rPr lang="pl-PL" kern="0" dirty="0" err="1">
                <a:solidFill>
                  <a:srgbClr val="000000"/>
                </a:solidFill>
                <a:latin typeface="Arial" charset="0"/>
                <a:ea typeface="+mn-ea"/>
                <a:cs typeface="+mn-cs"/>
              </a:rPr>
              <a:t>severity</a:t>
            </a:r>
            <a:r>
              <a:rPr lang="pl-PL" kern="0" dirty="0">
                <a:solidFill>
                  <a:srgbClr val="000000"/>
                </a:solidFill>
                <a:latin typeface="Arial" charset="0"/>
                <a:ea typeface="+mn-ea"/>
                <a:cs typeface="+mn-cs"/>
              </a:rPr>
              <a:t> </a:t>
            </a:r>
            <a:r>
              <a:rPr lang="pl-PL" kern="0" dirty="0" err="1">
                <a:solidFill>
                  <a:srgbClr val="000000"/>
                </a:solidFill>
                <a:latin typeface="Arial" charset="0"/>
                <a:ea typeface="+mn-ea"/>
                <a:cs typeface="+mn-cs"/>
              </a:rPr>
              <a:t>rate</a:t>
            </a:r>
            <a:r>
              <a:rPr lang="pl-PL" kern="0" dirty="0">
                <a:solidFill>
                  <a:srgbClr val="000000"/>
                </a:solidFill>
                <a:latin typeface="Arial" charset="0"/>
                <a:ea typeface="+mn-ea"/>
                <a:cs typeface="+mn-cs"/>
              </a:rPr>
              <a:t> to </a:t>
            </a:r>
            <a:r>
              <a:rPr lang="pl-PL" kern="0" dirty="0" err="1">
                <a:solidFill>
                  <a:srgbClr val="000000"/>
                </a:solidFill>
                <a:latin typeface="Arial" charset="0"/>
                <a:ea typeface="+mn-ea"/>
                <a:cs typeface="+mn-cs"/>
              </a:rPr>
              <a:t>the</a:t>
            </a:r>
            <a:r>
              <a:rPr lang="pl-PL" kern="0" dirty="0">
                <a:solidFill>
                  <a:srgbClr val="000000"/>
                </a:solidFill>
                <a:latin typeface="Arial" charset="0"/>
                <a:ea typeface="+mn-ea"/>
                <a:cs typeface="+mn-cs"/>
              </a:rPr>
              <a:t> </a:t>
            </a:r>
            <a:r>
              <a:rPr lang="pl-PL" kern="0" dirty="0" err="1">
                <a:solidFill>
                  <a:srgbClr val="000000"/>
                </a:solidFill>
                <a:latin typeface="Arial" charset="0"/>
                <a:ea typeface="+mn-ea"/>
                <a:cs typeface="+mn-cs"/>
              </a:rPr>
              <a:t>personnel</a:t>
            </a:r>
            <a:endParaRPr lang="pl-PL" kern="0" dirty="0">
              <a:solidFill>
                <a:srgbClr val="000000"/>
              </a:solidFill>
              <a:latin typeface="Arial" charset="0"/>
              <a:ea typeface="+mn-ea"/>
              <a:cs typeface="+mn-cs"/>
            </a:endParaRPr>
          </a:p>
          <a:p>
            <a:pPr marL="342900" indent="-342900" defTabSz="914400" eaLnBrk="0" hangingPunct="0">
              <a:spcBef>
                <a:spcPct val="20000"/>
              </a:spcBef>
              <a:defRPr/>
            </a:pPr>
            <a:r>
              <a:rPr lang="pl-PL" sz="1800" kern="0" dirty="0">
                <a:solidFill>
                  <a:srgbClr val="000000"/>
                </a:solidFill>
                <a:latin typeface="Arial" charset="0"/>
                <a:ea typeface="+mn-ea"/>
                <a:cs typeface="+mn-cs"/>
              </a:rPr>
              <a:t>(</a:t>
            </a:r>
            <a:r>
              <a:rPr lang="pl-PL" sz="1800" kern="0" dirty="0" err="1">
                <a:solidFill>
                  <a:srgbClr val="000000"/>
                </a:solidFill>
                <a:latin typeface="Arial" charset="0"/>
                <a:ea typeface="+mn-ea"/>
                <a:cs typeface="+mn-cs"/>
              </a:rPr>
              <a:t>based</a:t>
            </a:r>
            <a:r>
              <a:rPr lang="pl-PL" sz="1800" kern="0" dirty="0">
                <a:solidFill>
                  <a:srgbClr val="000000"/>
                </a:solidFill>
                <a:latin typeface="Arial" charset="0"/>
                <a:ea typeface="+mn-ea"/>
                <a:cs typeface="+mn-cs"/>
              </a:rPr>
              <a:t> on </a:t>
            </a:r>
            <a:r>
              <a:rPr lang="pl-PL" sz="1800" kern="0" dirty="0" err="1">
                <a:solidFill>
                  <a:srgbClr val="000000"/>
                </a:solidFill>
                <a:latin typeface="Arial" charset="0"/>
                <a:ea typeface="+mn-ea"/>
                <a:cs typeface="+mn-cs"/>
              </a:rPr>
              <a:t>oxygen</a:t>
            </a:r>
            <a:r>
              <a:rPr lang="pl-PL" sz="1800" kern="0" dirty="0">
                <a:solidFill>
                  <a:srgbClr val="000000"/>
                </a:solidFill>
                <a:latin typeface="Arial" charset="0"/>
                <a:ea typeface="+mn-ea"/>
                <a:cs typeface="+mn-cs"/>
              </a:rPr>
              <a:t> </a:t>
            </a:r>
            <a:r>
              <a:rPr lang="pl-PL" sz="1800" kern="0" dirty="0" err="1">
                <a:solidFill>
                  <a:srgbClr val="000000"/>
                </a:solidFill>
                <a:latin typeface="Arial" charset="0"/>
                <a:ea typeface="+mn-ea"/>
                <a:cs typeface="+mn-cs"/>
              </a:rPr>
              <a:t>deficiency</a:t>
            </a:r>
            <a:r>
              <a:rPr lang="pl-PL" sz="1800" kern="0" dirty="0">
                <a:solidFill>
                  <a:srgbClr val="000000"/>
                </a:solidFill>
                <a:latin typeface="Arial" charset="0"/>
                <a:ea typeface="+mn-ea"/>
                <a:cs typeface="+mn-cs"/>
              </a:rPr>
              <a:t> hazard)</a:t>
            </a:r>
          </a:p>
          <a:p>
            <a:pPr marL="342900" indent="-342900" defTabSz="914400" eaLnBrk="0" hangingPunct="0">
              <a:spcBef>
                <a:spcPct val="20000"/>
              </a:spcBef>
              <a:defRPr/>
            </a:pPr>
            <a:endParaRPr lang="pl-PL" kern="0" dirty="0">
              <a:solidFill>
                <a:srgbClr val="000000"/>
              </a:solidFill>
              <a:latin typeface="Arial" charset="0"/>
              <a:ea typeface="+mn-ea"/>
              <a:cs typeface="+mn-cs"/>
            </a:endParaRPr>
          </a:p>
          <a:p>
            <a:pPr marL="342900" indent="-342900" defTabSz="914400" eaLnBrk="0" hangingPunct="0">
              <a:spcBef>
                <a:spcPct val="20000"/>
              </a:spcBef>
              <a:defRPr/>
            </a:pPr>
            <a:endParaRPr lang="pl-PL" kern="0" dirty="0">
              <a:solidFill>
                <a:srgbClr val="000000"/>
              </a:solidFill>
              <a:latin typeface="Trebuchet MS"/>
              <a:ea typeface="+mn-ea"/>
              <a:cs typeface="+mn-cs"/>
            </a:endParaRPr>
          </a:p>
        </p:txBody>
      </p:sp>
      <p:cxnSp>
        <p:nvCxnSpPr>
          <p:cNvPr id="10" name="Łącznik prosty ze strzałką 9">
            <a:extLst>
              <a:ext uri="{FF2B5EF4-FFF2-40B4-BE49-F238E27FC236}">
                <a16:creationId xmlns:a16="http://schemas.microsoft.com/office/drawing/2014/main" id="{1AA3D7D3-07F9-4DF0-9116-ABE3B49C3F26}"/>
              </a:ext>
            </a:extLst>
          </p:cNvPr>
          <p:cNvCxnSpPr/>
          <p:nvPr/>
        </p:nvCxnSpPr>
        <p:spPr>
          <a:xfrm flipH="1">
            <a:off x="3971925" y="3530600"/>
            <a:ext cx="1404938" cy="86995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2" name="Łącznik prosty ze strzałką 11">
            <a:extLst>
              <a:ext uri="{FF2B5EF4-FFF2-40B4-BE49-F238E27FC236}">
                <a16:creationId xmlns:a16="http://schemas.microsoft.com/office/drawing/2014/main" id="{F23F203C-6432-4778-9678-C3188645A09C}"/>
              </a:ext>
            </a:extLst>
          </p:cNvPr>
          <p:cNvCxnSpPr/>
          <p:nvPr/>
        </p:nvCxnSpPr>
        <p:spPr>
          <a:xfrm flipH="1">
            <a:off x="5700713" y="3567113"/>
            <a:ext cx="900112" cy="144621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5" name="Łącznik prosty ze strzałką 14">
            <a:extLst>
              <a:ext uri="{FF2B5EF4-FFF2-40B4-BE49-F238E27FC236}">
                <a16:creationId xmlns:a16="http://schemas.microsoft.com/office/drawing/2014/main" id="{562AE23E-1703-40C5-98F4-B5150C8AA0CF}"/>
              </a:ext>
            </a:extLst>
          </p:cNvPr>
          <p:cNvCxnSpPr/>
          <p:nvPr/>
        </p:nvCxnSpPr>
        <p:spPr>
          <a:xfrm flipH="1">
            <a:off x="7751763" y="3530601"/>
            <a:ext cx="360362" cy="90646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ytuł 1">
            <a:extLst>
              <a:ext uri="{FF2B5EF4-FFF2-40B4-BE49-F238E27FC236}">
                <a16:creationId xmlns:a16="http://schemas.microsoft.com/office/drawing/2014/main" id="{75434C3D-1386-4BBD-8911-63AB586A4182}"/>
              </a:ext>
            </a:extLst>
          </p:cNvPr>
          <p:cNvSpPr>
            <a:spLocks noGrp="1"/>
          </p:cNvSpPr>
          <p:nvPr>
            <p:ph type="title"/>
          </p:nvPr>
        </p:nvSpPr>
        <p:spPr/>
        <p:txBody>
          <a:bodyPr/>
          <a:lstStyle/>
          <a:p>
            <a:pPr algn="ctr"/>
            <a:r>
              <a:rPr lang="pl-PL" altLang="pl-PL" b="0"/>
              <a:t>Failure criticality rate</a:t>
            </a:r>
          </a:p>
        </p:txBody>
      </p:sp>
      <p:graphicFrame>
        <p:nvGraphicFramePr>
          <p:cNvPr id="2050" name="Object 2">
            <a:extLst>
              <a:ext uri="{FF2B5EF4-FFF2-40B4-BE49-F238E27FC236}">
                <a16:creationId xmlns:a16="http://schemas.microsoft.com/office/drawing/2014/main" id="{83BAC5B2-C00C-4BF4-9375-844E9E1E3442}"/>
              </a:ext>
            </a:extLst>
          </p:cNvPr>
          <p:cNvGraphicFramePr>
            <a:graphicFrameLocks noChangeAspect="1"/>
          </p:cNvGraphicFramePr>
          <p:nvPr/>
        </p:nvGraphicFramePr>
        <p:xfrm>
          <a:off x="3489325" y="1881189"/>
          <a:ext cx="5392738" cy="714375"/>
        </p:xfrm>
        <a:graphic>
          <a:graphicData uri="http://schemas.openxmlformats.org/presentationml/2006/ole">
            <mc:AlternateContent xmlns:mc="http://schemas.openxmlformats.org/markup-compatibility/2006">
              <mc:Choice xmlns:v="urn:schemas-microsoft-com:vml" Requires="v">
                <p:oleObj spid="_x0000_s57366" name="Denklem" r:id="rId3" imgW="1726920" imgH="228600" progId="Equation.3">
                  <p:embed/>
                </p:oleObj>
              </mc:Choice>
              <mc:Fallback>
                <p:oleObj name="Denklem" r:id="rId3" imgW="1726920" imgH="228600" progId="Equation.3">
                  <p:embed/>
                  <p:pic>
                    <p:nvPicPr>
                      <p:cNvPr id="2050" name="Object 2">
                        <a:extLst>
                          <a:ext uri="{FF2B5EF4-FFF2-40B4-BE49-F238E27FC236}">
                            <a16:creationId xmlns:a16="http://schemas.microsoft.com/office/drawing/2014/main" id="{83BAC5B2-C00C-4BF4-9375-844E9E1E34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9325" y="1881189"/>
                        <a:ext cx="5392738"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011090740"/>
      </p:ext>
    </p:extLst>
  </p:cSld>
  <p:clrMapOvr>
    <a:masterClrMapping/>
  </p:clrMapOvr>
  <p:transition>
    <p:randomBa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ytuł 1">
            <a:extLst>
              <a:ext uri="{FF2B5EF4-FFF2-40B4-BE49-F238E27FC236}">
                <a16:creationId xmlns:a16="http://schemas.microsoft.com/office/drawing/2014/main" id="{E55B1E93-AF27-4665-A9BD-B05D493F8796}"/>
              </a:ext>
            </a:extLst>
          </p:cNvPr>
          <p:cNvSpPr>
            <a:spLocks noGrp="1"/>
          </p:cNvSpPr>
          <p:nvPr>
            <p:ph type="title"/>
          </p:nvPr>
        </p:nvSpPr>
        <p:spPr/>
        <p:txBody>
          <a:bodyPr/>
          <a:lstStyle/>
          <a:p>
            <a:pPr algn="ctr"/>
            <a:r>
              <a:rPr lang="pl-PL" altLang="pl-PL" b="0"/>
              <a:t>Failure criticality rate</a:t>
            </a:r>
          </a:p>
        </p:txBody>
      </p:sp>
      <p:graphicFrame>
        <p:nvGraphicFramePr>
          <p:cNvPr id="3074" name="Object 2">
            <a:extLst>
              <a:ext uri="{FF2B5EF4-FFF2-40B4-BE49-F238E27FC236}">
                <a16:creationId xmlns:a16="http://schemas.microsoft.com/office/drawing/2014/main" id="{BB3832DB-A58A-4041-86A9-A4DCF249A0AF}"/>
              </a:ext>
            </a:extLst>
          </p:cNvPr>
          <p:cNvGraphicFramePr>
            <a:graphicFrameLocks noChangeAspect="1"/>
          </p:cNvGraphicFramePr>
          <p:nvPr/>
        </p:nvGraphicFramePr>
        <p:xfrm>
          <a:off x="3489325" y="1881189"/>
          <a:ext cx="5392738" cy="714375"/>
        </p:xfrm>
        <a:graphic>
          <a:graphicData uri="http://schemas.openxmlformats.org/presentationml/2006/ole">
            <mc:AlternateContent xmlns:mc="http://schemas.openxmlformats.org/markup-compatibility/2006">
              <mc:Choice xmlns:v="urn:schemas-microsoft-com:vml" Requires="v">
                <p:oleObj spid="_x0000_s58390" name="Denklem" r:id="rId3" imgW="1726920" imgH="228600" progId="Equation.3">
                  <p:embed/>
                </p:oleObj>
              </mc:Choice>
              <mc:Fallback>
                <p:oleObj name="Denklem" r:id="rId3" imgW="1726920" imgH="228600" progId="Equation.3">
                  <p:embed/>
                  <p:pic>
                    <p:nvPicPr>
                      <p:cNvPr id="3074" name="Object 2">
                        <a:extLst>
                          <a:ext uri="{FF2B5EF4-FFF2-40B4-BE49-F238E27FC236}">
                            <a16:creationId xmlns:a16="http://schemas.microsoft.com/office/drawing/2014/main" id="{BB3832DB-A58A-4041-86A9-A4DCF249A0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9325" y="1881189"/>
                        <a:ext cx="5392738"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Tabela 4">
            <a:extLst>
              <a:ext uri="{FF2B5EF4-FFF2-40B4-BE49-F238E27FC236}">
                <a16:creationId xmlns:a16="http://schemas.microsoft.com/office/drawing/2014/main" id="{9F82A992-D2BE-49BE-BB1F-263C87482B16}"/>
              </a:ext>
            </a:extLst>
          </p:cNvPr>
          <p:cNvGraphicFramePr>
            <a:graphicFrameLocks noGrp="1"/>
          </p:cNvGraphicFramePr>
          <p:nvPr>
            <p:extLst>
              <p:ext uri="{D42A27DB-BD31-4B8C-83A1-F6EECF244321}">
                <p14:modId xmlns:p14="http://schemas.microsoft.com/office/powerpoint/2010/main" val="57353380"/>
              </p:ext>
            </p:extLst>
          </p:nvPr>
        </p:nvGraphicFramePr>
        <p:xfrm>
          <a:off x="2630185" y="3105151"/>
          <a:ext cx="3388030" cy="1631238"/>
        </p:xfrm>
        <a:graphic>
          <a:graphicData uri="http://schemas.openxmlformats.org/drawingml/2006/table">
            <a:tbl>
              <a:tblPr/>
              <a:tblGrid>
                <a:gridCol w="1003190">
                  <a:extLst>
                    <a:ext uri="{9D8B030D-6E8A-4147-A177-3AD203B41FA5}">
                      <a16:colId xmlns:a16="http://schemas.microsoft.com/office/drawing/2014/main" val="20000"/>
                    </a:ext>
                  </a:extLst>
                </a:gridCol>
                <a:gridCol w="615676">
                  <a:extLst>
                    <a:ext uri="{9D8B030D-6E8A-4147-A177-3AD203B41FA5}">
                      <a16:colId xmlns:a16="http://schemas.microsoft.com/office/drawing/2014/main" val="20001"/>
                    </a:ext>
                  </a:extLst>
                </a:gridCol>
                <a:gridCol w="923514">
                  <a:extLst>
                    <a:ext uri="{9D8B030D-6E8A-4147-A177-3AD203B41FA5}">
                      <a16:colId xmlns:a16="http://schemas.microsoft.com/office/drawing/2014/main" val="20002"/>
                    </a:ext>
                  </a:extLst>
                </a:gridCol>
                <a:gridCol w="845650">
                  <a:extLst>
                    <a:ext uri="{9D8B030D-6E8A-4147-A177-3AD203B41FA5}">
                      <a16:colId xmlns:a16="http://schemas.microsoft.com/office/drawing/2014/main" val="20003"/>
                    </a:ext>
                  </a:extLst>
                </a:gridCol>
              </a:tblGrid>
              <a:tr h="233034">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mn-lt"/>
                          <a:ea typeface="MS Mincho" pitchFamily="49" charset="-128"/>
                          <a:cs typeface="Times" pitchFamily="18" charset="0"/>
                        </a:rPr>
                        <a:t>Cumulative failure rate, CFR</a:t>
                      </a:r>
                      <a:endParaRPr kumimoji="0" lang="pl-PL" sz="1200" b="0" i="0" u="none" strike="noStrike" cap="none" normalizeH="0" baseline="0" dirty="0">
                        <a:ln>
                          <a:noFill/>
                        </a:ln>
                        <a:solidFill>
                          <a:schemeClr val="tx1"/>
                        </a:solidFill>
                        <a:effectLst/>
                        <a:latin typeface="+mn-lt"/>
                        <a:ea typeface="MS Mincho" pitchFamily="49" charset="-128"/>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l-PL"/>
                    </a:p>
                  </a:txBody>
                  <a:tcPr/>
                </a:tc>
                <a:tc hMerge="1">
                  <a:txBody>
                    <a:bodyPr/>
                    <a:lstStyle/>
                    <a:p>
                      <a:endParaRPr lang="pl-PL"/>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mn-lt"/>
                          <a:ea typeface="MS Mincho" pitchFamily="49" charset="-128"/>
                          <a:cs typeface="Times" pitchFamily="18" charset="0"/>
                        </a:rPr>
                        <a:t>OCC</a:t>
                      </a:r>
                      <a:endParaRPr kumimoji="0" lang="pl-PL" sz="1200" b="0" i="0" u="none" strike="noStrike" cap="none" normalizeH="0" baseline="0">
                        <a:ln>
                          <a:noFill/>
                        </a:ln>
                        <a:solidFill>
                          <a:schemeClr val="tx1"/>
                        </a:solidFill>
                        <a:effectLst/>
                        <a:latin typeface="+mn-lt"/>
                        <a:ea typeface="MS Mincho" pitchFamily="49" charset="-128"/>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33034">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mn-lt"/>
                        <a:ea typeface="MS Mincho" pitchFamily="49" charset="-128"/>
                        <a:cs typeface="Times"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mn-lt"/>
                          <a:ea typeface="MS Mincho" pitchFamily="49" charset="-128"/>
                          <a:cs typeface="Times" pitchFamily="18" charset="0"/>
                        </a:rPr>
                        <a:t>CFR</a:t>
                      </a:r>
                      <a:endParaRPr kumimoji="0" lang="pl-PL" sz="1200" b="0" i="0" u="none" strike="noStrike" cap="none" normalizeH="0" baseline="0">
                        <a:ln>
                          <a:noFill/>
                        </a:ln>
                        <a:solidFill>
                          <a:schemeClr val="tx1"/>
                        </a:solidFill>
                        <a:effectLst/>
                        <a:latin typeface="+mn-lt"/>
                        <a:ea typeface="MS Mincho" pitchFamily="49" charset="-128"/>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150813" marR="0" lvl="0" indent="-166688"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mn-lt"/>
                          <a:ea typeface="MS Mincho" pitchFamily="49" charset="-128"/>
                          <a:cs typeface="Times" pitchFamily="18" charset="0"/>
                        </a:rPr>
                        <a:t>&lt;  0.0005</a:t>
                      </a:r>
                      <a:endParaRPr kumimoji="0" lang="pl-PL" sz="1200" b="0" i="0" u="none" strike="noStrike" cap="none" normalizeH="0" baseline="0">
                        <a:ln>
                          <a:noFill/>
                        </a:ln>
                        <a:solidFill>
                          <a:schemeClr val="tx1"/>
                        </a:solidFill>
                        <a:effectLst/>
                        <a:latin typeface="+mn-lt"/>
                        <a:ea typeface="MS Mincho" pitchFamily="49" charset="-128"/>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mn-lt"/>
                          <a:ea typeface="MS Mincho" pitchFamily="49" charset="-128"/>
                          <a:cs typeface="Times" pitchFamily="18" charset="0"/>
                        </a:rPr>
                        <a:t>1</a:t>
                      </a:r>
                      <a:endParaRPr kumimoji="0" lang="pl-PL" sz="1200" b="0" i="0" u="none" strike="noStrike" cap="none" normalizeH="0" baseline="0">
                        <a:ln>
                          <a:noFill/>
                        </a:ln>
                        <a:solidFill>
                          <a:schemeClr val="tx1"/>
                        </a:solidFill>
                        <a:effectLst/>
                        <a:latin typeface="+mn-lt"/>
                        <a:ea typeface="MS Mincho" pitchFamily="49" charset="-128"/>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23303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mn-lt"/>
                          <a:ea typeface="MS Mincho" pitchFamily="49" charset="-128"/>
                          <a:cs typeface="Times" pitchFamily="18" charset="0"/>
                        </a:rPr>
                        <a:t>0.0005  ≤</a:t>
                      </a:r>
                      <a:endParaRPr kumimoji="0" lang="pl-PL" sz="1200" b="0" i="0" u="none" strike="noStrike" cap="none" normalizeH="0" baseline="0">
                        <a:ln>
                          <a:noFill/>
                        </a:ln>
                        <a:solidFill>
                          <a:schemeClr val="tx1"/>
                        </a:solidFill>
                        <a:effectLst/>
                        <a:latin typeface="+mn-lt"/>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mn-lt"/>
                          <a:ea typeface="MS Mincho" pitchFamily="49" charset="-128"/>
                          <a:cs typeface="Times" pitchFamily="18" charset="0"/>
                        </a:rPr>
                        <a:t>CFR</a:t>
                      </a:r>
                      <a:endParaRPr kumimoji="0" lang="pl-PL" sz="1200" b="0" i="0" u="none" strike="noStrike" cap="none" normalizeH="0" baseline="0">
                        <a:ln>
                          <a:noFill/>
                        </a:ln>
                        <a:solidFill>
                          <a:schemeClr val="tx1"/>
                        </a:solidFill>
                        <a:effectLst/>
                        <a:latin typeface="+mn-lt"/>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150813" marR="0" lvl="0" indent="-166688"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mn-lt"/>
                          <a:ea typeface="MS Mincho" pitchFamily="49" charset="-128"/>
                          <a:cs typeface="Times" pitchFamily="18" charset="0"/>
                        </a:rPr>
                        <a:t>&lt;  0.005</a:t>
                      </a:r>
                      <a:endParaRPr kumimoji="0" lang="pl-PL" sz="1200" b="0" i="0" u="none" strike="noStrike" cap="none" normalizeH="0" baseline="0">
                        <a:ln>
                          <a:noFill/>
                        </a:ln>
                        <a:solidFill>
                          <a:schemeClr val="tx1"/>
                        </a:solidFill>
                        <a:effectLst/>
                        <a:latin typeface="+mn-lt"/>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mn-lt"/>
                          <a:ea typeface="MS Mincho" pitchFamily="49" charset="-128"/>
                          <a:cs typeface="Times" pitchFamily="18" charset="0"/>
                        </a:rPr>
                        <a:t>2</a:t>
                      </a:r>
                      <a:endParaRPr kumimoji="0" lang="pl-PL" sz="1200" b="0" i="0" u="none" strike="noStrike" cap="none" normalizeH="0" baseline="0">
                        <a:ln>
                          <a:noFill/>
                        </a:ln>
                        <a:solidFill>
                          <a:schemeClr val="tx1"/>
                        </a:solidFill>
                        <a:effectLst/>
                        <a:latin typeface="+mn-lt"/>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23303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mn-lt"/>
                          <a:ea typeface="MS Mincho" pitchFamily="49" charset="-128"/>
                          <a:cs typeface="Times" pitchFamily="18" charset="0"/>
                        </a:rPr>
                        <a:t>0.005  ≤</a:t>
                      </a:r>
                      <a:endParaRPr kumimoji="0" lang="pl-PL" sz="1200" b="0" i="0" u="none" strike="noStrike" cap="none" normalizeH="0" baseline="0">
                        <a:ln>
                          <a:noFill/>
                        </a:ln>
                        <a:solidFill>
                          <a:schemeClr val="tx1"/>
                        </a:solidFill>
                        <a:effectLst/>
                        <a:latin typeface="+mn-lt"/>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mn-lt"/>
                          <a:ea typeface="MS Mincho" pitchFamily="49" charset="-128"/>
                          <a:cs typeface="Times" pitchFamily="18" charset="0"/>
                        </a:rPr>
                        <a:t>CFR</a:t>
                      </a:r>
                      <a:endParaRPr kumimoji="0" lang="pl-PL" sz="1200" b="0" i="0" u="none" strike="noStrike" cap="none" normalizeH="0" baseline="0">
                        <a:ln>
                          <a:noFill/>
                        </a:ln>
                        <a:solidFill>
                          <a:schemeClr val="tx1"/>
                        </a:solidFill>
                        <a:effectLst/>
                        <a:latin typeface="+mn-lt"/>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150813" marR="0" lvl="0" indent="-166688"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mn-lt"/>
                          <a:ea typeface="MS Mincho" pitchFamily="49" charset="-128"/>
                          <a:cs typeface="Times" pitchFamily="18" charset="0"/>
                        </a:rPr>
                        <a:t>&lt;  0.05</a:t>
                      </a:r>
                      <a:endParaRPr kumimoji="0" lang="pl-PL" sz="1200" b="0" i="0" u="none" strike="noStrike" cap="none" normalizeH="0" baseline="0">
                        <a:ln>
                          <a:noFill/>
                        </a:ln>
                        <a:solidFill>
                          <a:schemeClr val="tx1"/>
                        </a:solidFill>
                        <a:effectLst/>
                        <a:latin typeface="+mn-lt"/>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mn-lt"/>
                          <a:ea typeface="MS Mincho" pitchFamily="49" charset="-128"/>
                          <a:cs typeface="Times" pitchFamily="18" charset="0"/>
                        </a:rPr>
                        <a:t>3</a:t>
                      </a:r>
                      <a:endParaRPr kumimoji="0" lang="pl-PL" sz="1200" b="0" i="0" u="none" strike="noStrike" cap="none" normalizeH="0" baseline="0">
                        <a:ln>
                          <a:noFill/>
                        </a:ln>
                        <a:solidFill>
                          <a:schemeClr val="tx1"/>
                        </a:solidFill>
                        <a:effectLst/>
                        <a:latin typeface="+mn-lt"/>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23303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mn-lt"/>
                          <a:ea typeface="MS Mincho" pitchFamily="49" charset="-128"/>
                          <a:cs typeface="Times" pitchFamily="18" charset="0"/>
                        </a:rPr>
                        <a:t>0.05  ≤</a:t>
                      </a:r>
                      <a:endParaRPr kumimoji="0" lang="pl-PL" sz="1200" b="0" i="0" u="none" strike="noStrike" cap="none" normalizeH="0" baseline="0" dirty="0">
                        <a:ln>
                          <a:noFill/>
                        </a:ln>
                        <a:solidFill>
                          <a:schemeClr val="tx1"/>
                        </a:solidFill>
                        <a:effectLst/>
                        <a:latin typeface="+mn-lt"/>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mn-lt"/>
                          <a:ea typeface="MS Mincho" pitchFamily="49" charset="-128"/>
                          <a:cs typeface="Times" pitchFamily="18" charset="0"/>
                        </a:rPr>
                        <a:t>CFR</a:t>
                      </a:r>
                      <a:endParaRPr kumimoji="0" lang="pl-PL" sz="1200" b="0" i="0" u="none" strike="noStrike" cap="none" normalizeH="0" baseline="0" dirty="0">
                        <a:ln>
                          <a:noFill/>
                        </a:ln>
                        <a:solidFill>
                          <a:schemeClr val="tx1"/>
                        </a:solidFill>
                        <a:effectLst/>
                        <a:latin typeface="+mn-lt"/>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150813" marR="0" lvl="0" indent="-166688"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mn-lt"/>
                          <a:ea typeface="MS Mincho" pitchFamily="49" charset="-128"/>
                          <a:cs typeface="Times" pitchFamily="18" charset="0"/>
                        </a:rPr>
                        <a:t>&lt;  0.5</a:t>
                      </a:r>
                      <a:endParaRPr kumimoji="0" lang="pl-PL" sz="1200" b="0" i="0" u="none" strike="noStrike" cap="none" normalizeH="0" baseline="0" dirty="0">
                        <a:ln>
                          <a:noFill/>
                        </a:ln>
                        <a:solidFill>
                          <a:schemeClr val="tx1"/>
                        </a:solidFill>
                        <a:effectLst/>
                        <a:latin typeface="+mn-lt"/>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mn-lt"/>
                          <a:ea typeface="MS Mincho" pitchFamily="49" charset="-128"/>
                          <a:cs typeface="Times" pitchFamily="18" charset="0"/>
                        </a:rPr>
                        <a:t>4</a:t>
                      </a:r>
                      <a:endParaRPr kumimoji="0" lang="pl-PL" sz="1200" b="0" i="0" u="none" strike="noStrike" cap="none" normalizeH="0" baseline="0" dirty="0">
                        <a:ln>
                          <a:noFill/>
                        </a:ln>
                        <a:solidFill>
                          <a:schemeClr val="tx1"/>
                        </a:solidFill>
                        <a:effectLst/>
                        <a:latin typeface="+mn-lt"/>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23303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mn-lt"/>
                          <a:ea typeface="MS Mincho" pitchFamily="49" charset="-128"/>
                          <a:cs typeface="Times" pitchFamily="18" charset="0"/>
                        </a:rPr>
                        <a:t>0.5  ≤</a:t>
                      </a:r>
                      <a:endParaRPr kumimoji="0" lang="pl-PL" sz="1200" b="0" i="0" u="none" strike="noStrike" cap="none" normalizeH="0" baseline="0" dirty="0">
                        <a:ln>
                          <a:noFill/>
                        </a:ln>
                        <a:solidFill>
                          <a:schemeClr val="tx1"/>
                        </a:solidFill>
                        <a:effectLst/>
                        <a:latin typeface="+mn-lt"/>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mn-lt"/>
                          <a:ea typeface="MS Mincho" pitchFamily="49" charset="-128"/>
                          <a:cs typeface="Times" pitchFamily="18" charset="0"/>
                        </a:rPr>
                        <a:t>CFR</a:t>
                      </a:r>
                      <a:endParaRPr kumimoji="0" lang="pl-PL" sz="1200" b="0" i="0" u="none" strike="noStrike" cap="none" normalizeH="0" baseline="0" dirty="0">
                        <a:ln>
                          <a:noFill/>
                        </a:ln>
                        <a:solidFill>
                          <a:schemeClr val="tx1"/>
                        </a:solidFill>
                        <a:effectLst/>
                        <a:latin typeface="+mn-lt"/>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150813" marR="0" lvl="0" indent="-166688"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mn-lt"/>
                          <a:ea typeface="MS Mincho" pitchFamily="49" charset="-128"/>
                          <a:cs typeface="Times" pitchFamily="18" charset="0"/>
                        </a:rPr>
                        <a:t>&lt;  5</a:t>
                      </a:r>
                      <a:endParaRPr kumimoji="0" lang="pl-PL" sz="1200" b="0" i="0" u="none" strike="noStrike" cap="none" normalizeH="0" baseline="0" dirty="0">
                        <a:ln>
                          <a:noFill/>
                        </a:ln>
                        <a:solidFill>
                          <a:schemeClr val="tx1"/>
                        </a:solidFill>
                        <a:effectLst/>
                        <a:latin typeface="+mn-lt"/>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mn-lt"/>
                          <a:ea typeface="MS Mincho" pitchFamily="49" charset="-128"/>
                          <a:cs typeface="Times" pitchFamily="18" charset="0"/>
                        </a:rPr>
                        <a:t>5</a:t>
                      </a:r>
                      <a:endParaRPr kumimoji="0" lang="pl-PL" sz="1200" b="0" i="0" u="none" strike="noStrike" cap="none" normalizeH="0" baseline="0">
                        <a:ln>
                          <a:noFill/>
                        </a:ln>
                        <a:solidFill>
                          <a:schemeClr val="tx1"/>
                        </a:solidFill>
                        <a:effectLst/>
                        <a:latin typeface="+mn-lt"/>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23303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mn-lt"/>
                          <a:ea typeface="MS Mincho" pitchFamily="49" charset="-128"/>
                          <a:cs typeface="Times" pitchFamily="18" charset="0"/>
                        </a:rPr>
                        <a:t>5  ≤</a:t>
                      </a:r>
                      <a:endParaRPr kumimoji="0" lang="pl-PL" sz="1200" b="0" i="0" u="none" strike="noStrike" cap="none" normalizeH="0" baseline="0">
                        <a:ln>
                          <a:noFill/>
                        </a:ln>
                        <a:solidFill>
                          <a:schemeClr val="tx1"/>
                        </a:solidFill>
                        <a:effectLst/>
                        <a:latin typeface="+mn-lt"/>
                        <a:ea typeface="MS Mincho" pitchFamily="49" charset="-128"/>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mn-lt"/>
                          <a:ea typeface="MS Mincho" pitchFamily="49" charset="-128"/>
                          <a:cs typeface="Times" pitchFamily="18" charset="0"/>
                        </a:rPr>
                        <a:t>CFR</a:t>
                      </a:r>
                      <a:endParaRPr kumimoji="0" lang="pl-PL" sz="1200" b="0" i="0" u="none" strike="noStrike" cap="none" normalizeH="0" baseline="0">
                        <a:ln>
                          <a:noFill/>
                        </a:ln>
                        <a:solidFill>
                          <a:schemeClr val="tx1"/>
                        </a:solidFill>
                        <a:effectLst/>
                        <a:latin typeface="+mn-lt"/>
                        <a:ea typeface="MS Mincho" pitchFamily="49" charset="-128"/>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50813" marR="0" lvl="0" indent="-166688"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mn-lt"/>
                        <a:ea typeface="MS Mincho" pitchFamily="49" charset="-128"/>
                        <a:cs typeface="Times"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mn-lt"/>
                          <a:ea typeface="MS Mincho" pitchFamily="49" charset="-128"/>
                          <a:cs typeface="Times" pitchFamily="18" charset="0"/>
                        </a:rPr>
                        <a:t>6</a:t>
                      </a:r>
                      <a:endParaRPr kumimoji="0" lang="pl-PL" sz="1200" b="0" i="0" u="none" strike="noStrike" cap="none" normalizeH="0" baseline="0" dirty="0">
                        <a:ln>
                          <a:noFill/>
                        </a:ln>
                        <a:solidFill>
                          <a:schemeClr val="tx1"/>
                        </a:solidFill>
                        <a:effectLst/>
                        <a:latin typeface="+mn-lt"/>
                        <a:ea typeface="MS Mincho" pitchFamily="49" charset="-128"/>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cxnSp>
        <p:nvCxnSpPr>
          <p:cNvPr id="9" name="Łącznik prosty ze strzałką 8">
            <a:extLst>
              <a:ext uri="{FF2B5EF4-FFF2-40B4-BE49-F238E27FC236}">
                <a16:creationId xmlns:a16="http://schemas.microsoft.com/office/drawing/2014/main" id="{DC0C1F65-243D-45DB-87FB-4369C524F980}"/>
              </a:ext>
            </a:extLst>
          </p:cNvPr>
          <p:cNvCxnSpPr/>
          <p:nvPr/>
        </p:nvCxnSpPr>
        <p:spPr>
          <a:xfrm flipH="1">
            <a:off x="4151314" y="2493963"/>
            <a:ext cx="1044575" cy="5080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1630212"/>
      </p:ext>
    </p:extLst>
  </p:cSld>
  <p:clrMapOvr>
    <a:masterClrMapping/>
  </p:clrMapOvr>
  <p:transition>
    <p:randomBa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ytuł 1">
            <a:extLst>
              <a:ext uri="{FF2B5EF4-FFF2-40B4-BE49-F238E27FC236}">
                <a16:creationId xmlns:a16="http://schemas.microsoft.com/office/drawing/2014/main" id="{BF7841E2-0FC7-404D-9E00-4F258DD73E6B}"/>
              </a:ext>
            </a:extLst>
          </p:cNvPr>
          <p:cNvSpPr>
            <a:spLocks noGrp="1"/>
          </p:cNvSpPr>
          <p:nvPr>
            <p:ph type="title"/>
          </p:nvPr>
        </p:nvSpPr>
        <p:spPr/>
        <p:txBody>
          <a:bodyPr/>
          <a:lstStyle/>
          <a:p>
            <a:r>
              <a:rPr lang="en-US" altLang="pl-PL"/>
              <a:t>Occurance rate</a:t>
            </a:r>
            <a:r>
              <a:rPr lang="pl-PL" altLang="pl-PL"/>
              <a:t> OCC</a:t>
            </a:r>
          </a:p>
        </p:txBody>
      </p:sp>
      <p:graphicFrame>
        <p:nvGraphicFramePr>
          <p:cNvPr id="6" name="Tabela 5">
            <a:extLst>
              <a:ext uri="{FF2B5EF4-FFF2-40B4-BE49-F238E27FC236}">
                <a16:creationId xmlns:a16="http://schemas.microsoft.com/office/drawing/2014/main" id="{8F83550A-2445-4F6D-A47C-FA251FEC4B61}"/>
              </a:ext>
            </a:extLst>
          </p:cNvPr>
          <p:cNvGraphicFramePr>
            <a:graphicFrameLocks noGrp="1"/>
          </p:cNvGraphicFramePr>
          <p:nvPr/>
        </p:nvGraphicFramePr>
        <p:xfrm>
          <a:off x="2640013" y="2349501"/>
          <a:ext cx="5543550" cy="2879721"/>
        </p:xfrm>
        <a:graphic>
          <a:graphicData uri="http://schemas.openxmlformats.org/drawingml/2006/table">
            <a:tbl>
              <a:tblPr>
                <a:tableStyleId>{5940675A-B579-460E-94D1-54222C63F5DA}</a:tableStyleId>
              </a:tblPr>
              <a:tblGrid>
                <a:gridCol w="2456801">
                  <a:extLst>
                    <a:ext uri="{9D8B030D-6E8A-4147-A177-3AD203B41FA5}">
                      <a16:colId xmlns:a16="http://schemas.microsoft.com/office/drawing/2014/main" val="20000"/>
                    </a:ext>
                  </a:extLst>
                </a:gridCol>
                <a:gridCol w="3086749">
                  <a:extLst>
                    <a:ext uri="{9D8B030D-6E8A-4147-A177-3AD203B41FA5}">
                      <a16:colId xmlns:a16="http://schemas.microsoft.com/office/drawing/2014/main" val="20001"/>
                    </a:ext>
                  </a:extLst>
                </a:gridCol>
              </a:tblGrid>
              <a:tr h="319969">
                <a:tc>
                  <a:txBody>
                    <a:bodyPr/>
                    <a:lstStyle/>
                    <a:p>
                      <a:pPr algn="ctr">
                        <a:spcAft>
                          <a:spcPts val="0"/>
                        </a:spcAft>
                      </a:pPr>
                      <a:r>
                        <a:rPr lang="pl-PL" sz="1600" dirty="0" err="1"/>
                        <a:t>Defect</a:t>
                      </a:r>
                      <a:endParaRPr lang="pl-PL" sz="1600" dirty="0">
                        <a:latin typeface="+mn-lt"/>
                        <a:ea typeface="Times New Roman"/>
                        <a:cs typeface="Times New Roman"/>
                      </a:endParaRPr>
                    </a:p>
                  </a:txBody>
                  <a:tcPr marL="68567" marR="68567" marT="0" marB="0" anchor="ctr"/>
                </a:tc>
                <a:tc>
                  <a:txBody>
                    <a:bodyPr/>
                    <a:lstStyle/>
                    <a:p>
                      <a:pPr algn="ctr">
                        <a:spcAft>
                          <a:spcPts val="0"/>
                        </a:spcAft>
                      </a:pPr>
                      <a:r>
                        <a:rPr lang="en-US" sz="1600"/>
                        <a:t>Failure rate </a:t>
                      </a:r>
                      <a:endParaRPr lang="pl-PL" sz="1600">
                        <a:latin typeface="+mn-lt"/>
                        <a:ea typeface="Times New Roman"/>
                        <a:cs typeface="Times New Roman"/>
                      </a:endParaRPr>
                    </a:p>
                  </a:txBody>
                  <a:tcPr marL="68567" marR="68567" marT="0" marB="0" anchor="ctr"/>
                </a:tc>
                <a:extLst>
                  <a:ext uri="{0D108BD9-81ED-4DB2-BD59-A6C34878D82A}">
                    <a16:rowId xmlns:a16="http://schemas.microsoft.com/office/drawing/2014/main" val="10000"/>
                  </a:ext>
                </a:extLst>
              </a:tr>
              <a:tr h="319969">
                <a:tc>
                  <a:txBody>
                    <a:bodyPr/>
                    <a:lstStyle/>
                    <a:p>
                      <a:pPr algn="ctr">
                        <a:spcAft>
                          <a:spcPts val="0"/>
                        </a:spcAft>
                      </a:pPr>
                      <a:r>
                        <a:rPr lang="pl-PL" sz="1600" dirty="0" err="1"/>
                        <a:t>Cold</a:t>
                      </a:r>
                      <a:r>
                        <a:rPr lang="pl-PL" sz="1600" dirty="0"/>
                        <a:t> </a:t>
                      </a:r>
                      <a:r>
                        <a:rPr lang="pl-PL" sz="1600" dirty="0" err="1"/>
                        <a:t>weld</a:t>
                      </a:r>
                      <a:r>
                        <a:rPr lang="pl-PL" sz="1600" dirty="0"/>
                        <a:t> </a:t>
                      </a:r>
                      <a:r>
                        <a:rPr lang="pl-PL" sz="1600" dirty="0" err="1"/>
                        <a:t>ruture</a:t>
                      </a:r>
                      <a:endParaRPr lang="pl-PL" sz="1600" dirty="0">
                        <a:latin typeface="+mn-lt"/>
                        <a:ea typeface="Times New Roman"/>
                        <a:cs typeface="Times New Roman"/>
                      </a:endParaRPr>
                    </a:p>
                  </a:txBody>
                  <a:tcPr marL="68567" marR="68567" marT="0" marB="0" anchor="ctr"/>
                </a:tc>
                <a:tc>
                  <a:txBody>
                    <a:bodyPr/>
                    <a:lstStyle/>
                    <a:p>
                      <a:pPr algn="ctr">
                        <a:spcAft>
                          <a:spcPts val="0"/>
                        </a:spcAft>
                      </a:pPr>
                      <a:r>
                        <a:rPr lang="en-US" sz="1600" dirty="0"/>
                        <a:t>5.26</a:t>
                      </a:r>
                      <a:r>
                        <a:rPr lang="en-US" sz="1600" dirty="0">
                          <a:sym typeface="Symbol"/>
                        </a:rPr>
                        <a:t></a:t>
                      </a:r>
                      <a:r>
                        <a:rPr lang="en-US" sz="1600" dirty="0"/>
                        <a:t>10</a:t>
                      </a:r>
                      <a:r>
                        <a:rPr lang="en-US" sz="1600" baseline="30000" dirty="0"/>
                        <a:t>-5  </a:t>
                      </a:r>
                      <a:r>
                        <a:rPr lang="en-US" sz="1600" dirty="0"/>
                        <a:t>m</a:t>
                      </a:r>
                      <a:r>
                        <a:rPr lang="en-US" sz="1600" baseline="30000" dirty="0"/>
                        <a:t>-1</a:t>
                      </a:r>
                      <a:r>
                        <a:rPr lang="en-US" sz="1600" dirty="0">
                          <a:sym typeface="Symbol"/>
                        </a:rPr>
                        <a:t></a:t>
                      </a:r>
                      <a:r>
                        <a:rPr lang="en-US" sz="1600" dirty="0"/>
                        <a:t>year </a:t>
                      </a:r>
                      <a:r>
                        <a:rPr lang="en-US" sz="1600" baseline="30000" dirty="0"/>
                        <a:t>-1</a:t>
                      </a:r>
                      <a:endParaRPr lang="pl-PL" sz="1600" dirty="0">
                        <a:latin typeface="+mn-lt"/>
                        <a:ea typeface="Times New Roman"/>
                        <a:cs typeface="Times New Roman"/>
                      </a:endParaRPr>
                    </a:p>
                  </a:txBody>
                  <a:tcPr marL="68567" marR="68567" marT="0" marB="0" anchor="ctr"/>
                </a:tc>
                <a:extLst>
                  <a:ext uri="{0D108BD9-81ED-4DB2-BD59-A6C34878D82A}">
                    <a16:rowId xmlns:a16="http://schemas.microsoft.com/office/drawing/2014/main" val="10001"/>
                  </a:ext>
                </a:extLst>
              </a:tr>
              <a:tr h="319969">
                <a:tc>
                  <a:txBody>
                    <a:bodyPr/>
                    <a:lstStyle/>
                    <a:p>
                      <a:pPr algn="ctr">
                        <a:spcAft>
                          <a:spcPts val="0"/>
                        </a:spcAft>
                      </a:pPr>
                      <a:r>
                        <a:rPr lang="pl-PL" sz="1600"/>
                        <a:t>Cold pipe leakage</a:t>
                      </a:r>
                      <a:endParaRPr lang="pl-PL" sz="1600">
                        <a:latin typeface="+mn-lt"/>
                        <a:ea typeface="Times New Roman"/>
                        <a:cs typeface="Times New Roman"/>
                      </a:endParaRPr>
                    </a:p>
                  </a:txBody>
                  <a:tcPr marL="68567" marR="68567" marT="0" marB="0" anchor="ctr"/>
                </a:tc>
                <a:tc>
                  <a:txBody>
                    <a:bodyPr/>
                    <a:lstStyle/>
                    <a:p>
                      <a:pPr algn="ctr">
                        <a:spcAft>
                          <a:spcPts val="0"/>
                        </a:spcAft>
                      </a:pPr>
                      <a:r>
                        <a:rPr lang="en-US" sz="1600" dirty="0"/>
                        <a:t>5.26</a:t>
                      </a:r>
                      <a:r>
                        <a:rPr lang="en-US" sz="1600" dirty="0">
                          <a:sym typeface="Symbol"/>
                        </a:rPr>
                        <a:t></a:t>
                      </a:r>
                      <a:r>
                        <a:rPr lang="en-US" sz="1600" dirty="0"/>
                        <a:t>10</a:t>
                      </a:r>
                      <a:r>
                        <a:rPr lang="en-US" sz="1600" baseline="30000" dirty="0"/>
                        <a:t>-6  </a:t>
                      </a:r>
                      <a:r>
                        <a:rPr lang="en-US" sz="1600" dirty="0"/>
                        <a:t>m</a:t>
                      </a:r>
                      <a:r>
                        <a:rPr lang="en-US" sz="1600" baseline="30000" dirty="0"/>
                        <a:t>-1</a:t>
                      </a:r>
                      <a:r>
                        <a:rPr lang="en-US" sz="1600" dirty="0">
                          <a:sym typeface="Symbol"/>
                        </a:rPr>
                        <a:t></a:t>
                      </a:r>
                      <a:r>
                        <a:rPr lang="en-US" sz="1600" dirty="0"/>
                        <a:t>year </a:t>
                      </a:r>
                      <a:r>
                        <a:rPr lang="en-US" sz="1600" baseline="30000" dirty="0"/>
                        <a:t>-1</a:t>
                      </a:r>
                      <a:endParaRPr lang="pl-PL" sz="1600" dirty="0">
                        <a:latin typeface="+mn-lt"/>
                        <a:ea typeface="Times New Roman"/>
                        <a:cs typeface="Times New Roman"/>
                      </a:endParaRPr>
                    </a:p>
                  </a:txBody>
                  <a:tcPr marL="68567" marR="68567" marT="0" marB="0" anchor="ctr"/>
                </a:tc>
                <a:extLst>
                  <a:ext uri="{0D108BD9-81ED-4DB2-BD59-A6C34878D82A}">
                    <a16:rowId xmlns:a16="http://schemas.microsoft.com/office/drawing/2014/main" val="10002"/>
                  </a:ext>
                </a:extLst>
              </a:tr>
              <a:tr h="319969">
                <a:tc>
                  <a:txBody>
                    <a:bodyPr/>
                    <a:lstStyle/>
                    <a:p>
                      <a:pPr algn="ctr">
                        <a:spcAft>
                          <a:spcPts val="0"/>
                        </a:spcAft>
                      </a:pPr>
                      <a:r>
                        <a:rPr lang="pl-PL" sz="1600"/>
                        <a:t>Cold pipe rupture</a:t>
                      </a:r>
                      <a:endParaRPr lang="pl-PL" sz="1600">
                        <a:latin typeface="+mn-lt"/>
                        <a:ea typeface="Times New Roman"/>
                        <a:cs typeface="Times New Roman"/>
                      </a:endParaRPr>
                    </a:p>
                  </a:txBody>
                  <a:tcPr marL="68567" marR="68567" marT="0" marB="0" anchor="ctr"/>
                </a:tc>
                <a:tc>
                  <a:txBody>
                    <a:bodyPr/>
                    <a:lstStyle/>
                    <a:p>
                      <a:pPr algn="ctr">
                        <a:spcAft>
                          <a:spcPts val="0"/>
                        </a:spcAft>
                      </a:pPr>
                      <a:r>
                        <a:rPr lang="en-US" sz="1600" dirty="0"/>
                        <a:t>4.38</a:t>
                      </a:r>
                      <a:r>
                        <a:rPr lang="en-US" sz="1600" dirty="0">
                          <a:sym typeface="Symbol"/>
                        </a:rPr>
                        <a:t></a:t>
                      </a:r>
                      <a:r>
                        <a:rPr lang="en-US" sz="1600" dirty="0"/>
                        <a:t>10</a:t>
                      </a:r>
                      <a:r>
                        <a:rPr lang="en-US" sz="1600" baseline="30000" dirty="0"/>
                        <a:t>-5  </a:t>
                      </a:r>
                      <a:r>
                        <a:rPr lang="en-US" sz="1600" dirty="0"/>
                        <a:t>m</a:t>
                      </a:r>
                      <a:r>
                        <a:rPr lang="en-US" sz="1600" baseline="30000" dirty="0"/>
                        <a:t>-1</a:t>
                      </a:r>
                      <a:r>
                        <a:rPr lang="en-US" sz="1600" dirty="0">
                          <a:sym typeface="Symbol"/>
                        </a:rPr>
                        <a:t></a:t>
                      </a:r>
                      <a:r>
                        <a:rPr lang="en-US" sz="1600" dirty="0"/>
                        <a:t>year </a:t>
                      </a:r>
                      <a:r>
                        <a:rPr lang="en-US" sz="1600" baseline="30000" dirty="0"/>
                        <a:t>-1</a:t>
                      </a:r>
                      <a:endParaRPr lang="pl-PL" sz="1600" dirty="0">
                        <a:latin typeface="+mn-lt"/>
                        <a:ea typeface="Times New Roman"/>
                        <a:cs typeface="Times New Roman"/>
                      </a:endParaRPr>
                    </a:p>
                  </a:txBody>
                  <a:tcPr marL="68567" marR="68567" marT="0" marB="0" anchor="ctr"/>
                </a:tc>
                <a:extLst>
                  <a:ext uri="{0D108BD9-81ED-4DB2-BD59-A6C34878D82A}">
                    <a16:rowId xmlns:a16="http://schemas.microsoft.com/office/drawing/2014/main" val="10003"/>
                  </a:ext>
                </a:extLst>
              </a:tr>
              <a:tr h="319969">
                <a:tc>
                  <a:txBody>
                    <a:bodyPr/>
                    <a:lstStyle/>
                    <a:p>
                      <a:pPr algn="ctr">
                        <a:spcAft>
                          <a:spcPts val="0"/>
                        </a:spcAft>
                      </a:pPr>
                      <a:r>
                        <a:rPr lang="pl-PL" sz="1600"/>
                        <a:t>Cold bellows rupture</a:t>
                      </a:r>
                      <a:endParaRPr lang="pl-PL" sz="1600">
                        <a:latin typeface="+mn-lt"/>
                        <a:ea typeface="Times New Roman"/>
                        <a:cs typeface="Times New Roman"/>
                      </a:endParaRPr>
                    </a:p>
                  </a:txBody>
                  <a:tcPr marL="68567" marR="68567" marT="0" marB="0" anchor="ctr"/>
                </a:tc>
                <a:tc>
                  <a:txBody>
                    <a:bodyPr/>
                    <a:lstStyle/>
                    <a:p>
                      <a:pPr algn="ctr">
                        <a:spcAft>
                          <a:spcPts val="0"/>
                        </a:spcAft>
                      </a:pPr>
                      <a:r>
                        <a:rPr lang="en-US" sz="1600" dirty="0"/>
                        <a:t>8.76</a:t>
                      </a:r>
                      <a:r>
                        <a:rPr lang="en-US" sz="1600" dirty="0">
                          <a:sym typeface="Symbol"/>
                        </a:rPr>
                        <a:t></a:t>
                      </a:r>
                      <a:r>
                        <a:rPr lang="en-US" sz="1600" dirty="0"/>
                        <a:t>10</a:t>
                      </a:r>
                      <a:r>
                        <a:rPr lang="en-US" sz="1600" baseline="30000" dirty="0"/>
                        <a:t>-5 </a:t>
                      </a:r>
                      <a:r>
                        <a:rPr lang="en-US" sz="1600" dirty="0"/>
                        <a:t>year </a:t>
                      </a:r>
                      <a:r>
                        <a:rPr lang="en-US" sz="1600" baseline="30000" dirty="0"/>
                        <a:t>-1 </a:t>
                      </a:r>
                      <a:endParaRPr lang="pl-PL" sz="1600" dirty="0">
                        <a:latin typeface="+mn-lt"/>
                        <a:ea typeface="Times New Roman"/>
                        <a:cs typeface="Times New Roman"/>
                      </a:endParaRPr>
                    </a:p>
                  </a:txBody>
                  <a:tcPr marL="68567" marR="68567" marT="0" marB="0" anchor="ctr"/>
                </a:tc>
                <a:extLst>
                  <a:ext uri="{0D108BD9-81ED-4DB2-BD59-A6C34878D82A}">
                    <a16:rowId xmlns:a16="http://schemas.microsoft.com/office/drawing/2014/main" val="10004"/>
                  </a:ext>
                </a:extLst>
              </a:tr>
              <a:tr h="319969">
                <a:tc>
                  <a:txBody>
                    <a:bodyPr/>
                    <a:lstStyle/>
                    <a:p>
                      <a:pPr algn="ctr">
                        <a:spcAft>
                          <a:spcPts val="0"/>
                        </a:spcAft>
                      </a:pPr>
                      <a:r>
                        <a:rPr lang="pl-PL" sz="1600"/>
                        <a:t>Vacuum jacket rupture</a:t>
                      </a:r>
                      <a:endParaRPr lang="pl-PL" sz="1600">
                        <a:latin typeface="+mn-lt"/>
                        <a:ea typeface="Times New Roman"/>
                        <a:cs typeface="Times New Roman"/>
                      </a:endParaRPr>
                    </a:p>
                  </a:txBody>
                  <a:tcPr marL="68567" marR="68567" marT="0" marB="0" anchor="ctr"/>
                </a:tc>
                <a:tc>
                  <a:txBody>
                    <a:bodyPr/>
                    <a:lstStyle/>
                    <a:p>
                      <a:pPr algn="ctr">
                        <a:spcAft>
                          <a:spcPts val="0"/>
                        </a:spcAft>
                      </a:pPr>
                      <a:r>
                        <a:rPr lang="en-US" sz="1600" dirty="0"/>
                        <a:t>8.77</a:t>
                      </a:r>
                      <a:r>
                        <a:rPr lang="en-US" sz="1600" dirty="0">
                          <a:sym typeface="Symbol"/>
                        </a:rPr>
                        <a:t></a:t>
                      </a:r>
                      <a:r>
                        <a:rPr lang="en-US" sz="1600" dirty="0"/>
                        <a:t>10</a:t>
                      </a:r>
                      <a:r>
                        <a:rPr lang="en-US" sz="1600" baseline="30000" dirty="0"/>
                        <a:t>-3 </a:t>
                      </a:r>
                      <a:r>
                        <a:rPr lang="en-US" sz="1600" dirty="0"/>
                        <a:t>year </a:t>
                      </a:r>
                      <a:r>
                        <a:rPr lang="en-US" sz="1600" baseline="30000" dirty="0"/>
                        <a:t>-1</a:t>
                      </a:r>
                      <a:endParaRPr lang="pl-PL" sz="1600" dirty="0">
                        <a:latin typeface="+mn-lt"/>
                        <a:ea typeface="Times New Roman"/>
                        <a:cs typeface="Times New Roman"/>
                      </a:endParaRPr>
                    </a:p>
                  </a:txBody>
                  <a:tcPr marL="68567" marR="68567" marT="0" marB="0" anchor="ctr"/>
                </a:tc>
                <a:extLst>
                  <a:ext uri="{0D108BD9-81ED-4DB2-BD59-A6C34878D82A}">
                    <a16:rowId xmlns:a16="http://schemas.microsoft.com/office/drawing/2014/main" val="10005"/>
                  </a:ext>
                </a:extLst>
              </a:tr>
              <a:tr h="319969">
                <a:tc>
                  <a:txBody>
                    <a:bodyPr/>
                    <a:lstStyle/>
                    <a:p>
                      <a:pPr algn="ctr">
                        <a:spcAft>
                          <a:spcPts val="0"/>
                        </a:spcAft>
                      </a:pPr>
                      <a:r>
                        <a:rPr lang="en-US" sz="1600" dirty="0"/>
                        <a:t>Electrical joint failure</a:t>
                      </a:r>
                      <a:endParaRPr lang="pl-PL" sz="1600" dirty="0">
                        <a:latin typeface="+mn-lt"/>
                        <a:ea typeface="Times New Roman"/>
                        <a:cs typeface="Times New Roman"/>
                      </a:endParaRPr>
                    </a:p>
                  </a:txBody>
                  <a:tcPr marL="68567" marR="68567" marT="0" marB="0" anchor="ctr"/>
                </a:tc>
                <a:tc>
                  <a:txBody>
                    <a:bodyPr/>
                    <a:lstStyle/>
                    <a:p>
                      <a:pPr algn="ctr">
                        <a:spcAft>
                          <a:spcPts val="0"/>
                        </a:spcAft>
                      </a:pPr>
                      <a:r>
                        <a:rPr lang="en-US" sz="1600" dirty="0"/>
                        <a:t>1.2</a:t>
                      </a:r>
                      <a:r>
                        <a:rPr lang="en-US" sz="1600" dirty="0">
                          <a:sym typeface="Symbol"/>
                        </a:rPr>
                        <a:t></a:t>
                      </a:r>
                      <a:r>
                        <a:rPr lang="en-US" sz="1600" dirty="0"/>
                        <a:t>10</a:t>
                      </a:r>
                      <a:r>
                        <a:rPr lang="en-US" sz="1600" baseline="30000" dirty="0"/>
                        <a:t>-1</a:t>
                      </a:r>
                      <a:r>
                        <a:rPr lang="en-US" sz="1600" dirty="0"/>
                        <a:t> year </a:t>
                      </a:r>
                      <a:r>
                        <a:rPr lang="en-US" sz="1600" baseline="30000" dirty="0"/>
                        <a:t>-1  </a:t>
                      </a:r>
                      <a:endParaRPr lang="pl-PL" sz="1600" dirty="0">
                        <a:latin typeface="+mn-lt"/>
                        <a:ea typeface="Times New Roman"/>
                        <a:cs typeface="Times New Roman"/>
                      </a:endParaRPr>
                    </a:p>
                  </a:txBody>
                  <a:tcPr marL="68567" marR="68567" marT="0" marB="0" anchor="ctr"/>
                </a:tc>
                <a:extLst>
                  <a:ext uri="{0D108BD9-81ED-4DB2-BD59-A6C34878D82A}">
                    <a16:rowId xmlns:a16="http://schemas.microsoft.com/office/drawing/2014/main" val="10006"/>
                  </a:ext>
                </a:extLst>
              </a:tr>
              <a:tr h="319969">
                <a:tc>
                  <a:txBody>
                    <a:bodyPr/>
                    <a:lstStyle/>
                    <a:p>
                      <a:pPr algn="ctr">
                        <a:spcAft>
                          <a:spcPts val="0"/>
                        </a:spcAft>
                      </a:pPr>
                      <a:r>
                        <a:rPr lang="en-US" sz="1600"/>
                        <a:t>Capilary break</a:t>
                      </a:r>
                      <a:endParaRPr lang="pl-PL" sz="1600">
                        <a:latin typeface="+mn-lt"/>
                        <a:ea typeface="Times New Roman"/>
                        <a:cs typeface="Times New Roman"/>
                      </a:endParaRPr>
                    </a:p>
                  </a:txBody>
                  <a:tcPr marL="68567" marR="68567" marT="0" marB="0" anchor="ctr"/>
                </a:tc>
                <a:tc>
                  <a:txBody>
                    <a:bodyPr/>
                    <a:lstStyle/>
                    <a:p>
                      <a:pPr algn="ctr">
                        <a:spcAft>
                          <a:spcPts val="0"/>
                        </a:spcAft>
                      </a:pPr>
                      <a:r>
                        <a:rPr lang="en-US" sz="1600" dirty="0"/>
                        <a:t>2.0</a:t>
                      </a:r>
                      <a:r>
                        <a:rPr lang="en-US" sz="1600" dirty="0">
                          <a:sym typeface="Symbol"/>
                        </a:rPr>
                        <a:t></a:t>
                      </a:r>
                      <a:r>
                        <a:rPr lang="en-US" sz="1600" dirty="0"/>
                        <a:t>10</a:t>
                      </a:r>
                      <a:r>
                        <a:rPr lang="en-US" sz="1600" baseline="30000" dirty="0"/>
                        <a:t>-8</a:t>
                      </a:r>
                      <a:r>
                        <a:rPr lang="en-US" sz="1600" dirty="0"/>
                        <a:t> year </a:t>
                      </a:r>
                      <a:r>
                        <a:rPr lang="en-US" sz="1600" baseline="30000" dirty="0"/>
                        <a:t>-1  </a:t>
                      </a:r>
                      <a:endParaRPr lang="pl-PL" sz="1600" dirty="0">
                        <a:latin typeface="+mn-lt"/>
                        <a:ea typeface="Times New Roman"/>
                        <a:cs typeface="Times New Roman"/>
                      </a:endParaRPr>
                    </a:p>
                  </a:txBody>
                  <a:tcPr marL="68567" marR="68567" marT="0" marB="0" anchor="ctr"/>
                </a:tc>
                <a:extLst>
                  <a:ext uri="{0D108BD9-81ED-4DB2-BD59-A6C34878D82A}">
                    <a16:rowId xmlns:a16="http://schemas.microsoft.com/office/drawing/2014/main" val="10007"/>
                  </a:ext>
                </a:extLst>
              </a:tr>
              <a:tr h="319969">
                <a:tc>
                  <a:txBody>
                    <a:bodyPr/>
                    <a:lstStyle/>
                    <a:p>
                      <a:pPr algn="ctr">
                        <a:spcAft>
                          <a:spcPts val="0"/>
                        </a:spcAft>
                      </a:pPr>
                      <a:r>
                        <a:rPr lang="en-US" sz="1600" dirty="0"/>
                        <a:t>Warm line leakage</a:t>
                      </a:r>
                      <a:endParaRPr lang="pl-PL" sz="1600" dirty="0">
                        <a:latin typeface="+mn-lt"/>
                        <a:ea typeface="Times New Roman"/>
                        <a:cs typeface="Times New Roman"/>
                      </a:endParaRPr>
                    </a:p>
                  </a:txBody>
                  <a:tcPr marL="68567" marR="68567" marT="0" marB="0" anchor="ctr"/>
                </a:tc>
                <a:tc>
                  <a:txBody>
                    <a:bodyPr/>
                    <a:lstStyle/>
                    <a:p>
                      <a:pPr algn="ctr">
                        <a:spcAft>
                          <a:spcPts val="0"/>
                        </a:spcAft>
                      </a:pPr>
                      <a:r>
                        <a:rPr lang="en-US" sz="1600" dirty="0"/>
                        <a:t>8.8</a:t>
                      </a:r>
                      <a:r>
                        <a:rPr lang="en-US" sz="1600" dirty="0">
                          <a:sym typeface="Symbol"/>
                        </a:rPr>
                        <a:t></a:t>
                      </a:r>
                      <a:r>
                        <a:rPr lang="en-US" sz="1600" dirty="0"/>
                        <a:t>10</a:t>
                      </a:r>
                      <a:r>
                        <a:rPr lang="en-US" sz="1600" baseline="30000" dirty="0"/>
                        <a:t>-7</a:t>
                      </a:r>
                      <a:r>
                        <a:rPr lang="en-US" sz="1600" dirty="0"/>
                        <a:t> year </a:t>
                      </a:r>
                      <a:r>
                        <a:rPr lang="en-US" sz="1600" baseline="30000" dirty="0"/>
                        <a:t>-1  </a:t>
                      </a:r>
                      <a:endParaRPr lang="pl-PL" sz="1600" dirty="0">
                        <a:latin typeface="+mn-lt"/>
                        <a:ea typeface="Times New Roman"/>
                        <a:cs typeface="Times New Roman"/>
                      </a:endParaRPr>
                    </a:p>
                  </a:txBody>
                  <a:tcPr marL="68567" marR="68567" marT="0" marB="0" anchor="ctr"/>
                </a:tc>
                <a:extLst>
                  <a:ext uri="{0D108BD9-81ED-4DB2-BD59-A6C34878D82A}">
                    <a16:rowId xmlns:a16="http://schemas.microsoft.com/office/drawing/2014/main" val="10008"/>
                  </a:ext>
                </a:extLst>
              </a:tr>
            </a:tbl>
          </a:graphicData>
        </a:graphic>
      </p:graphicFrame>
      <p:sp>
        <p:nvSpPr>
          <p:cNvPr id="18467" name="pole tekstowe 6">
            <a:extLst>
              <a:ext uri="{FF2B5EF4-FFF2-40B4-BE49-F238E27FC236}">
                <a16:creationId xmlns:a16="http://schemas.microsoft.com/office/drawing/2014/main" id="{4EF3DDD4-C032-4F64-B883-62D49E7FF023}"/>
              </a:ext>
            </a:extLst>
          </p:cNvPr>
          <p:cNvSpPr txBox="1">
            <a:spLocks noChangeArrowheads="1"/>
          </p:cNvSpPr>
          <p:nvPr/>
        </p:nvSpPr>
        <p:spPr bwMode="auto">
          <a:xfrm>
            <a:off x="2135188" y="1835151"/>
            <a:ext cx="8280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pl-PL" sz="1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Probabilities of defect occurrence (failure rates) of the most common defects</a:t>
            </a:r>
            <a:r>
              <a:rPr kumimoji="0" lang="pl-PL" altLang="pl-PL" sz="1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p:txBody>
      </p:sp>
      <p:sp>
        <p:nvSpPr>
          <p:cNvPr id="18468" name="pole tekstowe 7">
            <a:extLst>
              <a:ext uri="{FF2B5EF4-FFF2-40B4-BE49-F238E27FC236}">
                <a16:creationId xmlns:a16="http://schemas.microsoft.com/office/drawing/2014/main" id="{30785B3A-D63F-4CAF-8C05-DB18BE248973}"/>
              </a:ext>
            </a:extLst>
          </p:cNvPr>
          <p:cNvSpPr txBox="1">
            <a:spLocks noChangeArrowheads="1"/>
          </p:cNvSpPr>
          <p:nvPr/>
        </p:nvSpPr>
        <p:spPr bwMode="auto">
          <a:xfrm>
            <a:off x="4295775" y="5661025"/>
            <a:ext cx="61928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 </a:t>
            </a:r>
            <a:r>
              <a:rPr kumimoji="0" lang="en-US"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Peterson, </a:t>
            </a:r>
            <a:r>
              <a:rPr kumimoji="0" lang="en-US" altLang="pl-PL"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Helium and nitrogen ODH analysis for ICB Engineering Laboratory</a:t>
            </a:r>
            <a:r>
              <a:rPr kumimoji="0" lang="en-US"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Fermilab, 1991</a:t>
            </a:r>
            <a:endPar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M. Chorowski, J. Fydrych, M. Grabowski, </a:t>
            </a:r>
            <a:r>
              <a:rPr kumimoji="0" lang="pl-PL" altLang="pl-PL"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Risk Analysis of the ITER cryodistribution system</a:t>
            </a:r>
            <a:r>
              <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Technical Report WUT-IO_TR_015-1010</a:t>
            </a:r>
          </a:p>
        </p:txBody>
      </p:sp>
    </p:spTree>
    <p:extLst>
      <p:ext uri="{BB962C8B-B14F-4D97-AF65-F5344CB8AC3E}">
        <p14:creationId xmlns:p14="http://schemas.microsoft.com/office/powerpoint/2010/main" val="3574690130"/>
      </p:ext>
    </p:extLst>
  </p:cSld>
  <p:clrMapOvr>
    <a:masterClrMapping/>
  </p:clrMapOvr>
  <p:transition>
    <p:randomBa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ytuł 1">
            <a:extLst>
              <a:ext uri="{FF2B5EF4-FFF2-40B4-BE49-F238E27FC236}">
                <a16:creationId xmlns:a16="http://schemas.microsoft.com/office/drawing/2014/main" id="{8A34D788-6AC5-4D52-BE1F-9C4AF369C13D}"/>
              </a:ext>
            </a:extLst>
          </p:cNvPr>
          <p:cNvSpPr>
            <a:spLocks noGrp="1"/>
          </p:cNvSpPr>
          <p:nvPr>
            <p:ph type="title"/>
          </p:nvPr>
        </p:nvSpPr>
        <p:spPr/>
        <p:txBody>
          <a:bodyPr/>
          <a:lstStyle/>
          <a:p>
            <a:r>
              <a:rPr lang="pl-PL" altLang="pl-PL"/>
              <a:t>Failure criticality rate</a:t>
            </a:r>
          </a:p>
        </p:txBody>
      </p:sp>
      <p:graphicFrame>
        <p:nvGraphicFramePr>
          <p:cNvPr id="4098" name="Object 2">
            <a:extLst>
              <a:ext uri="{FF2B5EF4-FFF2-40B4-BE49-F238E27FC236}">
                <a16:creationId xmlns:a16="http://schemas.microsoft.com/office/drawing/2014/main" id="{BA69F6C0-DF0B-4C18-BC20-010DB18616D2}"/>
              </a:ext>
            </a:extLst>
          </p:cNvPr>
          <p:cNvGraphicFramePr>
            <a:graphicFrameLocks noChangeAspect="1"/>
          </p:cNvGraphicFramePr>
          <p:nvPr/>
        </p:nvGraphicFramePr>
        <p:xfrm>
          <a:off x="3489325" y="1881189"/>
          <a:ext cx="5392738" cy="714375"/>
        </p:xfrm>
        <a:graphic>
          <a:graphicData uri="http://schemas.openxmlformats.org/presentationml/2006/ole">
            <mc:AlternateContent xmlns:mc="http://schemas.openxmlformats.org/markup-compatibility/2006">
              <mc:Choice xmlns:v="urn:schemas-microsoft-com:vml" Requires="v">
                <p:oleObj spid="_x0000_s59414" name="Denklem" r:id="rId3" imgW="1726920" imgH="228600" progId="Equation.3">
                  <p:embed/>
                </p:oleObj>
              </mc:Choice>
              <mc:Fallback>
                <p:oleObj name="Denklem" r:id="rId3" imgW="1726920" imgH="228600" progId="Equation.3">
                  <p:embed/>
                  <p:pic>
                    <p:nvPicPr>
                      <p:cNvPr id="4098" name="Object 2">
                        <a:extLst>
                          <a:ext uri="{FF2B5EF4-FFF2-40B4-BE49-F238E27FC236}">
                            <a16:creationId xmlns:a16="http://schemas.microsoft.com/office/drawing/2014/main" id="{BA69F6C0-DF0B-4C18-BC20-010DB18616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9325" y="1881189"/>
                        <a:ext cx="5392738"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Tabela 4">
            <a:extLst>
              <a:ext uri="{FF2B5EF4-FFF2-40B4-BE49-F238E27FC236}">
                <a16:creationId xmlns:a16="http://schemas.microsoft.com/office/drawing/2014/main" id="{249D466B-666E-48EC-B353-95DFBC8BF3CD}"/>
              </a:ext>
            </a:extLst>
          </p:cNvPr>
          <p:cNvGraphicFramePr>
            <a:graphicFrameLocks noGrp="1"/>
          </p:cNvGraphicFramePr>
          <p:nvPr/>
        </p:nvGraphicFramePr>
        <p:xfrm>
          <a:off x="3048001" y="3105151"/>
          <a:ext cx="2970213" cy="1266825"/>
        </p:xfrm>
        <a:graphic>
          <a:graphicData uri="http://schemas.openxmlformats.org/drawingml/2006/table">
            <a:tbl>
              <a:tblPr/>
              <a:tblGrid>
                <a:gridCol w="879475">
                  <a:extLst>
                    <a:ext uri="{9D8B030D-6E8A-4147-A177-3AD203B41FA5}">
                      <a16:colId xmlns:a16="http://schemas.microsoft.com/office/drawing/2014/main" val="20000"/>
                    </a:ext>
                  </a:extLst>
                </a:gridCol>
                <a:gridCol w="539750">
                  <a:extLst>
                    <a:ext uri="{9D8B030D-6E8A-4147-A177-3AD203B41FA5}">
                      <a16:colId xmlns:a16="http://schemas.microsoft.com/office/drawing/2014/main" val="20001"/>
                    </a:ext>
                  </a:extLst>
                </a:gridCol>
                <a:gridCol w="809625">
                  <a:extLst>
                    <a:ext uri="{9D8B030D-6E8A-4147-A177-3AD203B41FA5}">
                      <a16:colId xmlns:a16="http://schemas.microsoft.com/office/drawing/2014/main" val="20002"/>
                    </a:ext>
                  </a:extLst>
                </a:gridCol>
                <a:gridCol w="741363">
                  <a:extLst>
                    <a:ext uri="{9D8B030D-6E8A-4147-A177-3AD203B41FA5}">
                      <a16:colId xmlns:a16="http://schemas.microsoft.com/office/drawing/2014/main" val="20003"/>
                    </a:ext>
                  </a:extLst>
                </a:gridCol>
              </a:tblGrid>
              <a:tr h="18097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ea typeface="MS Mincho" pitchFamily="49" charset="-128"/>
                          <a:cs typeface="Times" pitchFamily="18" charset="0"/>
                        </a:rPr>
                        <a:t>Cumulative failure rate, CFR</a:t>
                      </a:r>
                      <a:endParaRPr kumimoji="0" lang="pl-PL" sz="1200" b="0" i="0" u="none" strike="noStrike" cap="none" normalizeH="0" baseline="0">
                        <a:ln>
                          <a:noFill/>
                        </a:ln>
                        <a:solidFill>
                          <a:schemeClr val="tx1"/>
                        </a:solidFill>
                        <a:effectLst/>
                        <a:latin typeface="Times" pitchFamily="18" charset="0"/>
                        <a:ea typeface="MS Mincho" pitchFamily="49" charset="-128"/>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l-PL"/>
                    </a:p>
                  </a:txBody>
                  <a:tcPr/>
                </a:tc>
                <a:tc hMerge="1">
                  <a:txBody>
                    <a:bodyPr/>
                    <a:lstStyle/>
                    <a:p>
                      <a:endParaRPr lang="pl-PL"/>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ea typeface="MS Mincho" pitchFamily="49" charset="-128"/>
                          <a:cs typeface="Times" pitchFamily="18" charset="0"/>
                        </a:rPr>
                        <a:t>OCC</a:t>
                      </a:r>
                      <a:endParaRPr kumimoji="0" lang="pl-PL" sz="1200" b="0" i="0" u="none" strike="noStrike" cap="none" normalizeH="0" baseline="0">
                        <a:ln>
                          <a:noFill/>
                        </a:ln>
                        <a:solidFill>
                          <a:schemeClr val="tx1"/>
                        </a:solidFill>
                        <a:effectLst/>
                        <a:latin typeface="Times" pitchFamily="18" charset="0"/>
                        <a:ea typeface="MS Mincho" pitchFamily="49" charset="-128"/>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0975">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Times New Roman" pitchFamily="18" charset="0"/>
                        <a:ea typeface="MS Mincho" pitchFamily="49" charset="-128"/>
                        <a:cs typeface="Times"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ea typeface="MS Mincho" pitchFamily="49" charset="-128"/>
                          <a:cs typeface="Times" pitchFamily="18" charset="0"/>
                        </a:rPr>
                        <a:t>CFR</a:t>
                      </a:r>
                      <a:endParaRPr kumimoji="0" lang="pl-PL" sz="1200" b="0" i="0" u="none" strike="noStrike" cap="none" normalizeH="0" baseline="0">
                        <a:ln>
                          <a:noFill/>
                        </a:ln>
                        <a:solidFill>
                          <a:schemeClr val="tx1"/>
                        </a:solidFill>
                        <a:effectLst/>
                        <a:latin typeface="Times" pitchFamily="18" charset="0"/>
                        <a:ea typeface="MS Mincho" pitchFamily="49" charset="-128"/>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150813" marR="0" lvl="0" indent="-166688"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ea typeface="MS Mincho" pitchFamily="49" charset="-128"/>
                          <a:cs typeface="Times" pitchFamily="18" charset="0"/>
                        </a:rPr>
                        <a:t>&lt;  0.0005</a:t>
                      </a:r>
                      <a:endParaRPr kumimoji="0" lang="pl-PL" sz="1200" b="0" i="0" u="none" strike="noStrike" cap="none" normalizeH="0" baseline="0">
                        <a:ln>
                          <a:noFill/>
                        </a:ln>
                        <a:solidFill>
                          <a:schemeClr val="tx1"/>
                        </a:solidFill>
                        <a:effectLst/>
                        <a:latin typeface="Times" pitchFamily="18" charset="0"/>
                        <a:ea typeface="MS Mincho" pitchFamily="49" charset="-128"/>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ea typeface="MS Mincho" pitchFamily="49" charset="-128"/>
                          <a:cs typeface="Times" pitchFamily="18" charset="0"/>
                        </a:rPr>
                        <a:t>1</a:t>
                      </a:r>
                      <a:endParaRPr kumimoji="0" lang="pl-PL" sz="1200" b="0" i="0" u="none" strike="noStrike" cap="none" normalizeH="0" baseline="0">
                        <a:ln>
                          <a:noFill/>
                        </a:ln>
                        <a:solidFill>
                          <a:schemeClr val="tx1"/>
                        </a:solidFill>
                        <a:effectLst/>
                        <a:latin typeface="Times" pitchFamily="18" charset="0"/>
                        <a:ea typeface="MS Mincho" pitchFamily="49" charset="-128"/>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1809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ea typeface="MS Mincho" pitchFamily="49" charset="-128"/>
                          <a:cs typeface="Times" pitchFamily="18" charset="0"/>
                        </a:rPr>
                        <a:t>0.0005  ≤</a:t>
                      </a:r>
                      <a:endParaRPr kumimoji="0" lang="pl-PL" sz="1200" b="0" i="0" u="none" strike="noStrike" cap="none" normalizeH="0" baseline="0">
                        <a:ln>
                          <a:noFill/>
                        </a:ln>
                        <a:solidFill>
                          <a:schemeClr val="tx1"/>
                        </a:solidFill>
                        <a:effectLst/>
                        <a:latin typeface="Times"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ea typeface="MS Mincho" pitchFamily="49" charset="-128"/>
                          <a:cs typeface="Times" pitchFamily="18" charset="0"/>
                        </a:rPr>
                        <a:t>CFR</a:t>
                      </a:r>
                      <a:endParaRPr kumimoji="0" lang="pl-PL" sz="1200" b="0" i="0" u="none" strike="noStrike" cap="none" normalizeH="0" baseline="0">
                        <a:ln>
                          <a:noFill/>
                        </a:ln>
                        <a:solidFill>
                          <a:schemeClr val="tx1"/>
                        </a:solidFill>
                        <a:effectLst/>
                        <a:latin typeface="Times"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150813" marR="0" lvl="0" indent="-166688"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ea typeface="MS Mincho" pitchFamily="49" charset="-128"/>
                          <a:cs typeface="Times" pitchFamily="18" charset="0"/>
                        </a:rPr>
                        <a:t>&lt;  0.005</a:t>
                      </a:r>
                      <a:endParaRPr kumimoji="0" lang="pl-PL" sz="1200" b="0" i="0" u="none" strike="noStrike" cap="none" normalizeH="0" baseline="0">
                        <a:ln>
                          <a:noFill/>
                        </a:ln>
                        <a:solidFill>
                          <a:schemeClr val="tx1"/>
                        </a:solidFill>
                        <a:effectLst/>
                        <a:latin typeface="Times"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ea typeface="MS Mincho" pitchFamily="49" charset="-128"/>
                          <a:cs typeface="Times" pitchFamily="18" charset="0"/>
                        </a:rPr>
                        <a:t>2</a:t>
                      </a:r>
                      <a:endParaRPr kumimoji="0" lang="pl-PL" sz="1200" b="0" i="0" u="none" strike="noStrike" cap="none" normalizeH="0" baseline="0">
                        <a:ln>
                          <a:noFill/>
                        </a:ln>
                        <a:solidFill>
                          <a:schemeClr val="tx1"/>
                        </a:solidFill>
                        <a:effectLst/>
                        <a:latin typeface="Times"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1809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ea typeface="MS Mincho" pitchFamily="49" charset="-128"/>
                          <a:cs typeface="Times" pitchFamily="18" charset="0"/>
                        </a:rPr>
                        <a:t>0.005  ≤</a:t>
                      </a:r>
                      <a:endParaRPr kumimoji="0" lang="pl-PL" sz="1200" b="0" i="0" u="none" strike="noStrike" cap="none" normalizeH="0" baseline="0">
                        <a:ln>
                          <a:noFill/>
                        </a:ln>
                        <a:solidFill>
                          <a:schemeClr val="tx1"/>
                        </a:solidFill>
                        <a:effectLst/>
                        <a:latin typeface="Times"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ea typeface="MS Mincho" pitchFamily="49" charset="-128"/>
                          <a:cs typeface="Times" pitchFamily="18" charset="0"/>
                        </a:rPr>
                        <a:t>CFR</a:t>
                      </a:r>
                      <a:endParaRPr kumimoji="0" lang="pl-PL" sz="1200" b="0" i="0" u="none" strike="noStrike" cap="none" normalizeH="0" baseline="0">
                        <a:ln>
                          <a:noFill/>
                        </a:ln>
                        <a:solidFill>
                          <a:schemeClr val="tx1"/>
                        </a:solidFill>
                        <a:effectLst/>
                        <a:latin typeface="Times"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150813" marR="0" lvl="0" indent="-166688"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ea typeface="MS Mincho" pitchFamily="49" charset="-128"/>
                          <a:cs typeface="Times" pitchFamily="18" charset="0"/>
                        </a:rPr>
                        <a:t>&lt;  0.05</a:t>
                      </a:r>
                      <a:endParaRPr kumimoji="0" lang="pl-PL" sz="1200" b="0" i="0" u="none" strike="noStrike" cap="none" normalizeH="0" baseline="0">
                        <a:ln>
                          <a:noFill/>
                        </a:ln>
                        <a:solidFill>
                          <a:schemeClr val="tx1"/>
                        </a:solidFill>
                        <a:effectLst/>
                        <a:latin typeface="Times"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ea typeface="MS Mincho" pitchFamily="49" charset="-128"/>
                          <a:cs typeface="Times" pitchFamily="18" charset="0"/>
                        </a:rPr>
                        <a:t>3</a:t>
                      </a:r>
                      <a:endParaRPr kumimoji="0" lang="pl-PL" sz="1200" b="0" i="0" u="none" strike="noStrike" cap="none" normalizeH="0" baseline="0">
                        <a:ln>
                          <a:noFill/>
                        </a:ln>
                        <a:solidFill>
                          <a:schemeClr val="tx1"/>
                        </a:solidFill>
                        <a:effectLst/>
                        <a:latin typeface="Times"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1809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ea typeface="MS Mincho" pitchFamily="49" charset="-128"/>
                          <a:cs typeface="Times" pitchFamily="18" charset="0"/>
                        </a:rPr>
                        <a:t>0.05  ≤</a:t>
                      </a:r>
                      <a:endParaRPr kumimoji="0" lang="pl-PL" sz="1200" b="0" i="0" u="none" strike="noStrike" cap="none" normalizeH="0" baseline="0">
                        <a:ln>
                          <a:noFill/>
                        </a:ln>
                        <a:solidFill>
                          <a:schemeClr val="tx1"/>
                        </a:solidFill>
                        <a:effectLst/>
                        <a:latin typeface="Times"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ea typeface="MS Mincho" pitchFamily="49" charset="-128"/>
                          <a:cs typeface="Times" pitchFamily="18" charset="0"/>
                        </a:rPr>
                        <a:t>CFR</a:t>
                      </a:r>
                      <a:endParaRPr kumimoji="0" lang="pl-PL" sz="1200" b="0" i="0" u="none" strike="noStrike" cap="none" normalizeH="0" baseline="0">
                        <a:ln>
                          <a:noFill/>
                        </a:ln>
                        <a:solidFill>
                          <a:schemeClr val="tx1"/>
                        </a:solidFill>
                        <a:effectLst/>
                        <a:latin typeface="Times"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150813" marR="0" lvl="0" indent="-166688"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ea typeface="MS Mincho" pitchFamily="49" charset="-128"/>
                          <a:cs typeface="Times" pitchFamily="18" charset="0"/>
                        </a:rPr>
                        <a:t>&lt;  0.5</a:t>
                      </a:r>
                      <a:endParaRPr kumimoji="0" lang="pl-PL" sz="1200" b="0" i="0" u="none" strike="noStrike" cap="none" normalizeH="0" baseline="0">
                        <a:ln>
                          <a:noFill/>
                        </a:ln>
                        <a:solidFill>
                          <a:schemeClr val="tx1"/>
                        </a:solidFill>
                        <a:effectLst/>
                        <a:latin typeface="Times"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ea typeface="MS Mincho" pitchFamily="49" charset="-128"/>
                          <a:cs typeface="Times" pitchFamily="18" charset="0"/>
                        </a:rPr>
                        <a:t>4</a:t>
                      </a:r>
                      <a:endParaRPr kumimoji="0" lang="pl-PL" sz="1200" b="0" i="0" u="none" strike="noStrike" cap="none" normalizeH="0" baseline="0">
                        <a:ln>
                          <a:noFill/>
                        </a:ln>
                        <a:solidFill>
                          <a:schemeClr val="tx1"/>
                        </a:solidFill>
                        <a:effectLst/>
                        <a:latin typeface="Times"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1809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ea typeface="MS Mincho" pitchFamily="49" charset="-128"/>
                          <a:cs typeface="Times" pitchFamily="18" charset="0"/>
                        </a:rPr>
                        <a:t>0.5  ≤</a:t>
                      </a:r>
                      <a:endParaRPr kumimoji="0" lang="pl-PL" sz="1200" b="0" i="0" u="none" strike="noStrike" cap="none" normalizeH="0" baseline="0">
                        <a:ln>
                          <a:noFill/>
                        </a:ln>
                        <a:solidFill>
                          <a:schemeClr val="tx1"/>
                        </a:solidFill>
                        <a:effectLst/>
                        <a:latin typeface="Times"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ea typeface="MS Mincho" pitchFamily="49" charset="-128"/>
                          <a:cs typeface="Times" pitchFamily="18" charset="0"/>
                        </a:rPr>
                        <a:t>CFR</a:t>
                      </a:r>
                      <a:endParaRPr kumimoji="0" lang="pl-PL" sz="1200" b="0" i="0" u="none" strike="noStrike" cap="none" normalizeH="0" baseline="0">
                        <a:ln>
                          <a:noFill/>
                        </a:ln>
                        <a:solidFill>
                          <a:schemeClr val="tx1"/>
                        </a:solidFill>
                        <a:effectLst/>
                        <a:latin typeface="Times"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150813" marR="0" lvl="0" indent="-166688"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ea typeface="MS Mincho" pitchFamily="49" charset="-128"/>
                          <a:cs typeface="Times" pitchFamily="18" charset="0"/>
                        </a:rPr>
                        <a:t>&lt;  5</a:t>
                      </a:r>
                      <a:endParaRPr kumimoji="0" lang="pl-PL" sz="1200" b="0" i="0" u="none" strike="noStrike" cap="none" normalizeH="0" baseline="0">
                        <a:ln>
                          <a:noFill/>
                        </a:ln>
                        <a:solidFill>
                          <a:schemeClr val="tx1"/>
                        </a:solidFill>
                        <a:effectLst/>
                        <a:latin typeface="Times"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ea typeface="MS Mincho" pitchFamily="49" charset="-128"/>
                          <a:cs typeface="Times" pitchFamily="18" charset="0"/>
                        </a:rPr>
                        <a:t>5</a:t>
                      </a:r>
                      <a:endParaRPr kumimoji="0" lang="pl-PL" sz="1200" b="0" i="0" u="none" strike="noStrike" cap="none" normalizeH="0" baseline="0">
                        <a:ln>
                          <a:noFill/>
                        </a:ln>
                        <a:solidFill>
                          <a:schemeClr val="tx1"/>
                        </a:solidFill>
                        <a:effectLst/>
                        <a:latin typeface="Times"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1809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ea typeface="MS Mincho" pitchFamily="49" charset="-128"/>
                          <a:cs typeface="Times" pitchFamily="18" charset="0"/>
                        </a:rPr>
                        <a:t>5  ≤</a:t>
                      </a:r>
                      <a:endParaRPr kumimoji="0" lang="pl-PL" sz="1200" b="0" i="0" u="none" strike="noStrike" cap="none" normalizeH="0" baseline="0">
                        <a:ln>
                          <a:noFill/>
                        </a:ln>
                        <a:solidFill>
                          <a:schemeClr val="tx1"/>
                        </a:solidFill>
                        <a:effectLst/>
                        <a:latin typeface="Times" pitchFamily="18" charset="0"/>
                        <a:ea typeface="MS Mincho" pitchFamily="49" charset="-128"/>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ea typeface="MS Mincho" pitchFamily="49" charset="-128"/>
                          <a:cs typeface="Times" pitchFamily="18" charset="0"/>
                        </a:rPr>
                        <a:t>CFR</a:t>
                      </a:r>
                      <a:endParaRPr kumimoji="0" lang="pl-PL" sz="1200" b="0" i="0" u="none" strike="noStrike" cap="none" normalizeH="0" baseline="0">
                        <a:ln>
                          <a:noFill/>
                        </a:ln>
                        <a:solidFill>
                          <a:schemeClr val="tx1"/>
                        </a:solidFill>
                        <a:effectLst/>
                        <a:latin typeface="Times" pitchFamily="18" charset="0"/>
                        <a:ea typeface="MS Mincho" pitchFamily="49" charset="-128"/>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50813" marR="0" lvl="0" indent="-166688"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Times New Roman" pitchFamily="18" charset="0"/>
                        <a:ea typeface="MS Mincho" pitchFamily="49" charset="-128"/>
                        <a:cs typeface="Times"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ea typeface="MS Mincho" pitchFamily="49" charset="-128"/>
                          <a:cs typeface="Times" pitchFamily="18" charset="0"/>
                        </a:rPr>
                        <a:t>6</a:t>
                      </a:r>
                      <a:endParaRPr kumimoji="0" lang="pl-PL" sz="1200" b="0" i="0" u="none" strike="noStrike" cap="none" normalizeH="0" baseline="0">
                        <a:ln>
                          <a:noFill/>
                        </a:ln>
                        <a:solidFill>
                          <a:schemeClr val="tx1"/>
                        </a:solidFill>
                        <a:effectLst/>
                        <a:latin typeface="Times" pitchFamily="18" charset="0"/>
                        <a:ea typeface="MS Mincho" pitchFamily="49" charset="-128"/>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7" name="Tabela 6">
            <a:extLst>
              <a:ext uri="{FF2B5EF4-FFF2-40B4-BE49-F238E27FC236}">
                <a16:creationId xmlns:a16="http://schemas.microsoft.com/office/drawing/2014/main" id="{5EFE9DF9-C47A-4E3E-A9F6-72A6E03FB92D}"/>
              </a:ext>
            </a:extLst>
          </p:cNvPr>
          <p:cNvGraphicFramePr>
            <a:graphicFrameLocks noGrp="1"/>
          </p:cNvGraphicFramePr>
          <p:nvPr/>
        </p:nvGraphicFramePr>
        <p:xfrm>
          <a:off x="3489326" y="4976814"/>
          <a:ext cx="6095999" cy="1458913"/>
        </p:xfrm>
        <a:graphic>
          <a:graphicData uri="http://schemas.openxmlformats.org/drawingml/2006/table">
            <a:tbl>
              <a:tblPr/>
              <a:tblGrid>
                <a:gridCol w="2255072">
                  <a:extLst>
                    <a:ext uri="{9D8B030D-6E8A-4147-A177-3AD203B41FA5}">
                      <a16:colId xmlns:a16="http://schemas.microsoft.com/office/drawing/2014/main" val="20000"/>
                    </a:ext>
                  </a:extLst>
                </a:gridCol>
                <a:gridCol w="1235930">
                  <a:extLst>
                    <a:ext uri="{9D8B030D-6E8A-4147-A177-3AD203B41FA5}">
                      <a16:colId xmlns:a16="http://schemas.microsoft.com/office/drawing/2014/main" val="20001"/>
                    </a:ext>
                  </a:extLst>
                </a:gridCol>
                <a:gridCol w="1352572">
                  <a:extLst>
                    <a:ext uri="{9D8B030D-6E8A-4147-A177-3AD203B41FA5}">
                      <a16:colId xmlns:a16="http://schemas.microsoft.com/office/drawing/2014/main" val="20002"/>
                    </a:ext>
                  </a:extLst>
                </a:gridCol>
                <a:gridCol w="1252425">
                  <a:extLst>
                    <a:ext uri="{9D8B030D-6E8A-4147-A177-3AD203B41FA5}">
                      <a16:colId xmlns:a16="http://schemas.microsoft.com/office/drawing/2014/main" val="20003"/>
                    </a:ext>
                  </a:extLst>
                </a:gridCol>
              </a:tblGrid>
              <a:tr h="311109">
                <a:tc>
                  <a:txBody>
                    <a:bodyPr/>
                    <a:lstStyle/>
                    <a:p>
                      <a:pPr algn="ctr">
                        <a:spcAft>
                          <a:spcPts val="0"/>
                        </a:spcAft>
                      </a:pPr>
                      <a:endParaRPr lang="en-US" sz="1000" dirty="0">
                        <a:latin typeface="Times New Roman"/>
                        <a:ea typeface="MS Mincho"/>
                        <a:cs typeface="Times"/>
                      </a:endParaRPr>
                    </a:p>
                  </a:txBody>
                  <a:tcPr marL="63610" marR="6361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Times New Roman"/>
                          <a:ea typeface="MS Mincho"/>
                          <a:cs typeface="Times"/>
                        </a:rPr>
                        <a:t>Helium at ambient temperature</a:t>
                      </a:r>
                      <a:endParaRPr lang="pl-PL" sz="1100">
                        <a:latin typeface="Times"/>
                        <a:ea typeface="MS Mincho"/>
                        <a:cs typeface="Times New Roman"/>
                      </a:endParaRPr>
                    </a:p>
                  </a:txBody>
                  <a:tcPr marL="63610" marR="6361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US" sz="1000">
                          <a:latin typeface="Times New Roman"/>
                          <a:ea typeface="MS Mincho"/>
                          <a:cs typeface="Times"/>
                        </a:rPr>
                        <a:t>Helium at low temperature </a:t>
                      </a:r>
                      <a:endParaRPr lang="pl-PL" sz="1100">
                        <a:latin typeface="Times"/>
                        <a:ea typeface="MS Mincho"/>
                        <a:cs typeface="Times New Roman"/>
                      </a:endParaRPr>
                    </a:p>
                  </a:txBody>
                  <a:tcPr marL="63610" marR="6361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extLst>
                  <a:ext uri="{0D108BD9-81ED-4DB2-BD59-A6C34878D82A}">
                    <a16:rowId xmlns:a16="http://schemas.microsoft.com/office/drawing/2014/main" val="10000"/>
                  </a:ext>
                </a:extLst>
              </a:tr>
              <a:tr h="311109">
                <a:tc>
                  <a:txBody>
                    <a:bodyPr/>
                    <a:lstStyle/>
                    <a:p>
                      <a:pPr algn="ctr">
                        <a:spcAft>
                          <a:spcPts val="0"/>
                        </a:spcAft>
                      </a:pPr>
                      <a:endParaRPr lang="en-US" sz="1000">
                        <a:latin typeface="Times New Roman"/>
                        <a:ea typeface="MS Mincho"/>
                        <a:cs typeface="Times"/>
                      </a:endParaRPr>
                    </a:p>
                  </a:txBody>
                  <a:tcPr marL="63610" marR="6361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Times New Roman"/>
                          <a:ea typeface="MS Mincho"/>
                          <a:cs typeface="Times"/>
                        </a:rPr>
                        <a:t>HRL, WRL, </a:t>
                      </a:r>
                      <a:endParaRPr lang="pl-PL" sz="1100">
                        <a:latin typeface="Times"/>
                        <a:ea typeface="MS Mincho"/>
                        <a:cs typeface="Times New Roman"/>
                      </a:endParaRPr>
                    </a:p>
                    <a:p>
                      <a:pPr algn="ctr">
                        <a:spcAft>
                          <a:spcPts val="0"/>
                        </a:spcAft>
                      </a:pPr>
                      <a:r>
                        <a:rPr lang="en-US" sz="1000">
                          <a:latin typeface="Times New Roman"/>
                          <a:ea typeface="MS Mincho"/>
                          <a:cs typeface="Times"/>
                        </a:rPr>
                        <a:t>quench line</a:t>
                      </a:r>
                      <a:endParaRPr lang="pl-PL" sz="1100">
                        <a:latin typeface="Times"/>
                        <a:ea typeface="MS Mincho"/>
                        <a:cs typeface="Times New Roman"/>
                      </a:endParaRPr>
                    </a:p>
                  </a:txBody>
                  <a:tcPr marL="63610" marR="6361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dirty="0">
                          <a:latin typeface="Times New Roman"/>
                          <a:ea typeface="MS Mincho"/>
                          <a:cs typeface="Times"/>
                        </a:rPr>
                        <a:t>Auxiliary system </a:t>
                      </a:r>
                      <a:endParaRPr lang="pl-PL" sz="1000" dirty="0">
                        <a:latin typeface="Times New Roman"/>
                        <a:ea typeface="MS Mincho"/>
                        <a:cs typeface="Times"/>
                      </a:endParaRPr>
                    </a:p>
                    <a:p>
                      <a:pPr algn="ctr">
                        <a:spcAft>
                          <a:spcPts val="0"/>
                        </a:spcAft>
                      </a:pPr>
                      <a:r>
                        <a:rPr lang="en-US" sz="1000" dirty="0">
                          <a:latin typeface="Times New Roman"/>
                          <a:ea typeface="MS Mincho"/>
                          <a:cs typeface="Times"/>
                        </a:rPr>
                        <a:t>(DFB, QRL)</a:t>
                      </a:r>
                      <a:endParaRPr lang="pl-PL" sz="1100" dirty="0">
                        <a:latin typeface="Times"/>
                        <a:ea typeface="MS Mincho"/>
                        <a:cs typeface="Times New Roman"/>
                      </a:endParaRPr>
                    </a:p>
                  </a:txBody>
                  <a:tcPr marL="63610" marR="6361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Times New Roman"/>
                          <a:ea typeface="MS Mincho"/>
                          <a:cs typeface="Times"/>
                        </a:rPr>
                        <a:t>LHC</a:t>
                      </a:r>
                      <a:endParaRPr lang="pl-PL" sz="1100">
                        <a:latin typeface="Times"/>
                        <a:ea typeface="MS Mincho"/>
                        <a:cs typeface="Times New Roman"/>
                      </a:endParaRPr>
                    </a:p>
                  </a:txBody>
                  <a:tcPr marL="63610" marR="6361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7339">
                <a:tc>
                  <a:txBody>
                    <a:bodyPr/>
                    <a:lstStyle/>
                    <a:p>
                      <a:pPr algn="ctr">
                        <a:spcAft>
                          <a:spcPts val="0"/>
                        </a:spcAft>
                      </a:pPr>
                      <a:r>
                        <a:rPr lang="en-US" sz="1000">
                          <a:latin typeface="Times New Roman"/>
                          <a:ea typeface="MS Mincho"/>
                          <a:cs typeface="Times"/>
                        </a:rPr>
                        <a:t>Maximum mass flow rate, kg/s</a:t>
                      </a:r>
                      <a:endParaRPr lang="pl-PL" sz="1100">
                        <a:latin typeface="Times"/>
                        <a:ea typeface="MS Mincho"/>
                        <a:cs typeface="Times New Roman"/>
                      </a:endParaRPr>
                    </a:p>
                  </a:txBody>
                  <a:tcPr marL="63610" marR="6361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000">
                          <a:latin typeface="Times New Roman"/>
                          <a:ea typeface="MS Mincho"/>
                          <a:cs typeface="Times"/>
                        </a:rPr>
                        <a:t>SEV</a:t>
                      </a:r>
                      <a:r>
                        <a:rPr lang="en-US" sz="1000" baseline="-25000">
                          <a:latin typeface="Times New Roman"/>
                          <a:ea typeface="MS Mincho"/>
                          <a:cs typeface="Times"/>
                        </a:rPr>
                        <a:t>M</a:t>
                      </a:r>
                      <a:endParaRPr lang="pl-PL" sz="1100">
                        <a:latin typeface="Times"/>
                        <a:ea typeface="MS Mincho"/>
                        <a:cs typeface="Times New Roman"/>
                      </a:endParaRPr>
                    </a:p>
                  </a:txBody>
                  <a:tcPr marL="63610" marR="6361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000">
                          <a:latin typeface="Times New Roman"/>
                          <a:ea typeface="MS Mincho"/>
                          <a:cs typeface="Times"/>
                        </a:rPr>
                        <a:t>SEV</a:t>
                      </a:r>
                      <a:r>
                        <a:rPr lang="en-US" sz="1000" baseline="-25000">
                          <a:latin typeface="Times New Roman"/>
                          <a:ea typeface="MS Mincho"/>
                          <a:cs typeface="Times"/>
                        </a:rPr>
                        <a:t>M</a:t>
                      </a:r>
                      <a:endParaRPr lang="pl-PL" sz="1100">
                        <a:latin typeface="Times"/>
                        <a:ea typeface="MS Mincho"/>
                        <a:cs typeface="Times New Roman"/>
                      </a:endParaRPr>
                    </a:p>
                  </a:txBody>
                  <a:tcPr marL="63610" marR="6361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000">
                          <a:latin typeface="Times New Roman"/>
                          <a:ea typeface="MS Mincho"/>
                          <a:cs typeface="Times"/>
                        </a:rPr>
                        <a:t>SEV</a:t>
                      </a:r>
                      <a:r>
                        <a:rPr lang="en-US" sz="1000" baseline="-25000">
                          <a:latin typeface="Times New Roman"/>
                          <a:ea typeface="MS Mincho"/>
                          <a:cs typeface="Times"/>
                        </a:rPr>
                        <a:t>M</a:t>
                      </a:r>
                      <a:endParaRPr lang="pl-PL" sz="1100">
                        <a:latin typeface="Times"/>
                        <a:ea typeface="MS Mincho"/>
                        <a:cs typeface="Times New Roman"/>
                      </a:endParaRPr>
                    </a:p>
                  </a:txBody>
                  <a:tcPr marL="63610" marR="6361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167339">
                <a:tc>
                  <a:txBody>
                    <a:bodyPr/>
                    <a:lstStyle/>
                    <a:p>
                      <a:pPr algn="ctr">
                        <a:spcAft>
                          <a:spcPts val="0"/>
                        </a:spcAft>
                      </a:pPr>
                      <a:r>
                        <a:rPr lang="en-US" sz="1000">
                          <a:latin typeface="Times New Roman"/>
                          <a:ea typeface="MS Mincho"/>
                          <a:cs typeface="Times"/>
                        </a:rPr>
                        <a:t>Leakage</a:t>
                      </a:r>
                      <a:endParaRPr lang="pl-PL" sz="1100">
                        <a:latin typeface="Times"/>
                        <a:ea typeface="MS Mincho"/>
                        <a:cs typeface="Times New Roman"/>
                      </a:endParaRPr>
                    </a:p>
                  </a:txBody>
                  <a:tcPr marL="63610" marR="63610" marT="0" marB="0" anchor="ctr">
                    <a:lnL>
                      <a:noFill/>
                    </a:lnL>
                    <a:lnR>
                      <a:noFill/>
                    </a:lnR>
                    <a:lnT>
                      <a:noFill/>
                    </a:lnT>
                    <a:lnB>
                      <a:noFill/>
                    </a:lnB>
                  </a:tcPr>
                </a:tc>
                <a:tc>
                  <a:txBody>
                    <a:bodyPr/>
                    <a:lstStyle/>
                    <a:p>
                      <a:pPr algn="ctr">
                        <a:spcAft>
                          <a:spcPts val="0"/>
                        </a:spcAft>
                      </a:pPr>
                      <a:r>
                        <a:rPr lang="en-US" sz="1000">
                          <a:latin typeface="Times New Roman"/>
                          <a:ea typeface="MS Mincho"/>
                          <a:cs typeface="Times"/>
                        </a:rPr>
                        <a:t>1</a:t>
                      </a:r>
                      <a:endParaRPr lang="pl-PL" sz="1100">
                        <a:latin typeface="Times"/>
                        <a:ea typeface="MS Mincho"/>
                        <a:cs typeface="Times New Roman"/>
                      </a:endParaRPr>
                    </a:p>
                  </a:txBody>
                  <a:tcPr marL="63610" marR="63610" marT="0" marB="0" anchor="ctr">
                    <a:lnL>
                      <a:noFill/>
                    </a:lnL>
                    <a:lnR>
                      <a:noFill/>
                    </a:lnR>
                    <a:lnT>
                      <a:noFill/>
                    </a:lnT>
                    <a:lnB>
                      <a:noFill/>
                    </a:lnB>
                  </a:tcPr>
                </a:tc>
                <a:tc>
                  <a:txBody>
                    <a:bodyPr/>
                    <a:lstStyle/>
                    <a:p>
                      <a:pPr algn="ctr">
                        <a:spcAft>
                          <a:spcPts val="0"/>
                        </a:spcAft>
                      </a:pPr>
                      <a:r>
                        <a:rPr lang="en-US" sz="1000">
                          <a:latin typeface="Times New Roman"/>
                          <a:ea typeface="MS Mincho"/>
                          <a:cs typeface="Times"/>
                        </a:rPr>
                        <a:t>1</a:t>
                      </a:r>
                      <a:endParaRPr lang="pl-PL" sz="1100">
                        <a:latin typeface="Times"/>
                        <a:ea typeface="MS Mincho"/>
                        <a:cs typeface="Times New Roman"/>
                      </a:endParaRPr>
                    </a:p>
                  </a:txBody>
                  <a:tcPr marL="63610" marR="63610" marT="0" marB="0" anchor="ctr">
                    <a:lnL>
                      <a:noFill/>
                    </a:lnL>
                    <a:lnR>
                      <a:noFill/>
                    </a:lnR>
                    <a:lnT>
                      <a:noFill/>
                    </a:lnT>
                    <a:lnB>
                      <a:noFill/>
                    </a:lnB>
                  </a:tcPr>
                </a:tc>
                <a:tc>
                  <a:txBody>
                    <a:bodyPr/>
                    <a:lstStyle/>
                    <a:p>
                      <a:pPr algn="ctr">
                        <a:spcAft>
                          <a:spcPts val="0"/>
                        </a:spcAft>
                      </a:pPr>
                      <a:r>
                        <a:rPr lang="en-US" sz="1000">
                          <a:latin typeface="Times New Roman"/>
                          <a:ea typeface="MS Mincho"/>
                          <a:cs typeface="Times"/>
                        </a:rPr>
                        <a:t>1</a:t>
                      </a:r>
                      <a:endParaRPr lang="pl-PL" sz="1100">
                        <a:latin typeface="Times"/>
                        <a:ea typeface="MS Mincho"/>
                        <a:cs typeface="Times New Roman"/>
                      </a:endParaRPr>
                    </a:p>
                  </a:txBody>
                  <a:tcPr marL="63610" marR="63610" marT="0" marB="0">
                    <a:lnL>
                      <a:noFill/>
                    </a:lnL>
                    <a:lnR>
                      <a:noFill/>
                    </a:lnR>
                    <a:lnT>
                      <a:noFill/>
                    </a:lnT>
                    <a:lnB>
                      <a:noFill/>
                    </a:lnB>
                  </a:tcPr>
                </a:tc>
                <a:extLst>
                  <a:ext uri="{0D108BD9-81ED-4DB2-BD59-A6C34878D82A}">
                    <a16:rowId xmlns:a16="http://schemas.microsoft.com/office/drawing/2014/main" val="10003"/>
                  </a:ext>
                </a:extLst>
              </a:tr>
              <a:tr h="167339">
                <a:tc>
                  <a:txBody>
                    <a:bodyPr/>
                    <a:lstStyle/>
                    <a:p>
                      <a:pPr algn="ctr">
                        <a:spcAft>
                          <a:spcPts val="0"/>
                        </a:spcAft>
                      </a:pPr>
                      <a:r>
                        <a:rPr lang="en-US" sz="1000">
                          <a:latin typeface="Times New Roman"/>
                          <a:ea typeface="MS Mincho"/>
                          <a:cs typeface="Times"/>
                        </a:rPr>
                        <a:t>1 – 15</a:t>
                      </a:r>
                      <a:endParaRPr lang="pl-PL" sz="1100">
                        <a:latin typeface="Times"/>
                        <a:ea typeface="MS Mincho"/>
                        <a:cs typeface="Times New Roman"/>
                      </a:endParaRPr>
                    </a:p>
                  </a:txBody>
                  <a:tcPr marL="63610" marR="63610" marT="0" marB="0" anchor="ctr">
                    <a:lnL>
                      <a:noFill/>
                    </a:lnL>
                    <a:lnR>
                      <a:noFill/>
                    </a:lnR>
                    <a:lnT>
                      <a:noFill/>
                    </a:lnT>
                    <a:lnB>
                      <a:noFill/>
                    </a:lnB>
                  </a:tcPr>
                </a:tc>
                <a:tc>
                  <a:txBody>
                    <a:bodyPr/>
                    <a:lstStyle/>
                    <a:p>
                      <a:pPr algn="ctr">
                        <a:spcAft>
                          <a:spcPts val="0"/>
                        </a:spcAft>
                      </a:pPr>
                      <a:r>
                        <a:rPr lang="en-US" sz="1000">
                          <a:latin typeface="Times New Roman"/>
                          <a:ea typeface="MS Mincho"/>
                          <a:cs typeface="Times"/>
                        </a:rPr>
                        <a:t>1</a:t>
                      </a:r>
                      <a:endParaRPr lang="pl-PL" sz="1100">
                        <a:latin typeface="Times"/>
                        <a:ea typeface="MS Mincho"/>
                        <a:cs typeface="Times New Roman"/>
                      </a:endParaRPr>
                    </a:p>
                  </a:txBody>
                  <a:tcPr marL="63610" marR="63610" marT="0" marB="0" anchor="ctr">
                    <a:lnL>
                      <a:noFill/>
                    </a:lnL>
                    <a:lnR>
                      <a:noFill/>
                    </a:lnR>
                    <a:lnT>
                      <a:noFill/>
                    </a:lnT>
                    <a:lnB>
                      <a:noFill/>
                    </a:lnB>
                  </a:tcPr>
                </a:tc>
                <a:tc>
                  <a:txBody>
                    <a:bodyPr/>
                    <a:lstStyle/>
                    <a:p>
                      <a:pPr algn="ctr">
                        <a:spcAft>
                          <a:spcPts val="0"/>
                        </a:spcAft>
                      </a:pPr>
                      <a:r>
                        <a:rPr lang="en-US" sz="1000">
                          <a:latin typeface="Times New Roman"/>
                          <a:ea typeface="MS Mincho"/>
                          <a:cs typeface="Times"/>
                        </a:rPr>
                        <a:t>2</a:t>
                      </a:r>
                      <a:endParaRPr lang="pl-PL" sz="1100">
                        <a:latin typeface="Times"/>
                        <a:ea typeface="MS Mincho"/>
                        <a:cs typeface="Times New Roman"/>
                      </a:endParaRPr>
                    </a:p>
                  </a:txBody>
                  <a:tcPr marL="63610" marR="63610" marT="0" marB="0" anchor="ctr">
                    <a:lnL>
                      <a:noFill/>
                    </a:lnL>
                    <a:lnR>
                      <a:noFill/>
                    </a:lnR>
                    <a:lnT>
                      <a:noFill/>
                    </a:lnT>
                    <a:lnB>
                      <a:noFill/>
                    </a:lnB>
                  </a:tcPr>
                </a:tc>
                <a:tc>
                  <a:txBody>
                    <a:bodyPr/>
                    <a:lstStyle/>
                    <a:p>
                      <a:pPr algn="ctr">
                        <a:spcAft>
                          <a:spcPts val="0"/>
                        </a:spcAft>
                      </a:pPr>
                      <a:r>
                        <a:rPr lang="en-US" sz="1000">
                          <a:latin typeface="Times New Roman"/>
                          <a:ea typeface="MS Mincho"/>
                          <a:cs typeface="Times"/>
                        </a:rPr>
                        <a:t>2</a:t>
                      </a:r>
                      <a:endParaRPr lang="pl-PL" sz="1100">
                        <a:latin typeface="Times"/>
                        <a:ea typeface="MS Mincho"/>
                        <a:cs typeface="Times New Roman"/>
                      </a:endParaRPr>
                    </a:p>
                  </a:txBody>
                  <a:tcPr marL="63610" marR="63610" marT="0" marB="0">
                    <a:lnL>
                      <a:noFill/>
                    </a:lnL>
                    <a:lnR>
                      <a:noFill/>
                    </a:lnR>
                    <a:lnT>
                      <a:noFill/>
                    </a:lnT>
                    <a:lnB>
                      <a:noFill/>
                    </a:lnB>
                  </a:tcPr>
                </a:tc>
                <a:extLst>
                  <a:ext uri="{0D108BD9-81ED-4DB2-BD59-A6C34878D82A}">
                    <a16:rowId xmlns:a16="http://schemas.microsoft.com/office/drawing/2014/main" val="10004"/>
                  </a:ext>
                </a:extLst>
              </a:tr>
              <a:tr h="167339">
                <a:tc>
                  <a:txBody>
                    <a:bodyPr/>
                    <a:lstStyle/>
                    <a:p>
                      <a:pPr algn="ctr">
                        <a:spcAft>
                          <a:spcPts val="0"/>
                        </a:spcAft>
                      </a:pPr>
                      <a:r>
                        <a:rPr lang="en-US" sz="1000">
                          <a:latin typeface="Times New Roman"/>
                          <a:ea typeface="MS Mincho"/>
                          <a:cs typeface="Times"/>
                        </a:rPr>
                        <a:t>15.1 –  20</a:t>
                      </a:r>
                      <a:endParaRPr lang="pl-PL" sz="1100">
                        <a:latin typeface="Times"/>
                        <a:ea typeface="MS Mincho"/>
                        <a:cs typeface="Times New Roman"/>
                      </a:endParaRPr>
                    </a:p>
                  </a:txBody>
                  <a:tcPr marL="63610" marR="63610" marT="0" marB="0" anchor="ctr">
                    <a:lnL>
                      <a:noFill/>
                    </a:lnL>
                    <a:lnR>
                      <a:noFill/>
                    </a:lnR>
                    <a:lnT>
                      <a:noFill/>
                    </a:lnT>
                    <a:lnB>
                      <a:noFill/>
                    </a:lnB>
                  </a:tcPr>
                </a:tc>
                <a:tc>
                  <a:txBody>
                    <a:bodyPr/>
                    <a:lstStyle/>
                    <a:p>
                      <a:pPr algn="ctr">
                        <a:spcAft>
                          <a:spcPts val="0"/>
                        </a:spcAft>
                      </a:pPr>
                      <a:r>
                        <a:rPr lang="en-US" sz="1000">
                          <a:latin typeface="Times New Roman"/>
                          <a:ea typeface="MS Mincho"/>
                          <a:cs typeface="Times"/>
                        </a:rPr>
                        <a:t>3</a:t>
                      </a:r>
                      <a:endParaRPr lang="pl-PL" sz="1100">
                        <a:latin typeface="Times"/>
                        <a:ea typeface="MS Mincho"/>
                        <a:cs typeface="Times New Roman"/>
                      </a:endParaRPr>
                    </a:p>
                  </a:txBody>
                  <a:tcPr marL="63610" marR="63610" marT="0" marB="0" anchor="ctr">
                    <a:lnL>
                      <a:noFill/>
                    </a:lnL>
                    <a:lnR>
                      <a:noFill/>
                    </a:lnR>
                    <a:lnT>
                      <a:noFill/>
                    </a:lnT>
                    <a:lnB>
                      <a:noFill/>
                    </a:lnB>
                  </a:tcPr>
                </a:tc>
                <a:tc>
                  <a:txBody>
                    <a:bodyPr/>
                    <a:lstStyle/>
                    <a:p>
                      <a:pPr algn="ctr">
                        <a:spcAft>
                          <a:spcPts val="0"/>
                        </a:spcAft>
                      </a:pPr>
                      <a:r>
                        <a:rPr lang="en-US" sz="1000">
                          <a:latin typeface="Times New Roman"/>
                          <a:ea typeface="MS Mincho"/>
                          <a:cs typeface="Times"/>
                        </a:rPr>
                        <a:t>4</a:t>
                      </a:r>
                      <a:endParaRPr lang="pl-PL" sz="1100">
                        <a:latin typeface="Times"/>
                        <a:ea typeface="MS Mincho"/>
                        <a:cs typeface="Times New Roman"/>
                      </a:endParaRPr>
                    </a:p>
                  </a:txBody>
                  <a:tcPr marL="63610" marR="63610" marT="0" marB="0" anchor="ctr">
                    <a:lnL>
                      <a:noFill/>
                    </a:lnL>
                    <a:lnR>
                      <a:noFill/>
                    </a:lnR>
                    <a:lnT>
                      <a:noFill/>
                    </a:lnT>
                    <a:lnB>
                      <a:noFill/>
                    </a:lnB>
                  </a:tcPr>
                </a:tc>
                <a:tc>
                  <a:txBody>
                    <a:bodyPr/>
                    <a:lstStyle/>
                    <a:p>
                      <a:pPr algn="ctr">
                        <a:spcAft>
                          <a:spcPts val="0"/>
                        </a:spcAft>
                      </a:pPr>
                      <a:r>
                        <a:rPr lang="en-US" sz="1000">
                          <a:latin typeface="Times New Roman"/>
                          <a:ea typeface="MS Mincho"/>
                          <a:cs typeface="Times"/>
                        </a:rPr>
                        <a:t>4</a:t>
                      </a:r>
                      <a:endParaRPr lang="pl-PL" sz="1100">
                        <a:latin typeface="Times"/>
                        <a:ea typeface="MS Mincho"/>
                        <a:cs typeface="Times New Roman"/>
                      </a:endParaRPr>
                    </a:p>
                  </a:txBody>
                  <a:tcPr marL="63610" marR="63610" marT="0" marB="0">
                    <a:lnL>
                      <a:noFill/>
                    </a:lnL>
                    <a:lnR>
                      <a:noFill/>
                    </a:lnR>
                    <a:lnT>
                      <a:noFill/>
                    </a:lnT>
                    <a:lnB>
                      <a:noFill/>
                    </a:lnB>
                  </a:tcPr>
                </a:tc>
                <a:extLst>
                  <a:ext uri="{0D108BD9-81ED-4DB2-BD59-A6C34878D82A}">
                    <a16:rowId xmlns:a16="http://schemas.microsoft.com/office/drawing/2014/main" val="10005"/>
                  </a:ext>
                </a:extLst>
              </a:tr>
              <a:tr h="167339">
                <a:tc>
                  <a:txBody>
                    <a:bodyPr/>
                    <a:lstStyle/>
                    <a:p>
                      <a:pPr algn="ctr">
                        <a:spcAft>
                          <a:spcPts val="0"/>
                        </a:spcAft>
                      </a:pPr>
                      <a:r>
                        <a:rPr lang="en-US" sz="1000">
                          <a:latin typeface="Times New Roman"/>
                          <a:ea typeface="MS Mincho"/>
                          <a:cs typeface="Times"/>
                        </a:rPr>
                        <a:t>more than 20</a:t>
                      </a:r>
                      <a:endParaRPr lang="pl-PL" sz="1100">
                        <a:latin typeface="Times"/>
                        <a:ea typeface="MS Mincho"/>
                        <a:cs typeface="Times New Roman"/>
                      </a:endParaRPr>
                    </a:p>
                  </a:txBody>
                  <a:tcPr marL="63610" marR="6361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Times New Roman"/>
                          <a:ea typeface="MS Mincho"/>
                          <a:cs typeface="Times"/>
                        </a:rPr>
                        <a:t>4</a:t>
                      </a:r>
                      <a:endParaRPr lang="pl-PL" sz="1100">
                        <a:latin typeface="Times"/>
                        <a:ea typeface="MS Mincho"/>
                        <a:cs typeface="Times New Roman"/>
                      </a:endParaRPr>
                    </a:p>
                  </a:txBody>
                  <a:tcPr marL="63610" marR="6361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Times New Roman"/>
                          <a:ea typeface="MS Mincho"/>
                          <a:cs typeface="Times"/>
                        </a:rPr>
                        <a:t>5</a:t>
                      </a:r>
                      <a:endParaRPr lang="pl-PL" sz="1100">
                        <a:latin typeface="Times"/>
                        <a:ea typeface="MS Mincho"/>
                        <a:cs typeface="Times New Roman"/>
                      </a:endParaRPr>
                    </a:p>
                  </a:txBody>
                  <a:tcPr marL="63610" marR="6361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dirty="0">
                          <a:latin typeface="Times New Roman"/>
                          <a:ea typeface="MS Mincho"/>
                          <a:cs typeface="Times"/>
                        </a:rPr>
                        <a:t>6</a:t>
                      </a:r>
                      <a:endParaRPr lang="pl-PL" sz="1100" dirty="0">
                        <a:latin typeface="Times"/>
                        <a:ea typeface="MS Mincho"/>
                        <a:cs typeface="Times New Roman"/>
                      </a:endParaRPr>
                    </a:p>
                  </a:txBody>
                  <a:tcPr marL="63610" marR="6361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cxnSp>
        <p:nvCxnSpPr>
          <p:cNvPr id="9" name="Łącznik prosty ze strzałką 8">
            <a:extLst>
              <a:ext uri="{FF2B5EF4-FFF2-40B4-BE49-F238E27FC236}">
                <a16:creationId xmlns:a16="http://schemas.microsoft.com/office/drawing/2014/main" id="{FB986158-7486-4FF1-9EE6-2647F11A49FE}"/>
              </a:ext>
            </a:extLst>
          </p:cNvPr>
          <p:cNvCxnSpPr/>
          <p:nvPr/>
        </p:nvCxnSpPr>
        <p:spPr>
          <a:xfrm flipH="1">
            <a:off x="4151314" y="2493963"/>
            <a:ext cx="1044575" cy="5080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 name="Łącznik prosty ze strzałką 9">
            <a:extLst>
              <a:ext uri="{FF2B5EF4-FFF2-40B4-BE49-F238E27FC236}">
                <a16:creationId xmlns:a16="http://schemas.microsoft.com/office/drawing/2014/main" id="{2AF3BFD9-C1DF-40C2-8091-682DC2A6A6B5}"/>
              </a:ext>
            </a:extLst>
          </p:cNvPr>
          <p:cNvCxnSpPr/>
          <p:nvPr/>
        </p:nvCxnSpPr>
        <p:spPr>
          <a:xfrm flipH="1">
            <a:off x="6383339" y="2595564"/>
            <a:ext cx="325437" cy="226853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540824"/>
      </p:ext>
    </p:extLst>
  </p:cSld>
  <p:clrMapOvr>
    <a:masterClrMapping/>
  </p:clrMapOvr>
  <p:transition>
    <p:randomBa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ytuł 1">
            <a:extLst>
              <a:ext uri="{FF2B5EF4-FFF2-40B4-BE49-F238E27FC236}">
                <a16:creationId xmlns:a16="http://schemas.microsoft.com/office/drawing/2014/main" id="{13D0FF46-7A2E-451D-A945-06CF9758277B}"/>
              </a:ext>
            </a:extLst>
          </p:cNvPr>
          <p:cNvSpPr>
            <a:spLocks noGrp="1"/>
          </p:cNvSpPr>
          <p:nvPr>
            <p:ph type="title"/>
          </p:nvPr>
        </p:nvSpPr>
        <p:spPr/>
        <p:txBody>
          <a:bodyPr/>
          <a:lstStyle/>
          <a:p>
            <a:r>
              <a:rPr lang="pl-PL" altLang="pl-PL"/>
              <a:t>Failure criticality rate</a:t>
            </a:r>
          </a:p>
        </p:txBody>
      </p:sp>
      <p:graphicFrame>
        <p:nvGraphicFramePr>
          <p:cNvPr id="5122" name="Object 2">
            <a:extLst>
              <a:ext uri="{FF2B5EF4-FFF2-40B4-BE49-F238E27FC236}">
                <a16:creationId xmlns:a16="http://schemas.microsoft.com/office/drawing/2014/main" id="{6CFBE96B-9879-4C0E-A397-ABCE901C1EFB}"/>
              </a:ext>
            </a:extLst>
          </p:cNvPr>
          <p:cNvGraphicFramePr>
            <a:graphicFrameLocks noChangeAspect="1"/>
          </p:cNvGraphicFramePr>
          <p:nvPr/>
        </p:nvGraphicFramePr>
        <p:xfrm>
          <a:off x="3489325" y="1881189"/>
          <a:ext cx="5392738" cy="714375"/>
        </p:xfrm>
        <a:graphic>
          <a:graphicData uri="http://schemas.openxmlformats.org/presentationml/2006/ole">
            <mc:AlternateContent xmlns:mc="http://schemas.openxmlformats.org/markup-compatibility/2006">
              <mc:Choice xmlns:v="urn:schemas-microsoft-com:vml" Requires="v">
                <p:oleObj spid="_x0000_s60438" name="Denklem" r:id="rId3" imgW="1726920" imgH="228600" progId="Equation.3">
                  <p:embed/>
                </p:oleObj>
              </mc:Choice>
              <mc:Fallback>
                <p:oleObj name="Denklem" r:id="rId3" imgW="1726920" imgH="228600" progId="Equation.3">
                  <p:embed/>
                  <p:pic>
                    <p:nvPicPr>
                      <p:cNvPr id="5122" name="Object 2">
                        <a:extLst>
                          <a:ext uri="{FF2B5EF4-FFF2-40B4-BE49-F238E27FC236}">
                            <a16:creationId xmlns:a16="http://schemas.microsoft.com/office/drawing/2014/main" id="{6CFBE96B-9879-4C0E-A397-ABCE901C1E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9325" y="1881189"/>
                        <a:ext cx="5392738" cy="714375"/>
                      </a:xfrm>
                      <a:prstGeom prst="rect">
                        <a:avLst/>
                      </a:prstGeom>
                      <a:noFill/>
                      <a:ln>
                        <a:noFill/>
                      </a:ln>
                      <a:effectLst/>
                      <a:extLst/>
                    </p:spPr>
                  </p:pic>
                </p:oleObj>
              </mc:Fallback>
            </mc:AlternateContent>
          </a:graphicData>
        </a:graphic>
      </p:graphicFrame>
      <p:graphicFrame>
        <p:nvGraphicFramePr>
          <p:cNvPr id="5" name="Tabela 4">
            <a:extLst>
              <a:ext uri="{FF2B5EF4-FFF2-40B4-BE49-F238E27FC236}">
                <a16:creationId xmlns:a16="http://schemas.microsoft.com/office/drawing/2014/main" id="{68F5172D-F6AC-404D-B89B-BA543F8D2E71}"/>
              </a:ext>
            </a:extLst>
          </p:cNvPr>
          <p:cNvGraphicFramePr>
            <a:graphicFrameLocks noGrp="1"/>
          </p:cNvGraphicFramePr>
          <p:nvPr>
            <p:extLst>
              <p:ext uri="{D42A27DB-BD31-4B8C-83A1-F6EECF244321}">
                <p14:modId xmlns:p14="http://schemas.microsoft.com/office/powerpoint/2010/main" val="1108611921"/>
              </p:ext>
            </p:extLst>
          </p:nvPr>
        </p:nvGraphicFramePr>
        <p:xfrm>
          <a:off x="2338387" y="3105151"/>
          <a:ext cx="3679827" cy="1610686"/>
        </p:xfrm>
        <a:graphic>
          <a:graphicData uri="http://schemas.openxmlformats.org/drawingml/2006/table">
            <a:tbl>
              <a:tblPr/>
              <a:tblGrid>
                <a:gridCol w="1089590">
                  <a:extLst>
                    <a:ext uri="{9D8B030D-6E8A-4147-A177-3AD203B41FA5}">
                      <a16:colId xmlns:a16="http://schemas.microsoft.com/office/drawing/2014/main" val="20000"/>
                    </a:ext>
                  </a:extLst>
                </a:gridCol>
                <a:gridCol w="668702">
                  <a:extLst>
                    <a:ext uri="{9D8B030D-6E8A-4147-A177-3AD203B41FA5}">
                      <a16:colId xmlns:a16="http://schemas.microsoft.com/office/drawing/2014/main" val="20001"/>
                    </a:ext>
                  </a:extLst>
                </a:gridCol>
                <a:gridCol w="1003053">
                  <a:extLst>
                    <a:ext uri="{9D8B030D-6E8A-4147-A177-3AD203B41FA5}">
                      <a16:colId xmlns:a16="http://schemas.microsoft.com/office/drawing/2014/main" val="20002"/>
                    </a:ext>
                  </a:extLst>
                </a:gridCol>
                <a:gridCol w="918482">
                  <a:extLst>
                    <a:ext uri="{9D8B030D-6E8A-4147-A177-3AD203B41FA5}">
                      <a16:colId xmlns:a16="http://schemas.microsoft.com/office/drawing/2014/main" val="20003"/>
                    </a:ext>
                  </a:extLst>
                </a:gridCol>
              </a:tblGrid>
              <a:tr h="230098">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ea typeface="MS Mincho" pitchFamily="49" charset="-128"/>
                          <a:cs typeface="Times" pitchFamily="18" charset="0"/>
                        </a:rPr>
                        <a:t>Cumulative failure rate, CFR</a:t>
                      </a:r>
                      <a:endParaRPr kumimoji="0" lang="pl-PL" sz="1200" b="0" i="0" u="none" strike="noStrike" cap="none" normalizeH="0" baseline="0">
                        <a:ln>
                          <a:noFill/>
                        </a:ln>
                        <a:solidFill>
                          <a:schemeClr val="tx1"/>
                        </a:solidFill>
                        <a:effectLst/>
                        <a:latin typeface="Times" pitchFamily="18" charset="0"/>
                        <a:ea typeface="MS Mincho" pitchFamily="49" charset="-128"/>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l-PL"/>
                    </a:p>
                  </a:txBody>
                  <a:tcPr/>
                </a:tc>
                <a:tc hMerge="1">
                  <a:txBody>
                    <a:bodyPr/>
                    <a:lstStyle/>
                    <a:p>
                      <a:endParaRPr lang="pl-PL"/>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ea typeface="MS Mincho" pitchFamily="49" charset="-128"/>
                          <a:cs typeface="Times" pitchFamily="18" charset="0"/>
                        </a:rPr>
                        <a:t>OCC</a:t>
                      </a:r>
                      <a:endParaRPr kumimoji="0" lang="pl-PL" sz="1200" b="0" i="0" u="none" strike="noStrike" cap="none" normalizeH="0" baseline="0">
                        <a:ln>
                          <a:noFill/>
                        </a:ln>
                        <a:solidFill>
                          <a:schemeClr val="tx1"/>
                        </a:solidFill>
                        <a:effectLst/>
                        <a:latin typeface="Times" pitchFamily="18" charset="0"/>
                        <a:ea typeface="MS Mincho" pitchFamily="49" charset="-128"/>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30098">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Times New Roman" pitchFamily="18" charset="0"/>
                        <a:ea typeface="MS Mincho" pitchFamily="49" charset="-128"/>
                        <a:cs typeface="Times"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ea typeface="MS Mincho" pitchFamily="49" charset="-128"/>
                          <a:cs typeface="Times" pitchFamily="18" charset="0"/>
                        </a:rPr>
                        <a:t>CFR</a:t>
                      </a:r>
                      <a:endParaRPr kumimoji="0" lang="pl-PL" sz="1200" b="0" i="0" u="none" strike="noStrike" cap="none" normalizeH="0" baseline="0">
                        <a:ln>
                          <a:noFill/>
                        </a:ln>
                        <a:solidFill>
                          <a:schemeClr val="tx1"/>
                        </a:solidFill>
                        <a:effectLst/>
                        <a:latin typeface="Times" pitchFamily="18" charset="0"/>
                        <a:ea typeface="MS Mincho" pitchFamily="49" charset="-128"/>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150813" marR="0" lvl="0" indent="-166688"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ea typeface="MS Mincho" pitchFamily="49" charset="-128"/>
                          <a:cs typeface="Times" pitchFamily="18" charset="0"/>
                        </a:rPr>
                        <a:t>&lt;  0.0005</a:t>
                      </a:r>
                      <a:endParaRPr kumimoji="0" lang="pl-PL" sz="1200" b="0" i="0" u="none" strike="noStrike" cap="none" normalizeH="0" baseline="0">
                        <a:ln>
                          <a:noFill/>
                        </a:ln>
                        <a:solidFill>
                          <a:schemeClr val="tx1"/>
                        </a:solidFill>
                        <a:effectLst/>
                        <a:latin typeface="Times" pitchFamily="18" charset="0"/>
                        <a:ea typeface="MS Mincho" pitchFamily="49" charset="-128"/>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ea typeface="MS Mincho" pitchFamily="49" charset="-128"/>
                          <a:cs typeface="Times" pitchFamily="18" charset="0"/>
                        </a:rPr>
                        <a:t>1</a:t>
                      </a:r>
                      <a:endParaRPr kumimoji="0" lang="pl-PL" sz="1200" b="0" i="0" u="none" strike="noStrike" cap="none" normalizeH="0" baseline="0">
                        <a:ln>
                          <a:noFill/>
                        </a:ln>
                        <a:solidFill>
                          <a:schemeClr val="tx1"/>
                        </a:solidFill>
                        <a:effectLst/>
                        <a:latin typeface="Times" pitchFamily="18" charset="0"/>
                        <a:ea typeface="MS Mincho" pitchFamily="49" charset="-128"/>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23009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ea typeface="MS Mincho" pitchFamily="49" charset="-128"/>
                          <a:cs typeface="Times" pitchFamily="18" charset="0"/>
                        </a:rPr>
                        <a:t>0.0005  ≤</a:t>
                      </a:r>
                      <a:endParaRPr kumimoji="0" lang="pl-PL" sz="1200" b="0" i="0" u="none" strike="noStrike" cap="none" normalizeH="0" baseline="0">
                        <a:ln>
                          <a:noFill/>
                        </a:ln>
                        <a:solidFill>
                          <a:schemeClr val="tx1"/>
                        </a:solidFill>
                        <a:effectLst/>
                        <a:latin typeface="Times"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ea typeface="MS Mincho" pitchFamily="49" charset="-128"/>
                          <a:cs typeface="Times" pitchFamily="18" charset="0"/>
                        </a:rPr>
                        <a:t>CFR</a:t>
                      </a:r>
                      <a:endParaRPr kumimoji="0" lang="pl-PL" sz="1200" b="0" i="0" u="none" strike="noStrike" cap="none" normalizeH="0" baseline="0">
                        <a:ln>
                          <a:noFill/>
                        </a:ln>
                        <a:solidFill>
                          <a:schemeClr val="tx1"/>
                        </a:solidFill>
                        <a:effectLst/>
                        <a:latin typeface="Times"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150813" marR="0" lvl="0" indent="-166688"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ea typeface="MS Mincho" pitchFamily="49" charset="-128"/>
                          <a:cs typeface="Times" pitchFamily="18" charset="0"/>
                        </a:rPr>
                        <a:t>&lt;  0.005</a:t>
                      </a:r>
                      <a:endParaRPr kumimoji="0" lang="pl-PL" sz="1200" b="0" i="0" u="none" strike="noStrike" cap="none" normalizeH="0" baseline="0">
                        <a:ln>
                          <a:noFill/>
                        </a:ln>
                        <a:solidFill>
                          <a:schemeClr val="tx1"/>
                        </a:solidFill>
                        <a:effectLst/>
                        <a:latin typeface="Times"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ea typeface="MS Mincho" pitchFamily="49" charset="-128"/>
                          <a:cs typeface="Times" pitchFamily="18" charset="0"/>
                        </a:rPr>
                        <a:t>2</a:t>
                      </a:r>
                      <a:endParaRPr kumimoji="0" lang="pl-PL" sz="1200" b="0" i="0" u="none" strike="noStrike" cap="none" normalizeH="0" baseline="0">
                        <a:ln>
                          <a:noFill/>
                        </a:ln>
                        <a:solidFill>
                          <a:schemeClr val="tx1"/>
                        </a:solidFill>
                        <a:effectLst/>
                        <a:latin typeface="Times"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23009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ea typeface="MS Mincho" pitchFamily="49" charset="-128"/>
                          <a:cs typeface="Times" pitchFamily="18" charset="0"/>
                        </a:rPr>
                        <a:t>0.005  ≤</a:t>
                      </a:r>
                      <a:endParaRPr kumimoji="0" lang="pl-PL" sz="1200" b="0" i="0" u="none" strike="noStrike" cap="none" normalizeH="0" baseline="0">
                        <a:ln>
                          <a:noFill/>
                        </a:ln>
                        <a:solidFill>
                          <a:schemeClr val="tx1"/>
                        </a:solidFill>
                        <a:effectLst/>
                        <a:latin typeface="Times"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ea typeface="MS Mincho" pitchFamily="49" charset="-128"/>
                          <a:cs typeface="Times" pitchFamily="18" charset="0"/>
                        </a:rPr>
                        <a:t>CFR</a:t>
                      </a:r>
                      <a:endParaRPr kumimoji="0" lang="pl-PL" sz="1200" b="0" i="0" u="none" strike="noStrike" cap="none" normalizeH="0" baseline="0">
                        <a:ln>
                          <a:noFill/>
                        </a:ln>
                        <a:solidFill>
                          <a:schemeClr val="tx1"/>
                        </a:solidFill>
                        <a:effectLst/>
                        <a:latin typeface="Times"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150813" marR="0" lvl="0" indent="-166688"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ea typeface="MS Mincho" pitchFamily="49" charset="-128"/>
                          <a:cs typeface="Times" pitchFamily="18" charset="0"/>
                        </a:rPr>
                        <a:t>&lt;  0.05</a:t>
                      </a:r>
                      <a:endParaRPr kumimoji="0" lang="pl-PL" sz="1200" b="0" i="0" u="none" strike="noStrike" cap="none" normalizeH="0" baseline="0">
                        <a:ln>
                          <a:noFill/>
                        </a:ln>
                        <a:solidFill>
                          <a:schemeClr val="tx1"/>
                        </a:solidFill>
                        <a:effectLst/>
                        <a:latin typeface="Times"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ea typeface="MS Mincho" pitchFamily="49" charset="-128"/>
                          <a:cs typeface="Times" pitchFamily="18" charset="0"/>
                        </a:rPr>
                        <a:t>3</a:t>
                      </a:r>
                      <a:endParaRPr kumimoji="0" lang="pl-PL" sz="1200" b="0" i="0" u="none" strike="noStrike" cap="none" normalizeH="0" baseline="0">
                        <a:ln>
                          <a:noFill/>
                        </a:ln>
                        <a:solidFill>
                          <a:schemeClr val="tx1"/>
                        </a:solidFill>
                        <a:effectLst/>
                        <a:latin typeface="Times"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23009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ea typeface="MS Mincho" pitchFamily="49" charset="-128"/>
                          <a:cs typeface="Times" pitchFamily="18" charset="0"/>
                        </a:rPr>
                        <a:t>0.05  ≤</a:t>
                      </a:r>
                      <a:endParaRPr kumimoji="0" lang="pl-PL" sz="1200" b="0" i="0" u="none" strike="noStrike" cap="none" normalizeH="0" baseline="0">
                        <a:ln>
                          <a:noFill/>
                        </a:ln>
                        <a:solidFill>
                          <a:schemeClr val="tx1"/>
                        </a:solidFill>
                        <a:effectLst/>
                        <a:latin typeface="Times"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ea typeface="MS Mincho" pitchFamily="49" charset="-128"/>
                          <a:cs typeface="Times" pitchFamily="18" charset="0"/>
                        </a:rPr>
                        <a:t>CFR</a:t>
                      </a:r>
                      <a:endParaRPr kumimoji="0" lang="pl-PL" sz="1200" b="0" i="0" u="none" strike="noStrike" cap="none" normalizeH="0" baseline="0">
                        <a:ln>
                          <a:noFill/>
                        </a:ln>
                        <a:solidFill>
                          <a:schemeClr val="tx1"/>
                        </a:solidFill>
                        <a:effectLst/>
                        <a:latin typeface="Times"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150813" marR="0" lvl="0" indent="-166688"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ea typeface="MS Mincho" pitchFamily="49" charset="-128"/>
                          <a:cs typeface="Times" pitchFamily="18" charset="0"/>
                        </a:rPr>
                        <a:t>&lt;  0.5</a:t>
                      </a:r>
                      <a:endParaRPr kumimoji="0" lang="pl-PL" sz="1200" b="0" i="0" u="none" strike="noStrike" cap="none" normalizeH="0" baseline="0">
                        <a:ln>
                          <a:noFill/>
                        </a:ln>
                        <a:solidFill>
                          <a:schemeClr val="tx1"/>
                        </a:solidFill>
                        <a:effectLst/>
                        <a:latin typeface="Times"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ea typeface="MS Mincho" pitchFamily="49" charset="-128"/>
                          <a:cs typeface="Times" pitchFamily="18" charset="0"/>
                        </a:rPr>
                        <a:t>4</a:t>
                      </a:r>
                      <a:endParaRPr kumimoji="0" lang="pl-PL" sz="1200" b="0" i="0" u="none" strike="noStrike" cap="none" normalizeH="0" baseline="0">
                        <a:ln>
                          <a:noFill/>
                        </a:ln>
                        <a:solidFill>
                          <a:schemeClr val="tx1"/>
                        </a:solidFill>
                        <a:effectLst/>
                        <a:latin typeface="Times"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23009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ea typeface="MS Mincho" pitchFamily="49" charset="-128"/>
                          <a:cs typeface="Times" pitchFamily="18" charset="0"/>
                        </a:rPr>
                        <a:t>0.5  ≤</a:t>
                      </a:r>
                      <a:endParaRPr kumimoji="0" lang="pl-PL" sz="1200" b="0" i="0" u="none" strike="noStrike" cap="none" normalizeH="0" baseline="0">
                        <a:ln>
                          <a:noFill/>
                        </a:ln>
                        <a:solidFill>
                          <a:schemeClr val="tx1"/>
                        </a:solidFill>
                        <a:effectLst/>
                        <a:latin typeface="Times"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ea typeface="MS Mincho" pitchFamily="49" charset="-128"/>
                          <a:cs typeface="Times" pitchFamily="18" charset="0"/>
                        </a:rPr>
                        <a:t>CFR</a:t>
                      </a:r>
                      <a:endParaRPr kumimoji="0" lang="pl-PL" sz="1200" b="0" i="0" u="none" strike="noStrike" cap="none" normalizeH="0" baseline="0">
                        <a:ln>
                          <a:noFill/>
                        </a:ln>
                        <a:solidFill>
                          <a:schemeClr val="tx1"/>
                        </a:solidFill>
                        <a:effectLst/>
                        <a:latin typeface="Times"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150813" marR="0" lvl="0" indent="-166688"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ea typeface="MS Mincho" pitchFamily="49" charset="-128"/>
                          <a:cs typeface="Times" pitchFamily="18" charset="0"/>
                        </a:rPr>
                        <a:t>&lt;  5</a:t>
                      </a:r>
                      <a:endParaRPr kumimoji="0" lang="pl-PL" sz="1200" b="0" i="0" u="none" strike="noStrike" cap="none" normalizeH="0" baseline="0">
                        <a:ln>
                          <a:noFill/>
                        </a:ln>
                        <a:solidFill>
                          <a:schemeClr val="tx1"/>
                        </a:solidFill>
                        <a:effectLst/>
                        <a:latin typeface="Times"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ea typeface="MS Mincho" pitchFamily="49" charset="-128"/>
                          <a:cs typeface="Times" pitchFamily="18" charset="0"/>
                        </a:rPr>
                        <a:t>5</a:t>
                      </a:r>
                      <a:endParaRPr kumimoji="0" lang="pl-PL" sz="1200" b="0" i="0" u="none" strike="noStrike" cap="none" normalizeH="0" baseline="0">
                        <a:ln>
                          <a:noFill/>
                        </a:ln>
                        <a:solidFill>
                          <a:schemeClr val="tx1"/>
                        </a:solidFill>
                        <a:effectLst/>
                        <a:latin typeface="Times"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23009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ea typeface="MS Mincho" pitchFamily="49" charset="-128"/>
                          <a:cs typeface="Times" pitchFamily="18" charset="0"/>
                        </a:rPr>
                        <a:t>5  ≤</a:t>
                      </a:r>
                      <a:endParaRPr kumimoji="0" lang="pl-PL" sz="1200" b="0" i="0" u="none" strike="noStrike" cap="none" normalizeH="0" baseline="0">
                        <a:ln>
                          <a:noFill/>
                        </a:ln>
                        <a:solidFill>
                          <a:schemeClr val="tx1"/>
                        </a:solidFill>
                        <a:effectLst/>
                        <a:latin typeface="Times" pitchFamily="18" charset="0"/>
                        <a:ea typeface="MS Mincho" pitchFamily="49" charset="-128"/>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ea typeface="MS Mincho" pitchFamily="49" charset="-128"/>
                          <a:cs typeface="Times" pitchFamily="18" charset="0"/>
                        </a:rPr>
                        <a:t>CFR</a:t>
                      </a:r>
                      <a:endParaRPr kumimoji="0" lang="pl-PL" sz="1200" b="0" i="0" u="none" strike="noStrike" cap="none" normalizeH="0" baseline="0">
                        <a:ln>
                          <a:noFill/>
                        </a:ln>
                        <a:solidFill>
                          <a:schemeClr val="tx1"/>
                        </a:solidFill>
                        <a:effectLst/>
                        <a:latin typeface="Times" pitchFamily="18" charset="0"/>
                        <a:ea typeface="MS Mincho" pitchFamily="49" charset="-128"/>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50813" marR="0" lvl="0" indent="-166688"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Times New Roman" pitchFamily="18" charset="0"/>
                        <a:ea typeface="MS Mincho" pitchFamily="49" charset="-128"/>
                        <a:cs typeface="Times"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imes New Roman" pitchFamily="18" charset="0"/>
                          <a:ea typeface="MS Mincho" pitchFamily="49" charset="-128"/>
                          <a:cs typeface="Times" pitchFamily="18" charset="0"/>
                        </a:rPr>
                        <a:t>6</a:t>
                      </a:r>
                      <a:endParaRPr kumimoji="0" lang="pl-PL" sz="1200" b="0" i="0" u="none" strike="noStrike" cap="none" normalizeH="0" baseline="0" dirty="0">
                        <a:ln>
                          <a:noFill/>
                        </a:ln>
                        <a:solidFill>
                          <a:schemeClr val="tx1"/>
                        </a:solidFill>
                        <a:effectLst/>
                        <a:latin typeface="Times" pitchFamily="18" charset="0"/>
                        <a:ea typeface="MS Mincho" pitchFamily="49" charset="-128"/>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6" name="Tabela 5">
            <a:extLst>
              <a:ext uri="{FF2B5EF4-FFF2-40B4-BE49-F238E27FC236}">
                <a16:creationId xmlns:a16="http://schemas.microsoft.com/office/drawing/2014/main" id="{CB237511-0247-40D2-8BF2-FB2013A64B8E}"/>
              </a:ext>
            </a:extLst>
          </p:cNvPr>
          <p:cNvGraphicFramePr>
            <a:graphicFrameLocks noGrp="1"/>
          </p:cNvGraphicFramePr>
          <p:nvPr>
            <p:extLst>
              <p:ext uri="{D42A27DB-BD31-4B8C-83A1-F6EECF244321}">
                <p14:modId xmlns:p14="http://schemas.microsoft.com/office/powerpoint/2010/main" val="3342298748"/>
              </p:ext>
            </p:extLst>
          </p:nvPr>
        </p:nvGraphicFramePr>
        <p:xfrm>
          <a:off x="6900863" y="3105151"/>
          <a:ext cx="3321924" cy="1610686"/>
        </p:xfrm>
        <a:graphic>
          <a:graphicData uri="http://schemas.openxmlformats.org/drawingml/2006/table">
            <a:tbl>
              <a:tblPr/>
              <a:tblGrid>
                <a:gridCol w="2507517">
                  <a:extLst>
                    <a:ext uri="{9D8B030D-6E8A-4147-A177-3AD203B41FA5}">
                      <a16:colId xmlns:a16="http://schemas.microsoft.com/office/drawing/2014/main" val="20000"/>
                    </a:ext>
                  </a:extLst>
                </a:gridCol>
                <a:gridCol w="814407">
                  <a:extLst>
                    <a:ext uri="{9D8B030D-6E8A-4147-A177-3AD203B41FA5}">
                      <a16:colId xmlns:a16="http://schemas.microsoft.com/office/drawing/2014/main" val="20001"/>
                    </a:ext>
                  </a:extLst>
                </a:gridCol>
              </a:tblGrid>
              <a:tr h="230098">
                <a:tc>
                  <a:txBody>
                    <a:bodyPr/>
                    <a:lstStyle/>
                    <a:p>
                      <a:pPr algn="ctr">
                        <a:spcAft>
                          <a:spcPts val="0"/>
                        </a:spcAft>
                      </a:pPr>
                      <a:r>
                        <a:rPr lang="en-US" sz="1100">
                          <a:latin typeface="Times New Roman"/>
                          <a:ea typeface="MS Mincho"/>
                          <a:cs typeface="Times"/>
                        </a:rPr>
                        <a:t>Oxygen concentration, %</a:t>
                      </a:r>
                      <a:endParaRPr lang="pl-PL" sz="1200">
                        <a:latin typeface="Times"/>
                        <a:ea typeface="MS Mincho"/>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latin typeface="Times New Roman"/>
                          <a:ea typeface="MS Mincho"/>
                          <a:cs typeface="Times"/>
                        </a:rPr>
                        <a:t>SEV</a:t>
                      </a:r>
                      <a:r>
                        <a:rPr lang="en-US" sz="1100" baseline="-25000">
                          <a:latin typeface="Times New Roman"/>
                          <a:ea typeface="MS Mincho"/>
                          <a:cs typeface="Times"/>
                        </a:rPr>
                        <a:t>P</a:t>
                      </a:r>
                      <a:endParaRPr lang="pl-PL" sz="1200">
                        <a:latin typeface="Times"/>
                        <a:ea typeface="MS Mincho"/>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30098">
                <a:tc>
                  <a:txBody>
                    <a:bodyPr/>
                    <a:lstStyle/>
                    <a:p>
                      <a:pPr algn="ctr">
                        <a:spcAft>
                          <a:spcPts val="0"/>
                        </a:spcAft>
                      </a:pPr>
                      <a:r>
                        <a:rPr lang="en-US" sz="1100">
                          <a:latin typeface="Times New Roman"/>
                          <a:ea typeface="MS Mincho"/>
                          <a:cs typeface="Times"/>
                        </a:rPr>
                        <a:t>21 – 18</a:t>
                      </a:r>
                      <a:endParaRPr lang="pl-PL" sz="1200">
                        <a:latin typeface="Times"/>
                        <a:ea typeface="MS Mincho"/>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100">
                          <a:latin typeface="Times New Roman"/>
                          <a:ea typeface="MS Mincho"/>
                          <a:cs typeface="Times"/>
                        </a:rPr>
                        <a:t>1</a:t>
                      </a:r>
                      <a:endParaRPr lang="pl-PL" sz="1200">
                        <a:latin typeface="Times"/>
                        <a:ea typeface="MS Mincho"/>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30098">
                <a:tc>
                  <a:txBody>
                    <a:bodyPr/>
                    <a:lstStyle/>
                    <a:p>
                      <a:pPr algn="ctr">
                        <a:spcAft>
                          <a:spcPts val="0"/>
                        </a:spcAft>
                      </a:pPr>
                      <a:r>
                        <a:rPr lang="en-US" sz="1100">
                          <a:latin typeface="Times New Roman"/>
                          <a:ea typeface="MS Mincho"/>
                          <a:cs typeface="Times"/>
                        </a:rPr>
                        <a:t>18 – 15</a:t>
                      </a:r>
                      <a:endParaRPr lang="pl-PL" sz="1200">
                        <a:latin typeface="Times"/>
                        <a:ea typeface="MS Mincho"/>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100">
                          <a:latin typeface="Times New Roman"/>
                          <a:ea typeface="MS Mincho"/>
                          <a:cs typeface="Times"/>
                        </a:rPr>
                        <a:t>2</a:t>
                      </a:r>
                      <a:endParaRPr lang="pl-PL" sz="1200">
                        <a:latin typeface="Times"/>
                        <a:ea typeface="MS Mincho"/>
                        <a:cs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2"/>
                  </a:ext>
                </a:extLst>
              </a:tr>
              <a:tr h="230098">
                <a:tc>
                  <a:txBody>
                    <a:bodyPr/>
                    <a:lstStyle/>
                    <a:p>
                      <a:pPr algn="ctr">
                        <a:spcAft>
                          <a:spcPts val="0"/>
                        </a:spcAft>
                      </a:pPr>
                      <a:r>
                        <a:rPr lang="en-US" sz="1100">
                          <a:latin typeface="Times New Roman"/>
                          <a:ea typeface="MS Mincho"/>
                          <a:cs typeface="Times"/>
                        </a:rPr>
                        <a:t>15 – 12</a:t>
                      </a:r>
                      <a:endParaRPr lang="pl-PL" sz="1200">
                        <a:latin typeface="Times"/>
                        <a:ea typeface="MS Mincho"/>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100" dirty="0">
                          <a:latin typeface="Times New Roman"/>
                          <a:ea typeface="MS Mincho"/>
                          <a:cs typeface="Times"/>
                        </a:rPr>
                        <a:t>3</a:t>
                      </a:r>
                      <a:endParaRPr lang="pl-PL" sz="1200" dirty="0">
                        <a:latin typeface="Times"/>
                        <a:ea typeface="MS Mincho"/>
                        <a:cs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3"/>
                  </a:ext>
                </a:extLst>
              </a:tr>
              <a:tr h="230098">
                <a:tc>
                  <a:txBody>
                    <a:bodyPr/>
                    <a:lstStyle/>
                    <a:p>
                      <a:pPr algn="ctr">
                        <a:spcAft>
                          <a:spcPts val="0"/>
                        </a:spcAft>
                      </a:pPr>
                      <a:r>
                        <a:rPr lang="en-US" sz="1100">
                          <a:latin typeface="Times New Roman"/>
                          <a:ea typeface="MS Mincho"/>
                          <a:cs typeface="Times"/>
                        </a:rPr>
                        <a:t>12 – 10</a:t>
                      </a:r>
                      <a:endParaRPr lang="pl-PL" sz="1200">
                        <a:latin typeface="Times"/>
                        <a:ea typeface="MS Mincho"/>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100">
                          <a:latin typeface="Times New Roman"/>
                          <a:ea typeface="MS Mincho"/>
                          <a:cs typeface="Times"/>
                        </a:rPr>
                        <a:t>4</a:t>
                      </a:r>
                      <a:endParaRPr lang="pl-PL" sz="1200">
                        <a:latin typeface="Times"/>
                        <a:ea typeface="MS Mincho"/>
                        <a:cs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4"/>
                  </a:ext>
                </a:extLst>
              </a:tr>
              <a:tr h="230098">
                <a:tc>
                  <a:txBody>
                    <a:bodyPr/>
                    <a:lstStyle/>
                    <a:p>
                      <a:pPr algn="ctr">
                        <a:spcAft>
                          <a:spcPts val="0"/>
                        </a:spcAft>
                      </a:pPr>
                      <a:r>
                        <a:rPr lang="en-US" sz="1100">
                          <a:latin typeface="Times New Roman"/>
                          <a:ea typeface="MS Mincho"/>
                          <a:cs typeface="Times"/>
                        </a:rPr>
                        <a:t>10 – 6</a:t>
                      </a:r>
                      <a:endParaRPr lang="pl-PL" sz="1200">
                        <a:latin typeface="Times"/>
                        <a:ea typeface="MS Mincho"/>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100">
                          <a:latin typeface="Times New Roman"/>
                          <a:ea typeface="MS Mincho"/>
                          <a:cs typeface="Times"/>
                        </a:rPr>
                        <a:t>5</a:t>
                      </a:r>
                      <a:endParaRPr lang="pl-PL" sz="1200">
                        <a:latin typeface="Times"/>
                        <a:ea typeface="MS Mincho"/>
                        <a:cs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5"/>
                  </a:ext>
                </a:extLst>
              </a:tr>
              <a:tr h="230098">
                <a:tc>
                  <a:txBody>
                    <a:bodyPr/>
                    <a:lstStyle/>
                    <a:p>
                      <a:pPr algn="ctr">
                        <a:spcAft>
                          <a:spcPts val="0"/>
                        </a:spcAft>
                      </a:pPr>
                      <a:r>
                        <a:rPr lang="en-US" sz="1100">
                          <a:latin typeface="Times New Roman"/>
                          <a:ea typeface="MS Mincho"/>
                          <a:cs typeface="Times"/>
                        </a:rPr>
                        <a:t>6 – 0</a:t>
                      </a:r>
                      <a:endParaRPr lang="pl-PL" sz="1200">
                        <a:latin typeface="Times"/>
                        <a:ea typeface="MS Mincho"/>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dirty="0">
                          <a:latin typeface="Times New Roman"/>
                          <a:ea typeface="MS Mincho"/>
                          <a:cs typeface="Times"/>
                        </a:rPr>
                        <a:t>6</a:t>
                      </a:r>
                      <a:endParaRPr lang="pl-PL" sz="1200" dirty="0">
                        <a:latin typeface="Times"/>
                        <a:ea typeface="MS Mincho"/>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7" name="Tabela 6">
            <a:extLst>
              <a:ext uri="{FF2B5EF4-FFF2-40B4-BE49-F238E27FC236}">
                <a16:creationId xmlns:a16="http://schemas.microsoft.com/office/drawing/2014/main" id="{16426469-C013-4BB7-81FA-5104E282250D}"/>
              </a:ext>
            </a:extLst>
          </p:cNvPr>
          <p:cNvGraphicFramePr>
            <a:graphicFrameLocks noGrp="1"/>
          </p:cNvGraphicFramePr>
          <p:nvPr>
            <p:extLst>
              <p:ext uri="{D42A27DB-BD31-4B8C-83A1-F6EECF244321}">
                <p14:modId xmlns:p14="http://schemas.microsoft.com/office/powerpoint/2010/main" val="2184223379"/>
              </p:ext>
            </p:extLst>
          </p:nvPr>
        </p:nvGraphicFramePr>
        <p:xfrm>
          <a:off x="3200687" y="4976814"/>
          <a:ext cx="6517703" cy="1691115"/>
        </p:xfrm>
        <a:graphic>
          <a:graphicData uri="http://schemas.openxmlformats.org/drawingml/2006/table">
            <a:tbl>
              <a:tblPr/>
              <a:tblGrid>
                <a:gridCol w="2411072">
                  <a:extLst>
                    <a:ext uri="{9D8B030D-6E8A-4147-A177-3AD203B41FA5}">
                      <a16:colId xmlns:a16="http://schemas.microsoft.com/office/drawing/2014/main" val="20000"/>
                    </a:ext>
                  </a:extLst>
                </a:gridCol>
                <a:gridCol w="1321428">
                  <a:extLst>
                    <a:ext uri="{9D8B030D-6E8A-4147-A177-3AD203B41FA5}">
                      <a16:colId xmlns:a16="http://schemas.microsoft.com/office/drawing/2014/main" val="20001"/>
                    </a:ext>
                  </a:extLst>
                </a:gridCol>
                <a:gridCol w="1446139">
                  <a:extLst>
                    <a:ext uri="{9D8B030D-6E8A-4147-A177-3AD203B41FA5}">
                      <a16:colId xmlns:a16="http://schemas.microsoft.com/office/drawing/2014/main" val="20002"/>
                    </a:ext>
                  </a:extLst>
                </a:gridCol>
                <a:gridCol w="1339064">
                  <a:extLst>
                    <a:ext uri="{9D8B030D-6E8A-4147-A177-3AD203B41FA5}">
                      <a16:colId xmlns:a16="http://schemas.microsoft.com/office/drawing/2014/main" val="20003"/>
                    </a:ext>
                  </a:extLst>
                </a:gridCol>
              </a:tblGrid>
              <a:tr h="360625">
                <a:tc>
                  <a:txBody>
                    <a:bodyPr/>
                    <a:lstStyle/>
                    <a:p>
                      <a:pPr algn="ctr">
                        <a:spcAft>
                          <a:spcPts val="0"/>
                        </a:spcAft>
                      </a:pPr>
                      <a:endParaRPr lang="en-US" sz="1000" dirty="0">
                        <a:latin typeface="Times New Roman"/>
                        <a:ea typeface="MS Mincho"/>
                        <a:cs typeface="Times"/>
                      </a:endParaRPr>
                    </a:p>
                  </a:txBody>
                  <a:tcPr marL="63610" marR="6361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Times New Roman"/>
                          <a:ea typeface="MS Mincho"/>
                          <a:cs typeface="Times"/>
                        </a:rPr>
                        <a:t>Helium at ambient temperature</a:t>
                      </a:r>
                      <a:endParaRPr lang="pl-PL" sz="1100">
                        <a:latin typeface="Times"/>
                        <a:ea typeface="MS Mincho"/>
                        <a:cs typeface="Times New Roman"/>
                      </a:endParaRPr>
                    </a:p>
                  </a:txBody>
                  <a:tcPr marL="63610" marR="6361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US" sz="1000">
                          <a:latin typeface="Times New Roman"/>
                          <a:ea typeface="MS Mincho"/>
                          <a:cs typeface="Times"/>
                        </a:rPr>
                        <a:t>Helium at low temperature </a:t>
                      </a:r>
                      <a:endParaRPr lang="pl-PL" sz="1100">
                        <a:latin typeface="Times"/>
                        <a:ea typeface="MS Mincho"/>
                        <a:cs typeface="Times New Roman"/>
                      </a:endParaRPr>
                    </a:p>
                  </a:txBody>
                  <a:tcPr marL="63610" marR="6361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extLst>
                  <a:ext uri="{0D108BD9-81ED-4DB2-BD59-A6C34878D82A}">
                    <a16:rowId xmlns:a16="http://schemas.microsoft.com/office/drawing/2014/main" val="10000"/>
                  </a:ext>
                </a:extLst>
              </a:tr>
              <a:tr h="360625">
                <a:tc>
                  <a:txBody>
                    <a:bodyPr/>
                    <a:lstStyle/>
                    <a:p>
                      <a:pPr algn="ctr">
                        <a:spcAft>
                          <a:spcPts val="0"/>
                        </a:spcAft>
                      </a:pPr>
                      <a:endParaRPr lang="en-US" sz="1000" dirty="0">
                        <a:latin typeface="Times New Roman"/>
                        <a:ea typeface="MS Mincho"/>
                        <a:cs typeface="Times"/>
                      </a:endParaRPr>
                    </a:p>
                  </a:txBody>
                  <a:tcPr marL="63610" marR="6361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Times New Roman"/>
                          <a:ea typeface="MS Mincho"/>
                          <a:cs typeface="Times"/>
                        </a:rPr>
                        <a:t>HRL, WRL, </a:t>
                      </a:r>
                      <a:endParaRPr lang="pl-PL" sz="1100">
                        <a:latin typeface="Times"/>
                        <a:ea typeface="MS Mincho"/>
                        <a:cs typeface="Times New Roman"/>
                      </a:endParaRPr>
                    </a:p>
                    <a:p>
                      <a:pPr algn="ctr">
                        <a:spcAft>
                          <a:spcPts val="0"/>
                        </a:spcAft>
                      </a:pPr>
                      <a:r>
                        <a:rPr lang="en-US" sz="1000">
                          <a:latin typeface="Times New Roman"/>
                          <a:ea typeface="MS Mincho"/>
                          <a:cs typeface="Times"/>
                        </a:rPr>
                        <a:t>quench line</a:t>
                      </a:r>
                      <a:endParaRPr lang="pl-PL" sz="1100">
                        <a:latin typeface="Times"/>
                        <a:ea typeface="MS Mincho"/>
                        <a:cs typeface="Times New Roman"/>
                      </a:endParaRPr>
                    </a:p>
                  </a:txBody>
                  <a:tcPr marL="63610" marR="6361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dirty="0">
                          <a:latin typeface="Times New Roman"/>
                          <a:ea typeface="MS Mincho"/>
                          <a:cs typeface="Times"/>
                        </a:rPr>
                        <a:t>Auxiliary system </a:t>
                      </a:r>
                      <a:endParaRPr lang="pl-PL" sz="1000" dirty="0">
                        <a:latin typeface="Times New Roman"/>
                        <a:ea typeface="MS Mincho"/>
                        <a:cs typeface="Times"/>
                      </a:endParaRPr>
                    </a:p>
                    <a:p>
                      <a:pPr algn="ctr">
                        <a:spcAft>
                          <a:spcPts val="0"/>
                        </a:spcAft>
                      </a:pPr>
                      <a:r>
                        <a:rPr lang="en-US" sz="1000" dirty="0">
                          <a:latin typeface="Times New Roman"/>
                          <a:ea typeface="MS Mincho"/>
                          <a:cs typeface="Times"/>
                        </a:rPr>
                        <a:t>(DFB, QRL)</a:t>
                      </a:r>
                      <a:endParaRPr lang="pl-PL" sz="1100" dirty="0">
                        <a:latin typeface="Times"/>
                        <a:ea typeface="MS Mincho"/>
                        <a:cs typeface="Times New Roman"/>
                      </a:endParaRPr>
                    </a:p>
                  </a:txBody>
                  <a:tcPr marL="63610" marR="6361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Times New Roman"/>
                          <a:ea typeface="MS Mincho"/>
                          <a:cs typeface="Times"/>
                        </a:rPr>
                        <a:t>LHC</a:t>
                      </a:r>
                      <a:endParaRPr lang="pl-PL" sz="1100">
                        <a:latin typeface="Times"/>
                        <a:ea typeface="MS Mincho"/>
                        <a:cs typeface="Times New Roman"/>
                      </a:endParaRPr>
                    </a:p>
                  </a:txBody>
                  <a:tcPr marL="63610" marR="6361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3973">
                <a:tc>
                  <a:txBody>
                    <a:bodyPr/>
                    <a:lstStyle/>
                    <a:p>
                      <a:pPr algn="ctr">
                        <a:spcAft>
                          <a:spcPts val="0"/>
                        </a:spcAft>
                      </a:pPr>
                      <a:r>
                        <a:rPr lang="en-US" sz="1000">
                          <a:latin typeface="Times New Roman"/>
                          <a:ea typeface="MS Mincho"/>
                          <a:cs typeface="Times"/>
                        </a:rPr>
                        <a:t>Maximum mass flow rate, kg/s</a:t>
                      </a:r>
                      <a:endParaRPr lang="pl-PL" sz="1100">
                        <a:latin typeface="Times"/>
                        <a:ea typeface="MS Mincho"/>
                        <a:cs typeface="Times New Roman"/>
                      </a:endParaRPr>
                    </a:p>
                  </a:txBody>
                  <a:tcPr marL="63610" marR="6361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000">
                          <a:latin typeface="Times New Roman"/>
                          <a:ea typeface="MS Mincho"/>
                          <a:cs typeface="Times"/>
                        </a:rPr>
                        <a:t>SEV</a:t>
                      </a:r>
                      <a:r>
                        <a:rPr lang="en-US" sz="1000" baseline="-25000">
                          <a:latin typeface="Times New Roman"/>
                          <a:ea typeface="MS Mincho"/>
                          <a:cs typeface="Times"/>
                        </a:rPr>
                        <a:t>M</a:t>
                      </a:r>
                      <a:endParaRPr lang="pl-PL" sz="1100">
                        <a:latin typeface="Times"/>
                        <a:ea typeface="MS Mincho"/>
                        <a:cs typeface="Times New Roman"/>
                      </a:endParaRPr>
                    </a:p>
                  </a:txBody>
                  <a:tcPr marL="63610" marR="6361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000">
                          <a:latin typeface="Times New Roman"/>
                          <a:ea typeface="MS Mincho"/>
                          <a:cs typeface="Times"/>
                        </a:rPr>
                        <a:t>SEV</a:t>
                      </a:r>
                      <a:r>
                        <a:rPr lang="en-US" sz="1000" baseline="-25000">
                          <a:latin typeface="Times New Roman"/>
                          <a:ea typeface="MS Mincho"/>
                          <a:cs typeface="Times"/>
                        </a:rPr>
                        <a:t>M</a:t>
                      </a:r>
                      <a:endParaRPr lang="pl-PL" sz="1100">
                        <a:latin typeface="Times"/>
                        <a:ea typeface="MS Mincho"/>
                        <a:cs typeface="Times New Roman"/>
                      </a:endParaRPr>
                    </a:p>
                  </a:txBody>
                  <a:tcPr marL="63610" marR="6361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000">
                          <a:latin typeface="Times New Roman"/>
                          <a:ea typeface="MS Mincho"/>
                          <a:cs typeface="Times"/>
                        </a:rPr>
                        <a:t>SEV</a:t>
                      </a:r>
                      <a:r>
                        <a:rPr lang="en-US" sz="1000" baseline="-25000">
                          <a:latin typeface="Times New Roman"/>
                          <a:ea typeface="MS Mincho"/>
                          <a:cs typeface="Times"/>
                        </a:rPr>
                        <a:t>M</a:t>
                      </a:r>
                      <a:endParaRPr lang="pl-PL" sz="1100">
                        <a:latin typeface="Times"/>
                        <a:ea typeface="MS Mincho"/>
                        <a:cs typeface="Times New Roman"/>
                      </a:endParaRPr>
                    </a:p>
                  </a:txBody>
                  <a:tcPr marL="63610" marR="6361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193973">
                <a:tc>
                  <a:txBody>
                    <a:bodyPr/>
                    <a:lstStyle/>
                    <a:p>
                      <a:pPr algn="ctr">
                        <a:spcAft>
                          <a:spcPts val="0"/>
                        </a:spcAft>
                      </a:pPr>
                      <a:r>
                        <a:rPr lang="en-US" sz="1000">
                          <a:latin typeface="Times New Roman"/>
                          <a:ea typeface="MS Mincho"/>
                          <a:cs typeface="Times"/>
                        </a:rPr>
                        <a:t>Leakage</a:t>
                      </a:r>
                      <a:endParaRPr lang="pl-PL" sz="1100">
                        <a:latin typeface="Times"/>
                        <a:ea typeface="MS Mincho"/>
                        <a:cs typeface="Times New Roman"/>
                      </a:endParaRPr>
                    </a:p>
                  </a:txBody>
                  <a:tcPr marL="63610" marR="63610" marT="0" marB="0" anchor="ctr">
                    <a:lnL>
                      <a:noFill/>
                    </a:lnL>
                    <a:lnR>
                      <a:noFill/>
                    </a:lnR>
                    <a:lnT>
                      <a:noFill/>
                    </a:lnT>
                    <a:lnB>
                      <a:noFill/>
                    </a:lnB>
                  </a:tcPr>
                </a:tc>
                <a:tc>
                  <a:txBody>
                    <a:bodyPr/>
                    <a:lstStyle/>
                    <a:p>
                      <a:pPr algn="ctr">
                        <a:spcAft>
                          <a:spcPts val="0"/>
                        </a:spcAft>
                      </a:pPr>
                      <a:r>
                        <a:rPr lang="en-US" sz="1000">
                          <a:latin typeface="Times New Roman"/>
                          <a:ea typeface="MS Mincho"/>
                          <a:cs typeface="Times"/>
                        </a:rPr>
                        <a:t>1</a:t>
                      </a:r>
                      <a:endParaRPr lang="pl-PL" sz="1100">
                        <a:latin typeface="Times"/>
                        <a:ea typeface="MS Mincho"/>
                        <a:cs typeface="Times New Roman"/>
                      </a:endParaRPr>
                    </a:p>
                  </a:txBody>
                  <a:tcPr marL="63610" marR="63610" marT="0" marB="0" anchor="ctr">
                    <a:lnL>
                      <a:noFill/>
                    </a:lnL>
                    <a:lnR>
                      <a:noFill/>
                    </a:lnR>
                    <a:lnT>
                      <a:noFill/>
                    </a:lnT>
                    <a:lnB>
                      <a:noFill/>
                    </a:lnB>
                  </a:tcPr>
                </a:tc>
                <a:tc>
                  <a:txBody>
                    <a:bodyPr/>
                    <a:lstStyle/>
                    <a:p>
                      <a:pPr algn="ctr">
                        <a:spcAft>
                          <a:spcPts val="0"/>
                        </a:spcAft>
                      </a:pPr>
                      <a:r>
                        <a:rPr lang="en-US" sz="1000">
                          <a:latin typeface="Times New Roman"/>
                          <a:ea typeface="MS Mincho"/>
                          <a:cs typeface="Times"/>
                        </a:rPr>
                        <a:t>1</a:t>
                      </a:r>
                      <a:endParaRPr lang="pl-PL" sz="1100">
                        <a:latin typeface="Times"/>
                        <a:ea typeface="MS Mincho"/>
                        <a:cs typeface="Times New Roman"/>
                      </a:endParaRPr>
                    </a:p>
                  </a:txBody>
                  <a:tcPr marL="63610" marR="63610" marT="0" marB="0" anchor="ctr">
                    <a:lnL>
                      <a:noFill/>
                    </a:lnL>
                    <a:lnR>
                      <a:noFill/>
                    </a:lnR>
                    <a:lnT>
                      <a:noFill/>
                    </a:lnT>
                    <a:lnB>
                      <a:noFill/>
                    </a:lnB>
                  </a:tcPr>
                </a:tc>
                <a:tc>
                  <a:txBody>
                    <a:bodyPr/>
                    <a:lstStyle/>
                    <a:p>
                      <a:pPr algn="ctr">
                        <a:spcAft>
                          <a:spcPts val="0"/>
                        </a:spcAft>
                      </a:pPr>
                      <a:r>
                        <a:rPr lang="en-US" sz="1000">
                          <a:latin typeface="Times New Roman"/>
                          <a:ea typeface="MS Mincho"/>
                          <a:cs typeface="Times"/>
                        </a:rPr>
                        <a:t>1</a:t>
                      </a:r>
                      <a:endParaRPr lang="pl-PL" sz="1100">
                        <a:latin typeface="Times"/>
                        <a:ea typeface="MS Mincho"/>
                        <a:cs typeface="Times New Roman"/>
                      </a:endParaRPr>
                    </a:p>
                  </a:txBody>
                  <a:tcPr marL="63610" marR="63610" marT="0" marB="0">
                    <a:lnL>
                      <a:noFill/>
                    </a:lnL>
                    <a:lnR>
                      <a:noFill/>
                    </a:lnR>
                    <a:lnT>
                      <a:noFill/>
                    </a:lnT>
                    <a:lnB>
                      <a:noFill/>
                    </a:lnB>
                  </a:tcPr>
                </a:tc>
                <a:extLst>
                  <a:ext uri="{0D108BD9-81ED-4DB2-BD59-A6C34878D82A}">
                    <a16:rowId xmlns:a16="http://schemas.microsoft.com/office/drawing/2014/main" val="10003"/>
                  </a:ext>
                </a:extLst>
              </a:tr>
              <a:tr h="193973">
                <a:tc>
                  <a:txBody>
                    <a:bodyPr/>
                    <a:lstStyle/>
                    <a:p>
                      <a:pPr algn="ctr">
                        <a:spcAft>
                          <a:spcPts val="0"/>
                        </a:spcAft>
                      </a:pPr>
                      <a:r>
                        <a:rPr lang="en-US" sz="1000">
                          <a:latin typeface="Times New Roman"/>
                          <a:ea typeface="MS Mincho"/>
                          <a:cs typeface="Times"/>
                        </a:rPr>
                        <a:t>1 – 15</a:t>
                      </a:r>
                      <a:endParaRPr lang="pl-PL" sz="1100">
                        <a:latin typeface="Times"/>
                        <a:ea typeface="MS Mincho"/>
                        <a:cs typeface="Times New Roman"/>
                      </a:endParaRPr>
                    </a:p>
                  </a:txBody>
                  <a:tcPr marL="63610" marR="63610" marT="0" marB="0" anchor="ctr">
                    <a:lnL>
                      <a:noFill/>
                    </a:lnL>
                    <a:lnR>
                      <a:noFill/>
                    </a:lnR>
                    <a:lnT>
                      <a:noFill/>
                    </a:lnT>
                    <a:lnB>
                      <a:noFill/>
                    </a:lnB>
                  </a:tcPr>
                </a:tc>
                <a:tc>
                  <a:txBody>
                    <a:bodyPr/>
                    <a:lstStyle/>
                    <a:p>
                      <a:pPr algn="ctr">
                        <a:spcAft>
                          <a:spcPts val="0"/>
                        </a:spcAft>
                      </a:pPr>
                      <a:r>
                        <a:rPr lang="en-US" sz="1000">
                          <a:latin typeface="Times New Roman"/>
                          <a:ea typeface="MS Mincho"/>
                          <a:cs typeface="Times"/>
                        </a:rPr>
                        <a:t>1</a:t>
                      </a:r>
                      <a:endParaRPr lang="pl-PL" sz="1100">
                        <a:latin typeface="Times"/>
                        <a:ea typeface="MS Mincho"/>
                        <a:cs typeface="Times New Roman"/>
                      </a:endParaRPr>
                    </a:p>
                  </a:txBody>
                  <a:tcPr marL="63610" marR="63610" marT="0" marB="0" anchor="ctr">
                    <a:lnL>
                      <a:noFill/>
                    </a:lnL>
                    <a:lnR>
                      <a:noFill/>
                    </a:lnR>
                    <a:lnT>
                      <a:noFill/>
                    </a:lnT>
                    <a:lnB>
                      <a:noFill/>
                    </a:lnB>
                  </a:tcPr>
                </a:tc>
                <a:tc>
                  <a:txBody>
                    <a:bodyPr/>
                    <a:lstStyle/>
                    <a:p>
                      <a:pPr algn="ctr">
                        <a:spcAft>
                          <a:spcPts val="0"/>
                        </a:spcAft>
                      </a:pPr>
                      <a:r>
                        <a:rPr lang="en-US" sz="1000">
                          <a:latin typeface="Times New Roman"/>
                          <a:ea typeface="MS Mincho"/>
                          <a:cs typeface="Times"/>
                        </a:rPr>
                        <a:t>2</a:t>
                      </a:r>
                      <a:endParaRPr lang="pl-PL" sz="1100">
                        <a:latin typeface="Times"/>
                        <a:ea typeface="MS Mincho"/>
                        <a:cs typeface="Times New Roman"/>
                      </a:endParaRPr>
                    </a:p>
                  </a:txBody>
                  <a:tcPr marL="63610" marR="63610" marT="0" marB="0" anchor="ctr">
                    <a:lnL>
                      <a:noFill/>
                    </a:lnL>
                    <a:lnR>
                      <a:noFill/>
                    </a:lnR>
                    <a:lnT>
                      <a:noFill/>
                    </a:lnT>
                    <a:lnB>
                      <a:noFill/>
                    </a:lnB>
                  </a:tcPr>
                </a:tc>
                <a:tc>
                  <a:txBody>
                    <a:bodyPr/>
                    <a:lstStyle/>
                    <a:p>
                      <a:pPr algn="ctr">
                        <a:spcAft>
                          <a:spcPts val="0"/>
                        </a:spcAft>
                      </a:pPr>
                      <a:r>
                        <a:rPr lang="en-US" sz="1000">
                          <a:latin typeface="Times New Roman"/>
                          <a:ea typeface="MS Mincho"/>
                          <a:cs typeface="Times"/>
                        </a:rPr>
                        <a:t>2</a:t>
                      </a:r>
                      <a:endParaRPr lang="pl-PL" sz="1100">
                        <a:latin typeface="Times"/>
                        <a:ea typeface="MS Mincho"/>
                        <a:cs typeface="Times New Roman"/>
                      </a:endParaRPr>
                    </a:p>
                  </a:txBody>
                  <a:tcPr marL="63610" marR="63610" marT="0" marB="0">
                    <a:lnL>
                      <a:noFill/>
                    </a:lnL>
                    <a:lnR>
                      <a:noFill/>
                    </a:lnR>
                    <a:lnT>
                      <a:noFill/>
                    </a:lnT>
                    <a:lnB>
                      <a:noFill/>
                    </a:lnB>
                  </a:tcPr>
                </a:tc>
                <a:extLst>
                  <a:ext uri="{0D108BD9-81ED-4DB2-BD59-A6C34878D82A}">
                    <a16:rowId xmlns:a16="http://schemas.microsoft.com/office/drawing/2014/main" val="10004"/>
                  </a:ext>
                </a:extLst>
              </a:tr>
              <a:tr h="193973">
                <a:tc>
                  <a:txBody>
                    <a:bodyPr/>
                    <a:lstStyle/>
                    <a:p>
                      <a:pPr algn="ctr">
                        <a:spcAft>
                          <a:spcPts val="0"/>
                        </a:spcAft>
                      </a:pPr>
                      <a:r>
                        <a:rPr lang="en-US" sz="1000">
                          <a:latin typeface="Times New Roman"/>
                          <a:ea typeface="MS Mincho"/>
                          <a:cs typeface="Times"/>
                        </a:rPr>
                        <a:t>15.1 –  20</a:t>
                      </a:r>
                      <a:endParaRPr lang="pl-PL" sz="1100">
                        <a:latin typeface="Times"/>
                        <a:ea typeface="MS Mincho"/>
                        <a:cs typeface="Times New Roman"/>
                      </a:endParaRPr>
                    </a:p>
                  </a:txBody>
                  <a:tcPr marL="63610" marR="63610" marT="0" marB="0" anchor="ctr">
                    <a:lnL>
                      <a:noFill/>
                    </a:lnL>
                    <a:lnR>
                      <a:noFill/>
                    </a:lnR>
                    <a:lnT>
                      <a:noFill/>
                    </a:lnT>
                    <a:lnB>
                      <a:noFill/>
                    </a:lnB>
                  </a:tcPr>
                </a:tc>
                <a:tc>
                  <a:txBody>
                    <a:bodyPr/>
                    <a:lstStyle/>
                    <a:p>
                      <a:pPr algn="ctr">
                        <a:spcAft>
                          <a:spcPts val="0"/>
                        </a:spcAft>
                      </a:pPr>
                      <a:r>
                        <a:rPr lang="en-US" sz="1000">
                          <a:latin typeface="Times New Roman"/>
                          <a:ea typeface="MS Mincho"/>
                          <a:cs typeface="Times"/>
                        </a:rPr>
                        <a:t>3</a:t>
                      </a:r>
                      <a:endParaRPr lang="pl-PL" sz="1100">
                        <a:latin typeface="Times"/>
                        <a:ea typeface="MS Mincho"/>
                        <a:cs typeface="Times New Roman"/>
                      </a:endParaRPr>
                    </a:p>
                  </a:txBody>
                  <a:tcPr marL="63610" marR="63610" marT="0" marB="0" anchor="ctr">
                    <a:lnL>
                      <a:noFill/>
                    </a:lnL>
                    <a:lnR>
                      <a:noFill/>
                    </a:lnR>
                    <a:lnT>
                      <a:noFill/>
                    </a:lnT>
                    <a:lnB>
                      <a:noFill/>
                    </a:lnB>
                  </a:tcPr>
                </a:tc>
                <a:tc>
                  <a:txBody>
                    <a:bodyPr/>
                    <a:lstStyle/>
                    <a:p>
                      <a:pPr algn="ctr">
                        <a:spcAft>
                          <a:spcPts val="0"/>
                        </a:spcAft>
                      </a:pPr>
                      <a:r>
                        <a:rPr lang="en-US" sz="1000">
                          <a:latin typeface="Times New Roman"/>
                          <a:ea typeface="MS Mincho"/>
                          <a:cs typeface="Times"/>
                        </a:rPr>
                        <a:t>4</a:t>
                      </a:r>
                      <a:endParaRPr lang="pl-PL" sz="1100">
                        <a:latin typeface="Times"/>
                        <a:ea typeface="MS Mincho"/>
                        <a:cs typeface="Times New Roman"/>
                      </a:endParaRPr>
                    </a:p>
                  </a:txBody>
                  <a:tcPr marL="63610" marR="63610" marT="0" marB="0" anchor="ctr">
                    <a:lnL>
                      <a:noFill/>
                    </a:lnL>
                    <a:lnR>
                      <a:noFill/>
                    </a:lnR>
                    <a:lnT>
                      <a:noFill/>
                    </a:lnT>
                    <a:lnB>
                      <a:noFill/>
                    </a:lnB>
                  </a:tcPr>
                </a:tc>
                <a:tc>
                  <a:txBody>
                    <a:bodyPr/>
                    <a:lstStyle/>
                    <a:p>
                      <a:pPr algn="ctr">
                        <a:spcAft>
                          <a:spcPts val="0"/>
                        </a:spcAft>
                      </a:pPr>
                      <a:r>
                        <a:rPr lang="en-US" sz="1000">
                          <a:latin typeface="Times New Roman"/>
                          <a:ea typeface="MS Mincho"/>
                          <a:cs typeface="Times"/>
                        </a:rPr>
                        <a:t>4</a:t>
                      </a:r>
                      <a:endParaRPr lang="pl-PL" sz="1100">
                        <a:latin typeface="Times"/>
                        <a:ea typeface="MS Mincho"/>
                        <a:cs typeface="Times New Roman"/>
                      </a:endParaRPr>
                    </a:p>
                  </a:txBody>
                  <a:tcPr marL="63610" marR="63610" marT="0" marB="0">
                    <a:lnL>
                      <a:noFill/>
                    </a:lnL>
                    <a:lnR>
                      <a:noFill/>
                    </a:lnR>
                    <a:lnT>
                      <a:noFill/>
                    </a:lnT>
                    <a:lnB>
                      <a:noFill/>
                    </a:lnB>
                  </a:tcPr>
                </a:tc>
                <a:extLst>
                  <a:ext uri="{0D108BD9-81ED-4DB2-BD59-A6C34878D82A}">
                    <a16:rowId xmlns:a16="http://schemas.microsoft.com/office/drawing/2014/main" val="10005"/>
                  </a:ext>
                </a:extLst>
              </a:tr>
              <a:tr h="193973">
                <a:tc>
                  <a:txBody>
                    <a:bodyPr/>
                    <a:lstStyle/>
                    <a:p>
                      <a:pPr algn="ctr">
                        <a:spcAft>
                          <a:spcPts val="0"/>
                        </a:spcAft>
                      </a:pPr>
                      <a:r>
                        <a:rPr lang="en-US" sz="1000">
                          <a:latin typeface="Times New Roman"/>
                          <a:ea typeface="MS Mincho"/>
                          <a:cs typeface="Times"/>
                        </a:rPr>
                        <a:t>more than 20</a:t>
                      </a:r>
                      <a:endParaRPr lang="pl-PL" sz="1100">
                        <a:latin typeface="Times"/>
                        <a:ea typeface="MS Mincho"/>
                        <a:cs typeface="Times New Roman"/>
                      </a:endParaRPr>
                    </a:p>
                  </a:txBody>
                  <a:tcPr marL="63610" marR="6361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Times New Roman"/>
                          <a:ea typeface="MS Mincho"/>
                          <a:cs typeface="Times"/>
                        </a:rPr>
                        <a:t>4</a:t>
                      </a:r>
                      <a:endParaRPr lang="pl-PL" sz="1100">
                        <a:latin typeface="Times"/>
                        <a:ea typeface="MS Mincho"/>
                        <a:cs typeface="Times New Roman"/>
                      </a:endParaRPr>
                    </a:p>
                  </a:txBody>
                  <a:tcPr marL="63610" marR="6361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dirty="0">
                          <a:latin typeface="Times New Roman"/>
                          <a:ea typeface="MS Mincho"/>
                          <a:cs typeface="Times"/>
                        </a:rPr>
                        <a:t>5</a:t>
                      </a:r>
                      <a:endParaRPr lang="pl-PL" sz="1100" dirty="0">
                        <a:latin typeface="Times"/>
                        <a:ea typeface="MS Mincho"/>
                        <a:cs typeface="Times New Roman"/>
                      </a:endParaRPr>
                    </a:p>
                  </a:txBody>
                  <a:tcPr marL="63610" marR="6361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dirty="0">
                          <a:latin typeface="Times New Roman"/>
                          <a:ea typeface="MS Mincho"/>
                          <a:cs typeface="Times"/>
                        </a:rPr>
                        <a:t>6</a:t>
                      </a:r>
                      <a:endParaRPr lang="pl-PL" sz="1100" dirty="0">
                        <a:latin typeface="Times"/>
                        <a:ea typeface="MS Mincho"/>
                        <a:cs typeface="Times New Roman"/>
                      </a:endParaRPr>
                    </a:p>
                  </a:txBody>
                  <a:tcPr marL="63610" marR="6361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cxnSp>
        <p:nvCxnSpPr>
          <p:cNvPr id="9" name="Łącznik prosty ze strzałką 8">
            <a:extLst>
              <a:ext uri="{FF2B5EF4-FFF2-40B4-BE49-F238E27FC236}">
                <a16:creationId xmlns:a16="http://schemas.microsoft.com/office/drawing/2014/main" id="{34E69F15-C5AE-48A3-86CC-A32F8D8CEE27}"/>
              </a:ext>
            </a:extLst>
          </p:cNvPr>
          <p:cNvCxnSpPr/>
          <p:nvPr/>
        </p:nvCxnSpPr>
        <p:spPr>
          <a:xfrm flipH="1">
            <a:off x="4151314" y="2493963"/>
            <a:ext cx="1044575" cy="5080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 name="Łącznik prosty ze strzałką 9">
            <a:extLst>
              <a:ext uri="{FF2B5EF4-FFF2-40B4-BE49-F238E27FC236}">
                <a16:creationId xmlns:a16="http://schemas.microsoft.com/office/drawing/2014/main" id="{8AA0D83F-8F4A-4F9B-8F5E-C699B90FBB81}"/>
              </a:ext>
            </a:extLst>
          </p:cNvPr>
          <p:cNvCxnSpPr/>
          <p:nvPr/>
        </p:nvCxnSpPr>
        <p:spPr>
          <a:xfrm flipH="1">
            <a:off x="6383339" y="2595564"/>
            <a:ext cx="325437" cy="226853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2" name="Łącznik prosty ze strzałką 11">
            <a:extLst>
              <a:ext uri="{FF2B5EF4-FFF2-40B4-BE49-F238E27FC236}">
                <a16:creationId xmlns:a16="http://schemas.microsoft.com/office/drawing/2014/main" id="{207CC460-8AB5-4682-8D7B-18E45767FE14}"/>
              </a:ext>
            </a:extLst>
          </p:cNvPr>
          <p:cNvCxnSpPr/>
          <p:nvPr/>
        </p:nvCxnSpPr>
        <p:spPr>
          <a:xfrm>
            <a:off x="8148639" y="2493963"/>
            <a:ext cx="1042987" cy="5080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9024676"/>
      </p:ext>
    </p:extLst>
  </p:cSld>
  <p:clrMapOvr>
    <a:masterClrMapping/>
  </p:clrMapOvr>
  <p:transition>
    <p:randomBa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578C46-7476-4A59-B50F-D9045D3A1953}"/>
              </a:ext>
            </a:extLst>
          </p:cNvPr>
          <p:cNvSpPr>
            <a:spLocks noGrp="1"/>
          </p:cNvSpPr>
          <p:nvPr>
            <p:ph type="dt" sz="half" idx="2"/>
          </p:nvPr>
        </p:nvSpPr>
        <p:spPr>
          <a:xfrm>
            <a:off x="982436" y="6540385"/>
            <a:ext cx="908508" cy="241300"/>
          </a:xfrm>
        </p:spPr>
        <p:txBody>
          <a:bodyPr/>
          <a:lstStyle/>
          <a:p>
            <a:pPr defTabSz="457189"/>
            <a:r>
              <a:rPr lang="pl-PL" altLang="en-US" dirty="0"/>
              <a:t>07/13</a:t>
            </a:r>
            <a:r>
              <a:rPr lang="en-US" altLang="en-US" dirty="0"/>
              <a:t>/202</a:t>
            </a:r>
            <a:r>
              <a:rPr lang="pl-PL" altLang="en-US" dirty="0"/>
              <a:t>2</a:t>
            </a:r>
            <a:endParaRPr lang="en-US" altLang="en-US" dirty="0"/>
          </a:p>
        </p:txBody>
      </p:sp>
      <p:sp>
        <p:nvSpPr>
          <p:cNvPr id="14" name="Slide Number Placeholder 13">
            <a:extLst>
              <a:ext uri="{FF2B5EF4-FFF2-40B4-BE49-F238E27FC236}">
                <a16:creationId xmlns:a16="http://schemas.microsoft.com/office/drawing/2014/main" id="{3725DF6A-4E3C-4168-AE15-563283DE2A21}"/>
              </a:ext>
            </a:extLst>
          </p:cNvPr>
          <p:cNvSpPr>
            <a:spLocks noGrp="1"/>
          </p:cNvSpPr>
          <p:nvPr>
            <p:ph type="sldNum" sz="quarter" idx="4"/>
          </p:nvPr>
        </p:nvSpPr>
        <p:spPr/>
        <p:txBody>
          <a:bodyPr/>
          <a:lstStyle/>
          <a:p>
            <a:pPr defTabSz="457189"/>
            <a:fld id="{D4078CA2-75EA-4F42-B0AF-FB0975373545}" type="slidenum">
              <a:rPr lang="en-US" altLang="en-US"/>
              <a:pPr defTabSz="457189"/>
              <a:t>2</a:t>
            </a:fld>
            <a:endParaRPr lang="en-US" altLang="en-US" dirty="0"/>
          </a:p>
        </p:txBody>
      </p:sp>
      <p:sp>
        <p:nvSpPr>
          <p:cNvPr id="11" name="Date Placeholder 3">
            <a:extLst>
              <a:ext uri="{FF2B5EF4-FFF2-40B4-BE49-F238E27FC236}">
                <a16:creationId xmlns:a16="http://schemas.microsoft.com/office/drawing/2014/main" id="{364D97F0-C878-4B5B-B352-0B6B61D78A57}"/>
              </a:ext>
            </a:extLst>
          </p:cNvPr>
          <p:cNvSpPr txBox="1">
            <a:spLocks/>
          </p:cNvSpPr>
          <p:nvPr/>
        </p:nvSpPr>
        <p:spPr>
          <a:xfrm>
            <a:off x="2260827" y="6495483"/>
            <a:ext cx="775884"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defTabSz="457189">
              <a:defRPr/>
            </a:pPr>
            <a:endParaRPr lang="en-US" dirty="0">
              <a:solidFill>
                <a:srgbClr val="003087"/>
              </a:solidFill>
            </a:endParaRPr>
          </a:p>
        </p:txBody>
      </p:sp>
      <p:sp>
        <p:nvSpPr>
          <p:cNvPr id="12" name="Footer Placeholder 1">
            <a:extLst>
              <a:ext uri="{FF2B5EF4-FFF2-40B4-BE49-F238E27FC236}">
                <a16:creationId xmlns:a16="http://schemas.microsoft.com/office/drawing/2014/main" id="{70631DE9-99DC-40F2-9662-20F9D321D377}"/>
              </a:ext>
            </a:extLst>
          </p:cNvPr>
          <p:cNvSpPr txBox="1">
            <a:spLocks/>
          </p:cNvSpPr>
          <p:nvPr/>
        </p:nvSpPr>
        <p:spPr>
          <a:xfrm>
            <a:off x="3473825" y="6504214"/>
            <a:ext cx="5842897" cy="242873"/>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defTabSz="457189">
              <a:defRPr/>
            </a:pPr>
            <a:endParaRPr lang="en-US" b="1" dirty="0">
              <a:solidFill>
                <a:srgbClr val="003087"/>
              </a:solidFill>
            </a:endParaRPr>
          </a:p>
        </p:txBody>
      </p:sp>
      <p:sp>
        <p:nvSpPr>
          <p:cNvPr id="16" name="Footer Placeholder 3">
            <a:extLst>
              <a:ext uri="{FF2B5EF4-FFF2-40B4-BE49-F238E27FC236}">
                <a16:creationId xmlns:a16="http://schemas.microsoft.com/office/drawing/2014/main" id="{0CB77E90-D579-46FD-ABB8-6F5E036E5A7A}"/>
              </a:ext>
            </a:extLst>
          </p:cNvPr>
          <p:cNvSpPr>
            <a:spLocks noGrp="1"/>
          </p:cNvSpPr>
          <p:nvPr>
            <p:ph type="ftr" sz="quarter" idx="11"/>
          </p:nvPr>
        </p:nvSpPr>
        <p:spPr>
          <a:xfrm>
            <a:off x="2051914" y="6545704"/>
            <a:ext cx="8347199" cy="242873"/>
          </a:xfrm>
        </p:spPr>
        <p:txBody>
          <a:bodyPr/>
          <a:lstStyle/>
          <a:p>
            <a:pPr>
              <a:defRPr/>
            </a:pPr>
            <a:r>
              <a:rPr lang="pl-PL" dirty="0"/>
              <a:t>Maciej Chorowski</a:t>
            </a:r>
            <a:r>
              <a:rPr lang="en-US" sz="1200" dirty="0"/>
              <a:t> | PIP-II Technical Workshop</a:t>
            </a:r>
            <a:endParaRPr lang="en-US" sz="1200" b="1" dirty="0"/>
          </a:p>
        </p:txBody>
      </p:sp>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8027" y="5918329"/>
            <a:ext cx="2376351" cy="486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Title 1">
            <a:extLst>
              <a:ext uri="{FF2B5EF4-FFF2-40B4-BE49-F238E27FC236}">
                <a16:creationId xmlns:a16="http://schemas.microsoft.com/office/drawing/2014/main" id="{5ED114A2-8D05-4186-92EE-0D98D5C769BA}"/>
              </a:ext>
            </a:extLst>
          </p:cNvPr>
          <p:cNvSpPr txBox="1">
            <a:spLocks/>
          </p:cNvSpPr>
          <p:nvPr/>
        </p:nvSpPr>
        <p:spPr>
          <a:xfrm>
            <a:off x="390082" y="314581"/>
            <a:ext cx="5493105" cy="427877"/>
          </a:xfrm>
          <a:prstGeom prst="rect">
            <a:avLst/>
          </a:prstGeom>
          <a:ln>
            <a:noFill/>
          </a:ln>
          <a:effectLst/>
          <a:scene3d>
            <a:camera prst="orthographicFront">
              <a:rot lat="0" lon="0" rev="0"/>
            </a:camera>
            <a:lightRig rig="contrasting" dir="t">
              <a:rot lat="0" lon="0" rev="1500000"/>
            </a:lightRig>
          </a:scene3d>
          <a:sp3d prstMaterial="metal">
            <a:bevelT w="88900" h="88900"/>
          </a:sp3d>
        </p:spPr>
        <p:txBody>
          <a:bodyPr lIns="0" tIns="0" rIns="0" bIns="0" anchor="b" anchorCtr="0"/>
          <a:lstStyle>
            <a:lvl1pPr algn="l" defTabSz="457200" rtl="0" eaLnBrk="1" fontAlgn="base" hangingPunct="1">
              <a:spcBef>
                <a:spcPct val="0"/>
              </a:spcBef>
              <a:spcAft>
                <a:spcPct val="0"/>
              </a:spcAft>
              <a:defRPr sz="2400" b="1" kern="1200">
                <a:solidFill>
                  <a:srgbClr val="004C97"/>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a:lstStyle>
          <a:p>
            <a:pPr defTabSz="457189">
              <a:defRPr/>
            </a:pPr>
            <a:r>
              <a:rPr lang="en-US" sz="2800" dirty="0">
                <a:solidFill>
                  <a:srgbClr val="003087"/>
                </a:solidFill>
              </a:rPr>
              <a:t>Outline</a:t>
            </a:r>
          </a:p>
        </p:txBody>
      </p:sp>
      <p:sp>
        <p:nvSpPr>
          <p:cNvPr id="61" name="Content Placeholder 2">
            <a:extLst>
              <a:ext uri="{FF2B5EF4-FFF2-40B4-BE49-F238E27FC236}">
                <a16:creationId xmlns:a16="http://schemas.microsoft.com/office/drawing/2014/main" id="{4E1740C8-D8F6-4C3F-A7DD-5DD4B5766799}"/>
              </a:ext>
            </a:extLst>
          </p:cNvPr>
          <p:cNvSpPr>
            <a:spLocks noGrp="1"/>
          </p:cNvSpPr>
          <p:nvPr>
            <p:ph idx="1"/>
          </p:nvPr>
        </p:nvSpPr>
        <p:spPr>
          <a:xfrm>
            <a:off x="857253" y="1208836"/>
            <a:ext cx="10015959" cy="3365060"/>
          </a:xfrm>
        </p:spPr>
        <p:txBody>
          <a:bodyPr/>
          <a:lstStyle/>
          <a:p>
            <a:pPr lvl="0"/>
            <a:r>
              <a:rPr lang="pl-PL" dirty="0" err="1"/>
              <a:t>Why</a:t>
            </a:r>
            <a:r>
              <a:rPr lang="pl-PL" dirty="0"/>
              <a:t> the </a:t>
            </a:r>
            <a:r>
              <a:rPr lang="pl-PL" dirty="0" err="1"/>
              <a:t>Risk</a:t>
            </a:r>
            <a:r>
              <a:rPr lang="pl-PL" dirty="0"/>
              <a:t> Analysis of </a:t>
            </a:r>
            <a:r>
              <a:rPr lang="pl-PL" dirty="0" err="1"/>
              <a:t>Cryogenic</a:t>
            </a:r>
            <a:r>
              <a:rPr lang="pl-PL" dirty="0"/>
              <a:t> Distribution System </a:t>
            </a:r>
            <a:r>
              <a:rPr lang="pl-PL" dirty="0" err="1"/>
              <a:t>is</a:t>
            </a:r>
            <a:r>
              <a:rPr lang="pl-PL" dirty="0"/>
              <a:t> </a:t>
            </a:r>
            <a:r>
              <a:rPr lang="pl-PL" dirty="0" err="1"/>
              <a:t>recommended</a:t>
            </a:r>
            <a:r>
              <a:rPr lang="pl-PL" dirty="0"/>
              <a:t>.</a:t>
            </a:r>
          </a:p>
          <a:p>
            <a:pPr lvl="0"/>
            <a:r>
              <a:rPr lang="pl-PL" dirty="0" err="1"/>
              <a:t>Metodology</a:t>
            </a:r>
            <a:r>
              <a:rPr lang="pl-PL" dirty="0"/>
              <a:t> </a:t>
            </a:r>
            <a:r>
              <a:rPr lang="pl-PL" dirty="0" err="1"/>
              <a:t>proposed</a:t>
            </a:r>
            <a:r>
              <a:rPr lang="pl-PL" dirty="0"/>
              <a:t> by WUST</a:t>
            </a:r>
          </a:p>
          <a:p>
            <a:pPr lvl="0"/>
            <a:r>
              <a:rPr lang="pl-PL" dirty="0" err="1"/>
              <a:t>Risk</a:t>
            </a:r>
            <a:r>
              <a:rPr lang="pl-PL" dirty="0"/>
              <a:t> </a:t>
            </a:r>
            <a:r>
              <a:rPr lang="pl-PL" dirty="0" err="1"/>
              <a:t>analysis</a:t>
            </a:r>
            <a:r>
              <a:rPr lang="pl-PL" dirty="0"/>
              <a:t> </a:t>
            </a:r>
            <a:r>
              <a:rPr lang="pl-PL" dirty="0" err="1"/>
              <a:t>examples</a:t>
            </a:r>
            <a:r>
              <a:rPr lang="pl-PL" dirty="0"/>
              <a:t> – LHC, ESS </a:t>
            </a:r>
            <a:r>
              <a:rPr lang="pl-PL" dirty="0" err="1"/>
              <a:t>distribution</a:t>
            </a:r>
            <a:r>
              <a:rPr lang="pl-PL" dirty="0"/>
              <a:t> </a:t>
            </a:r>
            <a:r>
              <a:rPr lang="pl-PL" dirty="0" err="1"/>
              <a:t>systems</a:t>
            </a:r>
            <a:endParaRPr lang="pl-PL" dirty="0"/>
          </a:p>
          <a:p>
            <a:pPr lvl="0"/>
            <a:r>
              <a:rPr lang="pl-PL" dirty="0" err="1"/>
              <a:t>Conclusions</a:t>
            </a:r>
            <a:endParaRPr lang="pl-PL" dirty="0"/>
          </a:p>
          <a:p>
            <a:pPr lvl="0"/>
            <a:endParaRPr lang="en-US" dirty="0"/>
          </a:p>
        </p:txBody>
      </p:sp>
    </p:spTree>
    <p:extLst>
      <p:ext uri="{BB962C8B-B14F-4D97-AF65-F5344CB8AC3E}">
        <p14:creationId xmlns:p14="http://schemas.microsoft.com/office/powerpoint/2010/main" val="2265065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ytuł 1">
            <a:extLst>
              <a:ext uri="{FF2B5EF4-FFF2-40B4-BE49-F238E27FC236}">
                <a16:creationId xmlns:a16="http://schemas.microsoft.com/office/drawing/2014/main" id="{8B821171-57B6-40AF-8291-DEECBD9FE655}"/>
              </a:ext>
            </a:extLst>
          </p:cNvPr>
          <p:cNvSpPr>
            <a:spLocks noGrp="1"/>
          </p:cNvSpPr>
          <p:nvPr>
            <p:ph type="title"/>
          </p:nvPr>
        </p:nvSpPr>
        <p:spPr/>
        <p:txBody>
          <a:bodyPr/>
          <a:lstStyle/>
          <a:p>
            <a:r>
              <a:rPr lang="pl-PL" altLang="pl-PL" dirty="0"/>
              <a:t>The </a:t>
            </a:r>
            <a:r>
              <a:rPr lang="pl-PL" altLang="pl-PL" dirty="0" err="1"/>
              <a:t>criticality</a:t>
            </a:r>
            <a:r>
              <a:rPr lang="pl-PL" altLang="pl-PL" dirty="0"/>
              <a:t> matrix – </a:t>
            </a:r>
            <a:r>
              <a:rPr lang="pl-PL" altLang="pl-PL" dirty="0" err="1"/>
              <a:t>basis</a:t>
            </a:r>
            <a:r>
              <a:rPr lang="pl-PL" altLang="pl-PL" dirty="0"/>
              <a:t> for </a:t>
            </a:r>
            <a:r>
              <a:rPr lang="pl-PL" altLang="pl-PL" dirty="0" err="1"/>
              <a:t>decisions</a:t>
            </a:r>
            <a:r>
              <a:rPr lang="pl-PL" altLang="pl-PL" dirty="0"/>
              <a:t> </a:t>
            </a:r>
            <a:r>
              <a:rPr lang="pl-PL" altLang="pl-PL" dirty="0" err="1"/>
              <a:t>mitigating</a:t>
            </a:r>
            <a:r>
              <a:rPr lang="pl-PL" altLang="pl-PL" dirty="0"/>
              <a:t> the </a:t>
            </a:r>
            <a:r>
              <a:rPr lang="pl-PL" altLang="pl-PL" dirty="0" err="1"/>
              <a:t>risk</a:t>
            </a:r>
            <a:endParaRPr lang="pl-PL" altLang="pl-PL" dirty="0"/>
          </a:p>
        </p:txBody>
      </p:sp>
      <p:pic>
        <p:nvPicPr>
          <p:cNvPr id="19459" name="Obraz 3" descr="CRT matrix basic a1.emf">
            <a:extLst>
              <a:ext uri="{FF2B5EF4-FFF2-40B4-BE49-F238E27FC236}">
                <a16:creationId xmlns:a16="http://schemas.microsoft.com/office/drawing/2014/main" id="{13717219-B5C3-4935-9413-D077EE9FE6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24113" y="2420938"/>
            <a:ext cx="3598862"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Obraz 4" descr="CRT matrix basic b1.emf">
            <a:extLst>
              <a:ext uri="{FF2B5EF4-FFF2-40B4-BE49-F238E27FC236}">
                <a16:creationId xmlns:a16="http://schemas.microsoft.com/office/drawing/2014/main" id="{1E943615-FD13-4C18-BEC6-10051AE44F0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0463" y="2420938"/>
            <a:ext cx="3598862"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pole tekstowe 5">
            <a:extLst>
              <a:ext uri="{FF2B5EF4-FFF2-40B4-BE49-F238E27FC236}">
                <a16:creationId xmlns:a16="http://schemas.microsoft.com/office/drawing/2014/main" id="{13C8FA36-3117-4390-A505-9026E77106C9}"/>
              </a:ext>
            </a:extLst>
          </p:cNvPr>
          <p:cNvSpPr txBox="1">
            <a:spLocks noChangeArrowheads="1"/>
          </p:cNvSpPr>
          <p:nvPr/>
        </p:nvSpPr>
        <p:spPr bwMode="auto">
          <a:xfrm>
            <a:off x="2640014" y="2051051"/>
            <a:ext cx="3311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altLang="pl-PL" sz="1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System in design phase</a:t>
            </a:r>
          </a:p>
        </p:txBody>
      </p:sp>
      <p:sp>
        <p:nvSpPr>
          <p:cNvPr id="19462" name="pole tekstowe 6">
            <a:extLst>
              <a:ext uri="{FF2B5EF4-FFF2-40B4-BE49-F238E27FC236}">
                <a16:creationId xmlns:a16="http://schemas.microsoft.com/office/drawing/2014/main" id="{2F1EE327-542C-41F6-A1EA-0FDCDE0A6B13}"/>
              </a:ext>
            </a:extLst>
          </p:cNvPr>
          <p:cNvSpPr txBox="1">
            <a:spLocks noChangeArrowheads="1"/>
          </p:cNvSpPr>
          <p:nvPr/>
        </p:nvSpPr>
        <p:spPr bwMode="auto">
          <a:xfrm>
            <a:off x="6527800" y="2051051"/>
            <a:ext cx="33845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altLang="pl-PL" sz="1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System under operation</a:t>
            </a:r>
          </a:p>
        </p:txBody>
      </p:sp>
      <p:sp>
        <p:nvSpPr>
          <p:cNvPr id="19463" name="Rectangle 1">
            <a:extLst>
              <a:ext uri="{FF2B5EF4-FFF2-40B4-BE49-F238E27FC236}">
                <a16:creationId xmlns:a16="http://schemas.microsoft.com/office/drawing/2014/main" id="{7AE5341F-69D9-4035-8D6D-0A757C0189EE}"/>
              </a:ext>
            </a:extLst>
          </p:cNvPr>
          <p:cNvSpPr>
            <a:spLocks noChangeArrowheads="1"/>
          </p:cNvSpPr>
          <p:nvPr/>
        </p:nvSpPr>
        <p:spPr bwMode="auto">
          <a:xfrm>
            <a:off x="2135187" y="5703320"/>
            <a:ext cx="866295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pl-PL"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 – The personnel access restrictions</a:t>
            </a:r>
            <a:endParaRPr kumimoji="0" lang="pl-PL" altLang="pl-PL"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pl-PL"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B1/B2 – The changes possible in the machine design phase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pl-PL"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C1/C2 – The changes possible in the machine consolidation phase</a:t>
            </a:r>
            <a:r>
              <a:rPr kumimoji="0" lang="pl-PL" alt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1941954887"/>
      </p:ext>
    </p:extLst>
  </p:cSld>
  <p:clrMapOvr>
    <a:masterClrMapping/>
  </p:clrMapOvr>
  <p:transition>
    <p:randomBa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578C46-7476-4A59-B50F-D9045D3A1953}"/>
              </a:ext>
            </a:extLst>
          </p:cNvPr>
          <p:cNvSpPr>
            <a:spLocks noGrp="1"/>
          </p:cNvSpPr>
          <p:nvPr>
            <p:ph type="dt" sz="half" idx="2"/>
          </p:nvPr>
        </p:nvSpPr>
        <p:spPr>
          <a:xfrm>
            <a:off x="982436" y="6540385"/>
            <a:ext cx="908508" cy="241300"/>
          </a:xfrm>
        </p:spPr>
        <p:txBody>
          <a:bodyPr/>
          <a:lstStyle/>
          <a:p>
            <a:pPr marL="0" marR="0" lvl="0" indent="0" algn="l" defTabSz="457189" rtl="0" eaLnBrk="1" fontAlgn="base" latinLnBrk="0" hangingPunct="1">
              <a:lnSpc>
                <a:spcPct val="100000"/>
              </a:lnSpc>
              <a:spcBef>
                <a:spcPct val="0"/>
              </a:spcBef>
              <a:spcAft>
                <a:spcPct val="0"/>
              </a:spcAft>
              <a:buClrTx/>
              <a:buSzTx/>
              <a:buFontTx/>
              <a:buNone/>
              <a:tabLst/>
              <a:defRPr/>
            </a:pPr>
            <a:r>
              <a:rPr kumimoji="0" lang="pl-PL" altLang="en-US" sz="1200" b="0" i="0" u="none" strike="noStrike" kern="1200" cap="none" spc="0" normalizeH="0" baseline="0" noProof="0" dirty="0">
                <a:ln>
                  <a:noFill/>
                </a:ln>
                <a:solidFill>
                  <a:srgbClr val="004C97"/>
                </a:solidFill>
                <a:effectLst/>
                <a:uLnTx/>
                <a:uFillTx/>
                <a:latin typeface="Helvetica" charset="0"/>
              </a:rPr>
              <a:t>07/13</a:t>
            </a:r>
            <a:r>
              <a:rPr kumimoji="0" lang="en-US" altLang="en-US" sz="1200" b="0" i="0" u="none" strike="noStrike" kern="1200" cap="none" spc="0" normalizeH="0" baseline="0" noProof="0" dirty="0">
                <a:ln>
                  <a:noFill/>
                </a:ln>
                <a:solidFill>
                  <a:srgbClr val="004C97"/>
                </a:solidFill>
                <a:effectLst/>
                <a:uLnTx/>
                <a:uFillTx/>
                <a:latin typeface="Helvetica" charset="0"/>
              </a:rPr>
              <a:t>/202</a:t>
            </a:r>
            <a:r>
              <a:rPr kumimoji="0" lang="pl-PL" altLang="en-US" sz="1200" b="0" i="0" u="none" strike="noStrike" kern="1200" cap="none" spc="0" normalizeH="0" baseline="0" noProof="0" dirty="0">
                <a:ln>
                  <a:noFill/>
                </a:ln>
                <a:solidFill>
                  <a:srgbClr val="004C97"/>
                </a:solidFill>
                <a:effectLst/>
                <a:uLnTx/>
                <a:uFillTx/>
                <a:latin typeface="Helvetica" charset="0"/>
              </a:rPr>
              <a:t>2</a:t>
            </a:r>
            <a:endParaRPr kumimoji="0" lang="en-US" altLang="en-US" sz="1200" b="0" i="0" u="none" strike="noStrike" kern="1200" cap="none" spc="0" normalizeH="0" baseline="0" noProof="0" dirty="0">
              <a:ln>
                <a:noFill/>
              </a:ln>
              <a:solidFill>
                <a:srgbClr val="004C97"/>
              </a:solidFill>
              <a:effectLst/>
              <a:uLnTx/>
              <a:uFillTx/>
              <a:latin typeface="Helvetica" charset="0"/>
            </a:endParaRPr>
          </a:p>
        </p:txBody>
      </p:sp>
      <p:sp>
        <p:nvSpPr>
          <p:cNvPr id="14" name="Slide Number Placeholder 13">
            <a:extLst>
              <a:ext uri="{FF2B5EF4-FFF2-40B4-BE49-F238E27FC236}">
                <a16:creationId xmlns:a16="http://schemas.microsoft.com/office/drawing/2014/main" id="{3725DF6A-4E3C-4168-AE15-563283DE2A21}"/>
              </a:ext>
            </a:extLst>
          </p:cNvPr>
          <p:cNvSpPr>
            <a:spLocks noGrp="1"/>
          </p:cNvSpPr>
          <p:nvPr>
            <p:ph type="sldNum" sz="quarter" idx="4"/>
          </p:nvPr>
        </p:nvSpPr>
        <p:spPr/>
        <p:txBody>
          <a:bodyPr/>
          <a:lstStyle/>
          <a:p>
            <a:pPr marL="0" marR="0" lvl="0" indent="0" algn="l" defTabSz="457189" rtl="0" eaLnBrk="1" fontAlgn="base" latinLnBrk="0" hangingPunct="1">
              <a:lnSpc>
                <a:spcPct val="100000"/>
              </a:lnSpc>
              <a:spcBef>
                <a:spcPct val="0"/>
              </a:spcBef>
              <a:spcAft>
                <a:spcPct val="0"/>
              </a:spcAft>
              <a:buClrTx/>
              <a:buSzTx/>
              <a:buFontTx/>
              <a:buNone/>
              <a:tabLst/>
              <a:defRPr/>
            </a:pPr>
            <a:fld id="{D4078CA2-75EA-4F42-B0AF-FB0975373545}" type="slidenum">
              <a:rPr kumimoji="0" lang="en-US" altLang="en-US" sz="1200" b="0" i="0" u="none" strike="noStrike" kern="1200" cap="none" spc="0" normalizeH="0" baseline="0" noProof="0">
                <a:ln>
                  <a:noFill/>
                </a:ln>
                <a:solidFill>
                  <a:srgbClr val="004C97"/>
                </a:solidFill>
                <a:effectLst/>
                <a:uLnTx/>
                <a:uFillTx/>
                <a:latin typeface="Helvetica" charset="0"/>
              </a:rPr>
              <a:pPr marL="0" marR="0" lvl="0" indent="0" algn="l" defTabSz="457189"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dirty="0">
              <a:ln>
                <a:noFill/>
              </a:ln>
              <a:solidFill>
                <a:srgbClr val="004C97"/>
              </a:solidFill>
              <a:effectLst/>
              <a:uLnTx/>
              <a:uFillTx/>
              <a:latin typeface="Helvetica" charset="0"/>
            </a:endParaRPr>
          </a:p>
        </p:txBody>
      </p:sp>
      <p:sp>
        <p:nvSpPr>
          <p:cNvPr id="11" name="Date Placeholder 3">
            <a:extLst>
              <a:ext uri="{FF2B5EF4-FFF2-40B4-BE49-F238E27FC236}">
                <a16:creationId xmlns:a16="http://schemas.microsoft.com/office/drawing/2014/main" id="{364D97F0-C878-4B5B-B352-0B6B61D78A57}"/>
              </a:ext>
            </a:extLst>
          </p:cNvPr>
          <p:cNvSpPr txBox="1">
            <a:spLocks/>
          </p:cNvSpPr>
          <p:nvPr/>
        </p:nvSpPr>
        <p:spPr>
          <a:xfrm>
            <a:off x="2260827" y="6495483"/>
            <a:ext cx="775884"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lvl="0" indent="0" algn="l" defTabSz="45718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3087"/>
              </a:solidFill>
              <a:effectLst/>
              <a:uLnTx/>
              <a:uFillTx/>
              <a:latin typeface="Calibri" charset="0"/>
            </a:endParaRPr>
          </a:p>
        </p:txBody>
      </p:sp>
      <p:sp>
        <p:nvSpPr>
          <p:cNvPr id="12" name="Footer Placeholder 1">
            <a:extLst>
              <a:ext uri="{FF2B5EF4-FFF2-40B4-BE49-F238E27FC236}">
                <a16:creationId xmlns:a16="http://schemas.microsoft.com/office/drawing/2014/main" id="{70631DE9-99DC-40F2-9662-20F9D321D377}"/>
              </a:ext>
            </a:extLst>
          </p:cNvPr>
          <p:cNvSpPr txBox="1">
            <a:spLocks/>
          </p:cNvSpPr>
          <p:nvPr/>
        </p:nvSpPr>
        <p:spPr>
          <a:xfrm>
            <a:off x="3473825" y="6504214"/>
            <a:ext cx="5842897" cy="242873"/>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lvl="0" indent="0" algn="l" defTabSz="457189"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3087"/>
              </a:solidFill>
              <a:effectLst/>
              <a:uLnTx/>
              <a:uFillTx/>
              <a:latin typeface="Calibri" charset="0"/>
            </a:endParaRPr>
          </a:p>
        </p:txBody>
      </p:sp>
      <p:sp>
        <p:nvSpPr>
          <p:cNvPr id="16" name="Footer Placeholder 3">
            <a:extLst>
              <a:ext uri="{FF2B5EF4-FFF2-40B4-BE49-F238E27FC236}">
                <a16:creationId xmlns:a16="http://schemas.microsoft.com/office/drawing/2014/main" id="{0CB77E90-D579-46FD-ABB8-6F5E036E5A7A}"/>
              </a:ext>
            </a:extLst>
          </p:cNvPr>
          <p:cNvSpPr>
            <a:spLocks noGrp="1"/>
          </p:cNvSpPr>
          <p:nvPr>
            <p:ph type="ftr" sz="quarter" idx="11"/>
          </p:nvPr>
        </p:nvSpPr>
        <p:spPr>
          <a:xfrm>
            <a:off x="2051914" y="6545704"/>
            <a:ext cx="8347199" cy="242873"/>
          </a:xfrm>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pl-PL" sz="1200" b="0" i="0" u="none" strike="noStrike" kern="1200" cap="none" spc="0" normalizeH="0" baseline="0" noProof="0" dirty="0">
                <a:ln>
                  <a:noFill/>
                </a:ln>
                <a:solidFill>
                  <a:srgbClr val="004C97"/>
                </a:solidFill>
                <a:effectLst/>
                <a:uLnTx/>
                <a:uFillTx/>
                <a:latin typeface="Helvetica"/>
                <a:ea typeface="ＭＳ Ｐゴシック" charset="0"/>
              </a:rPr>
              <a:t>Maciej Chorowski</a:t>
            </a:r>
            <a:r>
              <a:rPr kumimoji="0" lang="en-US" sz="1200" b="0" i="0" u="none" strike="noStrike" kern="1200" cap="none" spc="0" normalizeH="0" baseline="0" noProof="0" dirty="0">
                <a:ln>
                  <a:noFill/>
                </a:ln>
                <a:solidFill>
                  <a:srgbClr val="004C97"/>
                </a:solidFill>
                <a:effectLst/>
                <a:uLnTx/>
                <a:uFillTx/>
                <a:latin typeface="Helvetica"/>
                <a:ea typeface="ＭＳ Ｐゴシック" charset="0"/>
              </a:rPr>
              <a:t> | PIP-II Technical Workshop</a:t>
            </a:r>
            <a:endParaRPr kumimoji="0" lang="en-US" sz="1200" b="1" i="0" u="none" strike="noStrike" kern="1200" cap="none" spc="0" normalizeH="0" baseline="0" noProof="0" dirty="0">
              <a:ln>
                <a:noFill/>
              </a:ln>
              <a:solidFill>
                <a:srgbClr val="004C97"/>
              </a:solidFill>
              <a:effectLst/>
              <a:uLnTx/>
              <a:uFillTx/>
              <a:latin typeface="Helvetica"/>
              <a:ea typeface="ＭＳ Ｐゴシック" charset="0"/>
            </a:endParaRPr>
          </a:p>
        </p:txBody>
      </p:sp>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8027" y="5918329"/>
            <a:ext cx="2376351" cy="486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Title 1">
            <a:extLst>
              <a:ext uri="{FF2B5EF4-FFF2-40B4-BE49-F238E27FC236}">
                <a16:creationId xmlns:a16="http://schemas.microsoft.com/office/drawing/2014/main" id="{5ED114A2-8D05-4186-92EE-0D98D5C769BA}"/>
              </a:ext>
            </a:extLst>
          </p:cNvPr>
          <p:cNvSpPr txBox="1">
            <a:spLocks/>
          </p:cNvSpPr>
          <p:nvPr/>
        </p:nvSpPr>
        <p:spPr>
          <a:xfrm>
            <a:off x="390082" y="314581"/>
            <a:ext cx="5493105" cy="427877"/>
          </a:xfrm>
          <a:prstGeom prst="rect">
            <a:avLst/>
          </a:prstGeom>
          <a:ln>
            <a:noFill/>
          </a:ln>
          <a:effectLst/>
          <a:scene3d>
            <a:camera prst="orthographicFront">
              <a:rot lat="0" lon="0" rev="0"/>
            </a:camera>
            <a:lightRig rig="contrasting" dir="t">
              <a:rot lat="0" lon="0" rev="1500000"/>
            </a:lightRig>
          </a:scene3d>
          <a:sp3d prstMaterial="metal">
            <a:bevelT w="88900" h="88900"/>
          </a:sp3d>
        </p:spPr>
        <p:txBody>
          <a:bodyPr lIns="0" tIns="0" rIns="0" bIns="0" anchor="b" anchorCtr="0"/>
          <a:lstStyle>
            <a:lvl1pPr algn="l" defTabSz="457200" rtl="0" eaLnBrk="1" fontAlgn="base" hangingPunct="1">
              <a:spcBef>
                <a:spcPct val="0"/>
              </a:spcBef>
              <a:spcAft>
                <a:spcPct val="0"/>
              </a:spcAft>
              <a:defRPr sz="2400" b="1" kern="1200">
                <a:solidFill>
                  <a:srgbClr val="004C97"/>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a:lstStyle>
          <a:p>
            <a:pPr marL="0" marR="0" lvl="0" indent="0" algn="l" defTabSz="457189"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3087"/>
                </a:solidFill>
                <a:effectLst/>
                <a:uLnTx/>
                <a:uFillTx/>
                <a:latin typeface="Helvetica"/>
              </a:rPr>
              <a:t>Outline</a:t>
            </a:r>
          </a:p>
        </p:txBody>
      </p:sp>
      <p:sp>
        <p:nvSpPr>
          <p:cNvPr id="61" name="Content Placeholder 2">
            <a:extLst>
              <a:ext uri="{FF2B5EF4-FFF2-40B4-BE49-F238E27FC236}">
                <a16:creationId xmlns:a16="http://schemas.microsoft.com/office/drawing/2014/main" id="{4E1740C8-D8F6-4C3F-A7DD-5DD4B5766799}"/>
              </a:ext>
            </a:extLst>
          </p:cNvPr>
          <p:cNvSpPr>
            <a:spLocks noGrp="1"/>
          </p:cNvSpPr>
          <p:nvPr>
            <p:ph idx="1"/>
          </p:nvPr>
        </p:nvSpPr>
        <p:spPr>
          <a:xfrm>
            <a:off x="857253" y="1208836"/>
            <a:ext cx="10015959" cy="3365060"/>
          </a:xfrm>
        </p:spPr>
        <p:txBody>
          <a:bodyPr/>
          <a:lstStyle/>
          <a:p>
            <a:pPr lvl="0"/>
            <a:r>
              <a:rPr lang="pl-PL" dirty="0" err="1">
                <a:solidFill>
                  <a:schemeClr val="bg2">
                    <a:lumMod val="65000"/>
                  </a:schemeClr>
                </a:solidFill>
              </a:rPr>
              <a:t>Why</a:t>
            </a:r>
            <a:r>
              <a:rPr lang="pl-PL" dirty="0">
                <a:solidFill>
                  <a:schemeClr val="bg2">
                    <a:lumMod val="65000"/>
                  </a:schemeClr>
                </a:solidFill>
              </a:rPr>
              <a:t> the </a:t>
            </a:r>
            <a:r>
              <a:rPr lang="pl-PL" dirty="0" err="1">
                <a:solidFill>
                  <a:schemeClr val="bg2">
                    <a:lumMod val="65000"/>
                  </a:schemeClr>
                </a:solidFill>
              </a:rPr>
              <a:t>Risk</a:t>
            </a:r>
            <a:r>
              <a:rPr lang="pl-PL" dirty="0">
                <a:solidFill>
                  <a:schemeClr val="bg2">
                    <a:lumMod val="65000"/>
                  </a:schemeClr>
                </a:solidFill>
              </a:rPr>
              <a:t> Analysis of </a:t>
            </a:r>
            <a:r>
              <a:rPr lang="pl-PL" dirty="0" err="1">
                <a:solidFill>
                  <a:schemeClr val="bg2">
                    <a:lumMod val="65000"/>
                  </a:schemeClr>
                </a:solidFill>
              </a:rPr>
              <a:t>Cryogenic</a:t>
            </a:r>
            <a:r>
              <a:rPr lang="pl-PL" dirty="0">
                <a:solidFill>
                  <a:schemeClr val="bg2">
                    <a:lumMod val="65000"/>
                  </a:schemeClr>
                </a:solidFill>
              </a:rPr>
              <a:t> Distribution System </a:t>
            </a:r>
            <a:r>
              <a:rPr lang="pl-PL" dirty="0" err="1">
                <a:solidFill>
                  <a:schemeClr val="bg2">
                    <a:lumMod val="65000"/>
                  </a:schemeClr>
                </a:solidFill>
              </a:rPr>
              <a:t>is</a:t>
            </a:r>
            <a:r>
              <a:rPr lang="pl-PL" dirty="0">
                <a:solidFill>
                  <a:schemeClr val="bg2">
                    <a:lumMod val="65000"/>
                  </a:schemeClr>
                </a:solidFill>
              </a:rPr>
              <a:t> </a:t>
            </a:r>
            <a:r>
              <a:rPr lang="pl-PL" dirty="0" err="1">
                <a:solidFill>
                  <a:schemeClr val="bg2">
                    <a:lumMod val="65000"/>
                  </a:schemeClr>
                </a:solidFill>
              </a:rPr>
              <a:t>recommended</a:t>
            </a:r>
            <a:r>
              <a:rPr lang="pl-PL" dirty="0">
                <a:solidFill>
                  <a:schemeClr val="bg2">
                    <a:lumMod val="65000"/>
                  </a:schemeClr>
                </a:solidFill>
              </a:rPr>
              <a:t>.</a:t>
            </a:r>
          </a:p>
          <a:p>
            <a:pPr lvl="0"/>
            <a:r>
              <a:rPr lang="pl-PL" dirty="0" err="1">
                <a:solidFill>
                  <a:schemeClr val="bg2">
                    <a:lumMod val="65000"/>
                  </a:schemeClr>
                </a:solidFill>
              </a:rPr>
              <a:t>Metodology</a:t>
            </a:r>
            <a:r>
              <a:rPr lang="pl-PL" dirty="0">
                <a:solidFill>
                  <a:schemeClr val="bg2">
                    <a:lumMod val="65000"/>
                  </a:schemeClr>
                </a:solidFill>
              </a:rPr>
              <a:t> </a:t>
            </a:r>
            <a:r>
              <a:rPr lang="pl-PL" dirty="0" err="1">
                <a:solidFill>
                  <a:schemeClr val="bg2">
                    <a:lumMod val="65000"/>
                  </a:schemeClr>
                </a:solidFill>
              </a:rPr>
              <a:t>proposed</a:t>
            </a:r>
            <a:r>
              <a:rPr lang="pl-PL" dirty="0">
                <a:solidFill>
                  <a:schemeClr val="bg2">
                    <a:lumMod val="65000"/>
                  </a:schemeClr>
                </a:solidFill>
              </a:rPr>
              <a:t> by WUST</a:t>
            </a:r>
          </a:p>
          <a:p>
            <a:pPr lvl="0"/>
            <a:r>
              <a:rPr lang="pl-PL" dirty="0" err="1"/>
              <a:t>Risk</a:t>
            </a:r>
            <a:r>
              <a:rPr lang="pl-PL" dirty="0"/>
              <a:t> </a:t>
            </a:r>
            <a:r>
              <a:rPr lang="pl-PL" dirty="0" err="1"/>
              <a:t>analysis</a:t>
            </a:r>
            <a:r>
              <a:rPr lang="pl-PL" dirty="0"/>
              <a:t> </a:t>
            </a:r>
            <a:r>
              <a:rPr lang="pl-PL" dirty="0" err="1"/>
              <a:t>examples</a:t>
            </a:r>
            <a:r>
              <a:rPr lang="pl-PL" dirty="0"/>
              <a:t> –  ESS </a:t>
            </a:r>
            <a:r>
              <a:rPr lang="pl-PL" dirty="0" err="1"/>
              <a:t>distribution</a:t>
            </a:r>
            <a:r>
              <a:rPr lang="pl-PL" dirty="0"/>
              <a:t> system</a:t>
            </a:r>
          </a:p>
          <a:p>
            <a:pPr lvl="0"/>
            <a:r>
              <a:rPr lang="pl-PL" dirty="0" err="1">
                <a:solidFill>
                  <a:schemeClr val="bg2">
                    <a:lumMod val="65000"/>
                  </a:schemeClr>
                </a:solidFill>
              </a:rPr>
              <a:t>Conclusions</a:t>
            </a:r>
            <a:endParaRPr lang="pl-PL" dirty="0">
              <a:solidFill>
                <a:schemeClr val="bg2">
                  <a:lumMod val="65000"/>
                </a:schemeClr>
              </a:solidFill>
            </a:endParaRPr>
          </a:p>
          <a:p>
            <a:pPr lvl="0"/>
            <a:endParaRPr lang="en-US" dirty="0"/>
          </a:p>
        </p:txBody>
      </p:sp>
    </p:spTree>
    <p:extLst>
      <p:ext uri="{BB962C8B-B14F-4D97-AF65-F5344CB8AC3E}">
        <p14:creationId xmlns:p14="http://schemas.microsoft.com/office/powerpoint/2010/main" val="1529569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1562101" y="2486025"/>
            <a:ext cx="1285875" cy="17145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rebuchet MS" panose="020B0603020202020204" pitchFamily="34" charset="0"/>
              </a:defRPr>
            </a:lvl1pPr>
            <a:lvl2pPr marL="742950" indent="-285750">
              <a:spcBef>
                <a:spcPct val="20000"/>
              </a:spcBef>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defTabSz="914400">
              <a:spcBef>
                <a:spcPct val="0"/>
              </a:spcBef>
              <a:buNone/>
            </a:pPr>
            <a:endParaRPr lang="en-GB" altLang="en-US" sz="1800">
              <a:solidFill>
                <a:srgbClr val="000000"/>
              </a:solidFill>
              <a:latin typeface="Arial" panose="020B0604020202020204" pitchFamily="34" charset="0"/>
              <a:ea typeface="+mn-ea"/>
              <a:cs typeface="+mn-cs"/>
            </a:endParaRPr>
          </a:p>
        </p:txBody>
      </p:sp>
      <p:sp>
        <p:nvSpPr>
          <p:cNvPr id="9219" name="Rectangle 3"/>
          <p:cNvSpPr>
            <a:spLocks noGrp="1" noChangeArrowheads="1"/>
          </p:cNvSpPr>
          <p:nvPr>
            <p:ph type="title"/>
          </p:nvPr>
        </p:nvSpPr>
        <p:spPr/>
        <p:txBody>
          <a:bodyPr/>
          <a:lstStyle/>
          <a:p>
            <a:pPr eaLnBrk="1" hangingPunct="1"/>
            <a:r>
              <a:rPr lang="pl-PL" altLang="en-US" dirty="0"/>
              <a:t>ESS </a:t>
            </a:r>
            <a:r>
              <a:rPr lang="pl-PL" altLang="en-US" dirty="0" err="1"/>
              <a:t>Linac</a:t>
            </a:r>
            <a:r>
              <a:rPr lang="en-US" altLang="en-US" dirty="0"/>
              <a:t> CDS – function and layout</a:t>
            </a:r>
            <a:endParaRPr lang="pl-PL" altLang="en-US" dirty="0"/>
          </a:p>
        </p:txBody>
      </p:sp>
      <p:sp>
        <p:nvSpPr>
          <p:cNvPr id="119" name="Rectangle 118"/>
          <p:cNvSpPr/>
          <p:nvPr/>
        </p:nvSpPr>
        <p:spPr>
          <a:xfrm>
            <a:off x="8310564" y="3498850"/>
            <a:ext cx="1500187" cy="46038"/>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defTabSz="914400" fontAlgn="auto">
              <a:spcBef>
                <a:spcPts val="0"/>
              </a:spcBef>
              <a:spcAft>
                <a:spcPts val="0"/>
              </a:spcAft>
              <a:defRPr/>
            </a:pPr>
            <a:endParaRPr lang="en-US" sz="1800">
              <a:solidFill>
                <a:srgbClr val="FFFFFF"/>
              </a:solidFill>
              <a:latin typeface="Trebuchet MS"/>
            </a:endParaRPr>
          </a:p>
        </p:txBody>
      </p:sp>
      <p:sp>
        <p:nvSpPr>
          <p:cNvPr id="197" name="Rectangle 196"/>
          <p:cNvSpPr>
            <a:spLocks noChangeArrowheads="1"/>
          </p:cNvSpPr>
          <p:nvPr/>
        </p:nvSpPr>
        <p:spPr bwMode="auto">
          <a:xfrm>
            <a:off x="9764714" y="3317876"/>
            <a:ext cx="795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rebuchet MS" panose="020B0603020202020204" pitchFamily="34" charset="0"/>
              </a:defRPr>
            </a:lvl1pPr>
            <a:lvl2pPr marL="742950" indent="-285750">
              <a:spcBef>
                <a:spcPct val="20000"/>
              </a:spcBef>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defTabSz="914400">
              <a:spcBef>
                <a:spcPct val="0"/>
              </a:spcBef>
              <a:buNone/>
            </a:pPr>
            <a:r>
              <a:rPr lang="en-US" altLang="en-US" sz="1400">
                <a:solidFill>
                  <a:srgbClr val="000000"/>
                </a:solidFill>
                <a:latin typeface="Calibri" panose="020F0502020204030204" pitchFamily="34" charset="0"/>
                <a:ea typeface="+mn-ea"/>
                <a:cs typeface="Arial" panose="020B0604020202020204" pitchFamily="34" charset="0"/>
              </a:rPr>
              <a:t>Endbox</a:t>
            </a:r>
          </a:p>
        </p:txBody>
      </p:sp>
      <p:sp>
        <p:nvSpPr>
          <p:cNvPr id="207" name="Rectangle 206"/>
          <p:cNvSpPr/>
          <p:nvPr/>
        </p:nvSpPr>
        <p:spPr>
          <a:xfrm>
            <a:off x="2459038" y="3508375"/>
            <a:ext cx="5384800" cy="46038"/>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defTabSz="914400" fontAlgn="auto">
              <a:spcBef>
                <a:spcPts val="0"/>
              </a:spcBef>
              <a:spcAft>
                <a:spcPts val="0"/>
              </a:spcAft>
              <a:defRPr/>
            </a:pPr>
            <a:endParaRPr lang="en-US" sz="1800">
              <a:solidFill>
                <a:srgbClr val="FFFFFF"/>
              </a:solidFill>
              <a:latin typeface="Trebuchet MS"/>
            </a:endParaRPr>
          </a:p>
        </p:txBody>
      </p:sp>
      <p:sp>
        <p:nvSpPr>
          <p:cNvPr id="208" name="Oval 207"/>
          <p:cNvSpPr/>
          <p:nvPr/>
        </p:nvSpPr>
        <p:spPr>
          <a:xfrm>
            <a:off x="2568576" y="3489326"/>
            <a:ext cx="73025" cy="12382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sz="1800">
              <a:solidFill>
                <a:srgbClr val="FFFFFF"/>
              </a:solidFill>
              <a:latin typeface="Trebuchet MS"/>
            </a:endParaRPr>
          </a:p>
        </p:txBody>
      </p:sp>
      <p:cxnSp>
        <p:nvCxnSpPr>
          <p:cNvPr id="209" name="Straight Connector 208"/>
          <p:cNvCxnSpPr>
            <a:stCxn id="208" idx="4"/>
          </p:cNvCxnSpPr>
          <p:nvPr/>
        </p:nvCxnSpPr>
        <p:spPr>
          <a:xfrm flipH="1">
            <a:off x="2603500" y="3613151"/>
            <a:ext cx="1588" cy="13176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10" name="Oval 209"/>
          <p:cNvSpPr/>
          <p:nvPr/>
        </p:nvSpPr>
        <p:spPr>
          <a:xfrm>
            <a:off x="2746375" y="3489326"/>
            <a:ext cx="71438" cy="12382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sz="1800">
              <a:solidFill>
                <a:srgbClr val="FFFFFF"/>
              </a:solidFill>
              <a:latin typeface="Trebuchet MS"/>
            </a:endParaRPr>
          </a:p>
        </p:txBody>
      </p:sp>
      <p:cxnSp>
        <p:nvCxnSpPr>
          <p:cNvPr id="211" name="Straight Connector 210"/>
          <p:cNvCxnSpPr>
            <a:stCxn id="210" idx="4"/>
          </p:cNvCxnSpPr>
          <p:nvPr/>
        </p:nvCxnSpPr>
        <p:spPr>
          <a:xfrm flipH="1">
            <a:off x="2779714" y="3613151"/>
            <a:ext cx="1587" cy="13176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12" name="Oval 211"/>
          <p:cNvSpPr/>
          <p:nvPr/>
        </p:nvSpPr>
        <p:spPr>
          <a:xfrm>
            <a:off x="2924175" y="3489326"/>
            <a:ext cx="71438" cy="12382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sz="1800">
              <a:solidFill>
                <a:srgbClr val="FFFFFF"/>
              </a:solidFill>
              <a:latin typeface="Trebuchet MS"/>
            </a:endParaRPr>
          </a:p>
        </p:txBody>
      </p:sp>
      <p:cxnSp>
        <p:nvCxnSpPr>
          <p:cNvPr id="213" name="Straight Connector 212"/>
          <p:cNvCxnSpPr>
            <a:stCxn id="212" idx="4"/>
          </p:cNvCxnSpPr>
          <p:nvPr/>
        </p:nvCxnSpPr>
        <p:spPr>
          <a:xfrm flipH="1">
            <a:off x="2959100" y="3613151"/>
            <a:ext cx="1588" cy="13176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14" name="Oval 213"/>
          <p:cNvSpPr/>
          <p:nvPr/>
        </p:nvSpPr>
        <p:spPr>
          <a:xfrm>
            <a:off x="3090864" y="3486151"/>
            <a:ext cx="71437" cy="12541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sz="1800">
              <a:solidFill>
                <a:srgbClr val="FFFFFF"/>
              </a:solidFill>
              <a:latin typeface="Trebuchet MS"/>
            </a:endParaRPr>
          </a:p>
        </p:txBody>
      </p:sp>
      <p:cxnSp>
        <p:nvCxnSpPr>
          <p:cNvPr id="215" name="Straight Connector 214"/>
          <p:cNvCxnSpPr>
            <a:stCxn id="214" idx="4"/>
          </p:cNvCxnSpPr>
          <p:nvPr/>
        </p:nvCxnSpPr>
        <p:spPr>
          <a:xfrm flipH="1">
            <a:off x="3124200" y="3611564"/>
            <a:ext cx="1588" cy="1301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16" name="Oval 215"/>
          <p:cNvSpPr/>
          <p:nvPr/>
        </p:nvSpPr>
        <p:spPr>
          <a:xfrm>
            <a:off x="3275014" y="3486151"/>
            <a:ext cx="71437" cy="12382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sz="1800">
              <a:solidFill>
                <a:srgbClr val="FFFFFF"/>
              </a:solidFill>
              <a:latin typeface="Trebuchet MS"/>
            </a:endParaRPr>
          </a:p>
        </p:txBody>
      </p:sp>
      <p:cxnSp>
        <p:nvCxnSpPr>
          <p:cNvPr id="217" name="Straight Connector 216"/>
          <p:cNvCxnSpPr>
            <a:stCxn id="216" idx="4"/>
          </p:cNvCxnSpPr>
          <p:nvPr/>
        </p:nvCxnSpPr>
        <p:spPr>
          <a:xfrm flipH="1">
            <a:off x="3308350" y="3609976"/>
            <a:ext cx="1588" cy="13176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18" name="Oval 217"/>
          <p:cNvSpPr/>
          <p:nvPr/>
        </p:nvSpPr>
        <p:spPr>
          <a:xfrm>
            <a:off x="3449639" y="3484564"/>
            <a:ext cx="71437" cy="12382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sz="1800">
              <a:solidFill>
                <a:srgbClr val="FFFFFF"/>
              </a:solidFill>
              <a:latin typeface="Trebuchet MS"/>
            </a:endParaRPr>
          </a:p>
        </p:txBody>
      </p:sp>
      <p:cxnSp>
        <p:nvCxnSpPr>
          <p:cNvPr id="219" name="Straight Connector 218"/>
          <p:cNvCxnSpPr>
            <a:stCxn id="218" idx="4"/>
          </p:cNvCxnSpPr>
          <p:nvPr/>
        </p:nvCxnSpPr>
        <p:spPr>
          <a:xfrm flipH="1">
            <a:off x="3482975" y="3608388"/>
            <a:ext cx="1588" cy="13176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20" name="Oval 219"/>
          <p:cNvSpPr/>
          <p:nvPr/>
        </p:nvSpPr>
        <p:spPr>
          <a:xfrm>
            <a:off x="3627439" y="3484564"/>
            <a:ext cx="71437" cy="12382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sz="1800">
              <a:solidFill>
                <a:srgbClr val="FFFFFF"/>
              </a:solidFill>
              <a:latin typeface="Trebuchet MS"/>
            </a:endParaRPr>
          </a:p>
        </p:txBody>
      </p:sp>
      <p:cxnSp>
        <p:nvCxnSpPr>
          <p:cNvPr id="221" name="Straight Connector 220"/>
          <p:cNvCxnSpPr>
            <a:stCxn id="220" idx="4"/>
          </p:cNvCxnSpPr>
          <p:nvPr/>
        </p:nvCxnSpPr>
        <p:spPr>
          <a:xfrm flipH="1">
            <a:off x="3662364" y="3608388"/>
            <a:ext cx="1587" cy="13176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22" name="Oval 221"/>
          <p:cNvSpPr/>
          <p:nvPr/>
        </p:nvSpPr>
        <p:spPr>
          <a:xfrm>
            <a:off x="3803651" y="3484564"/>
            <a:ext cx="73025" cy="12382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sz="1800">
              <a:solidFill>
                <a:srgbClr val="FFFFFF"/>
              </a:solidFill>
              <a:latin typeface="Trebuchet MS"/>
            </a:endParaRPr>
          </a:p>
        </p:txBody>
      </p:sp>
      <p:cxnSp>
        <p:nvCxnSpPr>
          <p:cNvPr id="223" name="Straight Connector 222"/>
          <p:cNvCxnSpPr>
            <a:stCxn id="222" idx="4"/>
          </p:cNvCxnSpPr>
          <p:nvPr/>
        </p:nvCxnSpPr>
        <p:spPr>
          <a:xfrm flipH="1">
            <a:off x="3838575" y="3608388"/>
            <a:ext cx="1588" cy="13176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24" name="Oval 223"/>
          <p:cNvSpPr/>
          <p:nvPr/>
        </p:nvSpPr>
        <p:spPr>
          <a:xfrm>
            <a:off x="3983039" y="3484564"/>
            <a:ext cx="71437" cy="12382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sz="1800">
              <a:solidFill>
                <a:srgbClr val="FFFFFF"/>
              </a:solidFill>
              <a:latin typeface="Trebuchet MS"/>
            </a:endParaRPr>
          </a:p>
        </p:txBody>
      </p:sp>
      <p:cxnSp>
        <p:nvCxnSpPr>
          <p:cNvPr id="225" name="Straight Connector 224"/>
          <p:cNvCxnSpPr>
            <a:stCxn id="224" idx="4"/>
          </p:cNvCxnSpPr>
          <p:nvPr/>
        </p:nvCxnSpPr>
        <p:spPr>
          <a:xfrm flipH="1">
            <a:off x="4016375" y="3608388"/>
            <a:ext cx="1588" cy="13176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26" name="Oval 225"/>
          <p:cNvSpPr/>
          <p:nvPr/>
        </p:nvSpPr>
        <p:spPr>
          <a:xfrm>
            <a:off x="4148139" y="3481389"/>
            <a:ext cx="71437" cy="12382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sz="1800">
              <a:solidFill>
                <a:srgbClr val="FFFFFF"/>
              </a:solidFill>
              <a:latin typeface="Trebuchet MS"/>
            </a:endParaRPr>
          </a:p>
        </p:txBody>
      </p:sp>
      <p:cxnSp>
        <p:nvCxnSpPr>
          <p:cNvPr id="227" name="Straight Connector 226"/>
          <p:cNvCxnSpPr>
            <a:stCxn id="226" idx="4"/>
          </p:cNvCxnSpPr>
          <p:nvPr/>
        </p:nvCxnSpPr>
        <p:spPr>
          <a:xfrm flipH="1">
            <a:off x="4183064" y="3605213"/>
            <a:ext cx="1587" cy="13176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28" name="Oval 227"/>
          <p:cNvSpPr/>
          <p:nvPr/>
        </p:nvSpPr>
        <p:spPr>
          <a:xfrm>
            <a:off x="4332289" y="3481389"/>
            <a:ext cx="71437" cy="12382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sz="1800">
              <a:solidFill>
                <a:srgbClr val="FFFFFF"/>
              </a:solidFill>
              <a:latin typeface="Trebuchet MS"/>
            </a:endParaRPr>
          </a:p>
        </p:txBody>
      </p:sp>
      <p:cxnSp>
        <p:nvCxnSpPr>
          <p:cNvPr id="229" name="Straight Connector 228"/>
          <p:cNvCxnSpPr>
            <a:stCxn id="228" idx="4"/>
          </p:cNvCxnSpPr>
          <p:nvPr/>
        </p:nvCxnSpPr>
        <p:spPr>
          <a:xfrm flipH="1">
            <a:off x="4367214" y="3605213"/>
            <a:ext cx="1587" cy="13176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30" name="Oval 229"/>
          <p:cNvSpPr/>
          <p:nvPr/>
        </p:nvSpPr>
        <p:spPr>
          <a:xfrm>
            <a:off x="4510089" y="3479801"/>
            <a:ext cx="71437" cy="12382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sz="1800">
              <a:solidFill>
                <a:srgbClr val="FFFFFF"/>
              </a:solidFill>
              <a:latin typeface="Trebuchet MS"/>
            </a:endParaRPr>
          </a:p>
        </p:txBody>
      </p:sp>
      <p:cxnSp>
        <p:nvCxnSpPr>
          <p:cNvPr id="231" name="Straight Connector 230"/>
          <p:cNvCxnSpPr>
            <a:stCxn id="230" idx="4"/>
          </p:cNvCxnSpPr>
          <p:nvPr/>
        </p:nvCxnSpPr>
        <p:spPr>
          <a:xfrm flipH="1">
            <a:off x="4545014" y="3603626"/>
            <a:ext cx="1587" cy="13176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32" name="Oval 231"/>
          <p:cNvSpPr/>
          <p:nvPr/>
        </p:nvSpPr>
        <p:spPr>
          <a:xfrm>
            <a:off x="4687889" y="3479801"/>
            <a:ext cx="73025" cy="12382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sz="1800">
              <a:solidFill>
                <a:srgbClr val="FFFFFF"/>
              </a:solidFill>
              <a:latin typeface="Trebuchet MS"/>
            </a:endParaRPr>
          </a:p>
        </p:txBody>
      </p:sp>
      <p:cxnSp>
        <p:nvCxnSpPr>
          <p:cNvPr id="233" name="Straight Connector 232"/>
          <p:cNvCxnSpPr>
            <a:stCxn id="232" idx="4"/>
          </p:cNvCxnSpPr>
          <p:nvPr/>
        </p:nvCxnSpPr>
        <p:spPr>
          <a:xfrm flipH="1">
            <a:off x="4722814" y="3603626"/>
            <a:ext cx="1587" cy="13176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34" name="Oval 233"/>
          <p:cNvSpPr/>
          <p:nvPr/>
        </p:nvSpPr>
        <p:spPr>
          <a:xfrm>
            <a:off x="4865689" y="3479801"/>
            <a:ext cx="71437" cy="12382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sz="1800">
              <a:solidFill>
                <a:srgbClr val="FFFFFF"/>
              </a:solidFill>
              <a:latin typeface="Trebuchet MS"/>
            </a:endParaRPr>
          </a:p>
        </p:txBody>
      </p:sp>
      <p:cxnSp>
        <p:nvCxnSpPr>
          <p:cNvPr id="235" name="Straight Connector 234"/>
          <p:cNvCxnSpPr>
            <a:stCxn id="234" idx="4"/>
          </p:cNvCxnSpPr>
          <p:nvPr/>
        </p:nvCxnSpPr>
        <p:spPr>
          <a:xfrm flipH="1">
            <a:off x="4899025" y="3603626"/>
            <a:ext cx="1588" cy="13176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36" name="Oval 235"/>
          <p:cNvSpPr/>
          <p:nvPr/>
        </p:nvSpPr>
        <p:spPr>
          <a:xfrm>
            <a:off x="5043489" y="3479801"/>
            <a:ext cx="71437" cy="12382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sz="1800">
              <a:solidFill>
                <a:srgbClr val="FFFFFF"/>
              </a:solidFill>
              <a:latin typeface="Trebuchet MS"/>
            </a:endParaRPr>
          </a:p>
        </p:txBody>
      </p:sp>
      <p:cxnSp>
        <p:nvCxnSpPr>
          <p:cNvPr id="237" name="Straight Connector 236"/>
          <p:cNvCxnSpPr>
            <a:stCxn id="236" idx="4"/>
          </p:cNvCxnSpPr>
          <p:nvPr/>
        </p:nvCxnSpPr>
        <p:spPr>
          <a:xfrm flipH="1">
            <a:off x="5078414" y="3603626"/>
            <a:ext cx="1587" cy="13176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38" name="Oval 237"/>
          <p:cNvSpPr/>
          <p:nvPr/>
        </p:nvSpPr>
        <p:spPr>
          <a:xfrm>
            <a:off x="5210175" y="3476626"/>
            <a:ext cx="71438" cy="12382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sz="1800">
              <a:solidFill>
                <a:srgbClr val="FFFFFF"/>
              </a:solidFill>
              <a:latin typeface="Trebuchet MS"/>
            </a:endParaRPr>
          </a:p>
        </p:txBody>
      </p:sp>
      <p:cxnSp>
        <p:nvCxnSpPr>
          <p:cNvPr id="239" name="Straight Connector 238"/>
          <p:cNvCxnSpPr>
            <a:stCxn id="238" idx="4"/>
          </p:cNvCxnSpPr>
          <p:nvPr/>
        </p:nvCxnSpPr>
        <p:spPr>
          <a:xfrm flipH="1">
            <a:off x="5243514" y="3600451"/>
            <a:ext cx="1587" cy="13176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40" name="Oval 239"/>
          <p:cNvSpPr/>
          <p:nvPr/>
        </p:nvSpPr>
        <p:spPr>
          <a:xfrm>
            <a:off x="5394325" y="3476626"/>
            <a:ext cx="71438" cy="12382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sz="1800">
              <a:solidFill>
                <a:srgbClr val="FFFFFF"/>
              </a:solidFill>
              <a:latin typeface="Trebuchet MS"/>
            </a:endParaRPr>
          </a:p>
        </p:txBody>
      </p:sp>
      <p:cxnSp>
        <p:nvCxnSpPr>
          <p:cNvPr id="241" name="Straight Connector 240"/>
          <p:cNvCxnSpPr>
            <a:stCxn id="240" idx="4"/>
          </p:cNvCxnSpPr>
          <p:nvPr/>
        </p:nvCxnSpPr>
        <p:spPr>
          <a:xfrm flipH="1">
            <a:off x="5427664" y="3600451"/>
            <a:ext cx="1587" cy="1301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42" name="Oval 241"/>
          <p:cNvSpPr/>
          <p:nvPr/>
        </p:nvSpPr>
        <p:spPr>
          <a:xfrm>
            <a:off x="5575300" y="3475039"/>
            <a:ext cx="71438" cy="12382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sz="1800">
              <a:solidFill>
                <a:srgbClr val="FFFFFF"/>
              </a:solidFill>
              <a:latin typeface="Trebuchet MS"/>
            </a:endParaRPr>
          </a:p>
        </p:txBody>
      </p:sp>
      <p:cxnSp>
        <p:nvCxnSpPr>
          <p:cNvPr id="243" name="Straight Connector 242"/>
          <p:cNvCxnSpPr>
            <a:stCxn id="242" idx="4"/>
          </p:cNvCxnSpPr>
          <p:nvPr/>
        </p:nvCxnSpPr>
        <p:spPr>
          <a:xfrm flipH="1">
            <a:off x="5610225" y="3598863"/>
            <a:ext cx="0" cy="13176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44" name="Oval 243"/>
          <p:cNvSpPr/>
          <p:nvPr/>
        </p:nvSpPr>
        <p:spPr>
          <a:xfrm>
            <a:off x="5753100" y="3475039"/>
            <a:ext cx="71438" cy="12382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sz="1800">
              <a:solidFill>
                <a:srgbClr val="FFFFFF"/>
              </a:solidFill>
              <a:latin typeface="Trebuchet MS"/>
            </a:endParaRPr>
          </a:p>
        </p:txBody>
      </p:sp>
      <p:cxnSp>
        <p:nvCxnSpPr>
          <p:cNvPr id="245" name="Straight Connector 244"/>
          <p:cNvCxnSpPr>
            <a:stCxn id="244" idx="4"/>
          </p:cNvCxnSpPr>
          <p:nvPr/>
        </p:nvCxnSpPr>
        <p:spPr>
          <a:xfrm flipH="1">
            <a:off x="5788025" y="3598863"/>
            <a:ext cx="1588" cy="13176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46" name="Oval 245"/>
          <p:cNvSpPr/>
          <p:nvPr/>
        </p:nvSpPr>
        <p:spPr>
          <a:xfrm>
            <a:off x="5929314" y="3475039"/>
            <a:ext cx="73025" cy="12382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sz="1800">
              <a:solidFill>
                <a:srgbClr val="FFFFFF"/>
              </a:solidFill>
              <a:latin typeface="Trebuchet MS"/>
            </a:endParaRPr>
          </a:p>
        </p:txBody>
      </p:sp>
      <p:cxnSp>
        <p:nvCxnSpPr>
          <p:cNvPr id="247" name="Straight Connector 246"/>
          <p:cNvCxnSpPr>
            <a:stCxn id="246" idx="4"/>
          </p:cNvCxnSpPr>
          <p:nvPr/>
        </p:nvCxnSpPr>
        <p:spPr>
          <a:xfrm flipH="1">
            <a:off x="5964239" y="3598863"/>
            <a:ext cx="1587" cy="13176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48" name="Oval 247"/>
          <p:cNvSpPr/>
          <p:nvPr/>
        </p:nvSpPr>
        <p:spPr>
          <a:xfrm>
            <a:off x="6108700" y="3475039"/>
            <a:ext cx="71438" cy="12382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sz="1800">
              <a:solidFill>
                <a:srgbClr val="FFFFFF"/>
              </a:solidFill>
              <a:latin typeface="Trebuchet MS"/>
            </a:endParaRPr>
          </a:p>
        </p:txBody>
      </p:sp>
      <p:cxnSp>
        <p:nvCxnSpPr>
          <p:cNvPr id="249" name="Straight Connector 248"/>
          <p:cNvCxnSpPr>
            <a:stCxn id="248" idx="4"/>
          </p:cNvCxnSpPr>
          <p:nvPr/>
        </p:nvCxnSpPr>
        <p:spPr>
          <a:xfrm flipH="1">
            <a:off x="6142039" y="3598863"/>
            <a:ext cx="1587" cy="13176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50" name="Oval 249"/>
          <p:cNvSpPr/>
          <p:nvPr/>
        </p:nvSpPr>
        <p:spPr>
          <a:xfrm>
            <a:off x="6470650" y="3482976"/>
            <a:ext cx="71438" cy="12382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sz="1800">
              <a:solidFill>
                <a:srgbClr val="FFFFFF"/>
              </a:solidFill>
              <a:latin typeface="Trebuchet MS"/>
            </a:endParaRPr>
          </a:p>
        </p:txBody>
      </p:sp>
      <p:cxnSp>
        <p:nvCxnSpPr>
          <p:cNvPr id="251" name="Straight Connector 250"/>
          <p:cNvCxnSpPr>
            <a:stCxn id="250" idx="4"/>
          </p:cNvCxnSpPr>
          <p:nvPr/>
        </p:nvCxnSpPr>
        <p:spPr>
          <a:xfrm flipH="1">
            <a:off x="6503989" y="3606801"/>
            <a:ext cx="1587" cy="13176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52" name="Oval 251"/>
          <p:cNvSpPr/>
          <p:nvPr/>
        </p:nvSpPr>
        <p:spPr>
          <a:xfrm>
            <a:off x="6646864" y="3486151"/>
            <a:ext cx="73025" cy="12382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sz="1800">
              <a:solidFill>
                <a:srgbClr val="FFFFFF"/>
              </a:solidFill>
              <a:latin typeface="Trebuchet MS"/>
            </a:endParaRPr>
          </a:p>
        </p:txBody>
      </p:sp>
      <p:cxnSp>
        <p:nvCxnSpPr>
          <p:cNvPr id="253" name="Straight Connector 252"/>
          <p:cNvCxnSpPr>
            <a:stCxn id="252" idx="4"/>
          </p:cNvCxnSpPr>
          <p:nvPr/>
        </p:nvCxnSpPr>
        <p:spPr>
          <a:xfrm flipH="1">
            <a:off x="6681789" y="3609976"/>
            <a:ext cx="1587" cy="13176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54" name="Oval 253"/>
          <p:cNvSpPr/>
          <p:nvPr/>
        </p:nvSpPr>
        <p:spPr>
          <a:xfrm>
            <a:off x="6813550" y="3482976"/>
            <a:ext cx="71438" cy="12382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sz="1800">
              <a:solidFill>
                <a:srgbClr val="FFFFFF"/>
              </a:solidFill>
              <a:latin typeface="Trebuchet MS"/>
            </a:endParaRPr>
          </a:p>
        </p:txBody>
      </p:sp>
      <p:cxnSp>
        <p:nvCxnSpPr>
          <p:cNvPr id="255" name="Straight Connector 254"/>
          <p:cNvCxnSpPr>
            <a:stCxn id="254" idx="4"/>
          </p:cNvCxnSpPr>
          <p:nvPr/>
        </p:nvCxnSpPr>
        <p:spPr>
          <a:xfrm flipH="1">
            <a:off x="6848475" y="3606801"/>
            <a:ext cx="1588" cy="13176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56" name="Oval 255"/>
          <p:cNvSpPr/>
          <p:nvPr/>
        </p:nvSpPr>
        <p:spPr>
          <a:xfrm>
            <a:off x="6997700" y="3481389"/>
            <a:ext cx="71438" cy="12382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sz="1800">
              <a:solidFill>
                <a:srgbClr val="FFFFFF"/>
              </a:solidFill>
              <a:latin typeface="Trebuchet MS"/>
            </a:endParaRPr>
          </a:p>
        </p:txBody>
      </p:sp>
      <p:cxnSp>
        <p:nvCxnSpPr>
          <p:cNvPr id="257" name="Straight Connector 256"/>
          <p:cNvCxnSpPr>
            <a:stCxn id="256" idx="4"/>
          </p:cNvCxnSpPr>
          <p:nvPr/>
        </p:nvCxnSpPr>
        <p:spPr>
          <a:xfrm flipH="1">
            <a:off x="7032625" y="3605213"/>
            <a:ext cx="1588" cy="13176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58" name="Oval 257"/>
          <p:cNvSpPr/>
          <p:nvPr/>
        </p:nvSpPr>
        <p:spPr>
          <a:xfrm>
            <a:off x="7178675" y="3481389"/>
            <a:ext cx="71438" cy="12382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sz="1800">
              <a:solidFill>
                <a:srgbClr val="FFFFFF"/>
              </a:solidFill>
              <a:latin typeface="Trebuchet MS"/>
            </a:endParaRPr>
          </a:p>
        </p:txBody>
      </p:sp>
      <p:cxnSp>
        <p:nvCxnSpPr>
          <p:cNvPr id="259" name="Straight Connector 258"/>
          <p:cNvCxnSpPr>
            <a:stCxn id="258" idx="4"/>
          </p:cNvCxnSpPr>
          <p:nvPr/>
        </p:nvCxnSpPr>
        <p:spPr>
          <a:xfrm flipH="1">
            <a:off x="7213600" y="3605213"/>
            <a:ext cx="1588" cy="13176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60" name="Oval 259"/>
          <p:cNvSpPr/>
          <p:nvPr/>
        </p:nvSpPr>
        <p:spPr>
          <a:xfrm>
            <a:off x="7358064" y="3481389"/>
            <a:ext cx="71437" cy="12382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sz="1800">
              <a:solidFill>
                <a:srgbClr val="FFFFFF"/>
              </a:solidFill>
              <a:latin typeface="Trebuchet MS"/>
            </a:endParaRPr>
          </a:p>
        </p:txBody>
      </p:sp>
      <p:cxnSp>
        <p:nvCxnSpPr>
          <p:cNvPr id="261" name="Straight Connector 260"/>
          <p:cNvCxnSpPr>
            <a:stCxn id="260" idx="4"/>
          </p:cNvCxnSpPr>
          <p:nvPr/>
        </p:nvCxnSpPr>
        <p:spPr>
          <a:xfrm flipH="1">
            <a:off x="7391400" y="3605213"/>
            <a:ext cx="1588" cy="13176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62" name="Oval 261"/>
          <p:cNvSpPr/>
          <p:nvPr/>
        </p:nvSpPr>
        <p:spPr>
          <a:xfrm>
            <a:off x="7534275" y="3481389"/>
            <a:ext cx="71438" cy="12382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sz="1800">
              <a:solidFill>
                <a:srgbClr val="FFFFFF"/>
              </a:solidFill>
              <a:latin typeface="Trebuchet MS"/>
            </a:endParaRPr>
          </a:p>
        </p:txBody>
      </p:sp>
      <p:cxnSp>
        <p:nvCxnSpPr>
          <p:cNvPr id="263" name="Straight Connector 262"/>
          <p:cNvCxnSpPr>
            <a:stCxn id="262" idx="4"/>
          </p:cNvCxnSpPr>
          <p:nvPr/>
        </p:nvCxnSpPr>
        <p:spPr>
          <a:xfrm flipH="1">
            <a:off x="7567614" y="3605213"/>
            <a:ext cx="1587" cy="13176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64" name="Oval 263"/>
          <p:cNvSpPr/>
          <p:nvPr/>
        </p:nvSpPr>
        <p:spPr>
          <a:xfrm>
            <a:off x="7712075" y="3481389"/>
            <a:ext cx="71438" cy="12382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sz="1800">
              <a:solidFill>
                <a:srgbClr val="FFFFFF"/>
              </a:solidFill>
              <a:latin typeface="Trebuchet MS"/>
            </a:endParaRPr>
          </a:p>
        </p:txBody>
      </p:sp>
      <p:cxnSp>
        <p:nvCxnSpPr>
          <p:cNvPr id="265" name="Straight Connector 264"/>
          <p:cNvCxnSpPr>
            <a:stCxn id="264" idx="4"/>
          </p:cNvCxnSpPr>
          <p:nvPr/>
        </p:nvCxnSpPr>
        <p:spPr>
          <a:xfrm flipH="1">
            <a:off x="7747000" y="3605213"/>
            <a:ext cx="1588" cy="13176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266" name="Group 265"/>
          <p:cNvGrpSpPr>
            <a:grpSpLocks/>
          </p:cNvGrpSpPr>
          <p:nvPr/>
        </p:nvGrpSpPr>
        <p:grpSpPr bwMode="auto">
          <a:xfrm>
            <a:off x="8337551" y="3475038"/>
            <a:ext cx="1344613" cy="265112"/>
            <a:chOff x="5656112" y="1909156"/>
            <a:chExt cx="2352564" cy="287435"/>
          </a:xfrm>
        </p:grpSpPr>
        <p:sp>
          <p:nvSpPr>
            <p:cNvPr id="268" name="Oval 267"/>
            <p:cNvSpPr/>
            <p:nvPr/>
          </p:nvSpPr>
          <p:spPr>
            <a:xfrm>
              <a:off x="5656112" y="1919483"/>
              <a:ext cx="77771" cy="134251"/>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sz="1800">
                <a:solidFill>
                  <a:srgbClr val="FFFFFF"/>
                </a:solidFill>
                <a:latin typeface="Trebuchet MS"/>
              </a:endParaRPr>
            </a:p>
          </p:txBody>
        </p:sp>
        <p:cxnSp>
          <p:nvCxnSpPr>
            <p:cNvPr id="269" name="Straight Connector 268"/>
            <p:cNvCxnSpPr>
              <a:stCxn id="268" idx="4"/>
            </p:cNvCxnSpPr>
            <p:nvPr/>
          </p:nvCxnSpPr>
          <p:spPr>
            <a:xfrm flipH="1">
              <a:off x="5692221" y="2053734"/>
              <a:ext cx="2777" cy="14285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70" name="Oval 269"/>
            <p:cNvSpPr/>
            <p:nvPr/>
          </p:nvSpPr>
          <p:spPr>
            <a:xfrm>
              <a:off x="5833874" y="1916041"/>
              <a:ext cx="77771" cy="134251"/>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sz="1800">
                <a:solidFill>
                  <a:srgbClr val="FFFFFF"/>
                </a:solidFill>
                <a:latin typeface="Trebuchet MS"/>
              </a:endParaRPr>
            </a:p>
          </p:txBody>
        </p:sp>
        <p:cxnSp>
          <p:nvCxnSpPr>
            <p:cNvPr id="271" name="Straight Connector 270"/>
            <p:cNvCxnSpPr>
              <a:stCxn id="270" idx="4"/>
            </p:cNvCxnSpPr>
            <p:nvPr/>
          </p:nvCxnSpPr>
          <p:spPr>
            <a:xfrm flipH="1">
              <a:off x="5869982" y="2050292"/>
              <a:ext cx="2777" cy="14285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72" name="Oval 271"/>
            <p:cNvSpPr/>
            <p:nvPr/>
          </p:nvSpPr>
          <p:spPr>
            <a:xfrm>
              <a:off x="6031079" y="1916041"/>
              <a:ext cx="77771" cy="134251"/>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sz="1800">
                <a:solidFill>
                  <a:srgbClr val="FFFFFF"/>
                </a:solidFill>
                <a:latin typeface="Trebuchet MS"/>
              </a:endParaRPr>
            </a:p>
          </p:txBody>
        </p:sp>
        <p:cxnSp>
          <p:nvCxnSpPr>
            <p:cNvPr id="273" name="Straight Connector 272"/>
            <p:cNvCxnSpPr>
              <a:stCxn id="272" idx="4"/>
            </p:cNvCxnSpPr>
            <p:nvPr/>
          </p:nvCxnSpPr>
          <p:spPr>
            <a:xfrm flipH="1">
              <a:off x="6067186" y="2050292"/>
              <a:ext cx="2778" cy="14285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74" name="Oval 273"/>
            <p:cNvSpPr/>
            <p:nvPr/>
          </p:nvSpPr>
          <p:spPr>
            <a:xfrm>
              <a:off x="6219950" y="1914319"/>
              <a:ext cx="77771" cy="134251"/>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sz="1800">
                <a:solidFill>
                  <a:srgbClr val="FFFFFF"/>
                </a:solidFill>
                <a:latin typeface="Trebuchet MS"/>
              </a:endParaRPr>
            </a:p>
          </p:txBody>
        </p:sp>
        <p:cxnSp>
          <p:nvCxnSpPr>
            <p:cNvPr id="275" name="Straight Connector 274"/>
            <p:cNvCxnSpPr>
              <a:stCxn id="274" idx="4"/>
            </p:cNvCxnSpPr>
            <p:nvPr/>
          </p:nvCxnSpPr>
          <p:spPr>
            <a:xfrm flipH="1">
              <a:off x="6258836" y="2048570"/>
              <a:ext cx="0" cy="14285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76" name="Oval 275"/>
            <p:cNvSpPr/>
            <p:nvPr/>
          </p:nvSpPr>
          <p:spPr>
            <a:xfrm>
              <a:off x="6411599" y="1914319"/>
              <a:ext cx="77771" cy="134251"/>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sz="1800">
                <a:solidFill>
                  <a:srgbClr val="FFFFFF"/>
                </a:solidFill>
                <a:latin typeface="Trebuchet MS"/>
              </a:endParaRPr>
            </a:p>
          </p:txBody>
        </p:sp>
        <p:cxnSp>
          <p:nvCxnSpPr>
            <p:cNvPr id="277" name="Straight Connector 276"/>
            <p:cNvCxnSpPr>
              <a:stCxn id="276" idx="4"/>
            </p:cNvCxnSpPr>
            <p:nvPr/>
          </p:nvCxnSpPr>
          <p:spPr>
            <a:xfrm flipH="1">
              <a:off x="6447707" y="2048570"/>
              <a:ext cx="2777" cy="14285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78" name="Oval 277"/>
            <p:cNvSpPr/>
            <p:nvPr/>
          </p:nvSpPr>
          <p:spPr>
            <a:xfrm>
              <a:off x="6600470" y="1914319"/>
              <a:ext cx="77771" cy="134251"/>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sz="1800">
                <a:solidFill>
                  <a:srgbClr val="FFFFFF"/>
                </a:solidFill>
                <a:latin typeface="Trebuchet MS"/>
              </a:endParaRPr>
            </a:p>
          </p:txBody>
        </p:sp>
        <p:cxnSp>
          <p:nvCxnSpPr>
            <p:cNvPr id="279" name="Straight Connector 278"/>
            <p:cNvCxnSpPr>
              <a:stCxn id="278" idx="4"/>
            </p:cNvCxnSpPr>
            <p:nvPr/>
          </p:nvCxnSpPr>
          <p:spPr>
            <a:xfrm flipH="1">
              <a:off x="6639356" y="2048570"/>
              <a:ext cx="0" cy="14285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80" name="Oval 279"/>
            <p:cNvSpPr/>
            <p:nvPr/>
          </p:nvSpPr>
          <p:spPr>
            <a:xfrm>
              <a:off x="6792120" y="1914319"/>
              <a:ext cx="77771" cy="134251"/>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sz="1800">
                <a:solidFill>
                  <a:srgbClr val="FFFFFF"/>
                </a:solidFill>
                <a:latin typeface="Trebuchet MS"/>
              </a:endParaRPr>
            </a:p>
          </p:txBody>
        </p:sp>
        <p:cxnSp>
          <p:nvCxnSpPr>
            <p:cNvPr id="281" name="Straight Connector 280"/>
            <p:cNvCxnSpPr>
              <a:stCxn id="280" idx="4"/>
            </p:cNvCxnSpPr>
            <p:nvPr/>
          </p:nvCxnSpPr>
          <p:spPr>
            <a:xfrm flipH="1">
              <a:off x="6828227" y="2048570"/>
              <a:ext cx="2778" cy="14285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82" name="Oval 281"/>
            <p:cNvSpPr/>
            <p:nvPr/>
          </p:nvSpPr>
          <p:spPr>
            <a:xfrm>
              <a:off x="6969882" y="1910877"/>
              <a:ext cx="77771" cy="134251"/>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sz="1800">
                <a:solidFill>
                  <a:srgbClr val="FFFFFF"/>
                </a:solidFill>
                <a:latin typeface="Trebuchet MS"/>
              </a:endParaRPr>
            </a:p>
          </p:txBody>
        </p:sp>
        <p:cxnSp>
          <p:nvCxnSpPr>
            <p:cNvPr id="283" name="Straight Connector 282"/>
            <p:cNvCxnSpPr>
              <a:stCxn id="282" idx="4"/>
            </p:cNvCxnSpPr>
            <p:nvPr/>
          </p:nvCxnSpPr>
          <p:spPr>
            <a:xfrm flipH="1">
              <a:off x="7005989" y="2045128"/>
              <a:ext cx="2778" cy="14285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84" name="Oval 283"/>
            <p:cNvSpPr/>
            <p:nvPr/>
          </p:nvSpPr>
          <p:spPr>
            <a:xfrm>
              <a:off x="7167085" y="1910877"/>
              <a:ext cx="77771" cy="134251"/>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sz="1800">
                <a:solidFill>
                  <a:srgbClr val="FFFFFF"/>
                </a:solidFill>
                <a:latin typeface="Trebuchet MS"/>
              </a:endParaRPr>
            </a:p>
          </p:txBody>
        </p:sp>
        <p:cxnSp>
          <p:nvCxnSpPr>
            <p:cNvPr id="285" name="Straight Connector 284"/>
            <p:cNvCxnSpPr>
              <a:stCxn id="284" idx="4"/>
            </p:cNvCxnSpPr>
            <p:nvPr/>
          </p:nvCxnSpPr>
          <p:spPr>
            <a:xfrm flipH="1">
              <a:off x="7203194" y="2045128"/>
              <a:ext cx="2777" cy="14113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86" name="Oval 285"/>
            <p:cNvSpPr/>
            <p:nvPr/>
          </p:nvSpPr>
          <p:spPr>
            <a:xfrm>
              <a:off x="7361512" y="1909156"/>
              <a:ext cx="77771" cy="134251"/>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sz="1800">
                <a:solidFill>
                  <a:srgbClr val="FFFFFF"/>
                </a:solidFill>
                <a:latin typeface="Trebuchet MS"/>
              </a:endParaRPr>
            </a:p>
          </p:txBody>
        </p:sp>
        <p:cxnSp>
          <p:nvCxnSpPr>
            <p:cNvPr id="287" name="Straight Connector 286"/>
            <p:cNvCxnSpPr>
              <a:stCxn id="286" idx="4"/>
            </p:cNvCxnSpPr>
            <p:nvPr/>
          </p:nvCxnSpPr>
          <p:spPr>
            <a:xfrm flipH="1">
              <a:off x="7397621" y="2043407"/>
              <a:ext cx="2777" cy="14285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88" name="Oval 287"/>
            <p:cNvSpPr/>
            <p:nvPr/>
          </p:nvSpPr>
          <p:spPr>
            <a:xfrm>
              <a:off x="7553162" y="1909156"/>
              <a:ext cx="74992" cy="134251"/>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sz="1800">
                <a:solidFill>
                  <a:srgbClr val="FFFFFF"/>
                </a:solidFill>
                <a:latin typeface="Trebuchet MS"/>
              </a:endParaRPr>
            </a:p>
          </p:txBody>
        </p:sp>
        <p:cxnSp>
          <p:nvCxnSpPr>
            <p:cNvPr id="289" name="Straight Connector 288"/>
            <p:cNvCxnSpPr>
              <a:stCxn id="288" idx="4"/>
            </p:cNvCxnSpPr>
            <p:nvPr/>
          </p:nvCxnSpPr>
          <p:spPr>
            <a:xfrm flipH="1">
              <a:off x="7589269" y="2043407"/>
              <a:ext cx="0" cy="14285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90" name="Oval 289"/>
            <p:cNvSpPr/>
            <p:nvPr/>
          </p:nvSpPr>
          <p:spPr>
            <a:xfrm>
              <a:off x="7742034" y="1909156"/>
              <a:ext cx="74992" cy="134251"/>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sz="1800">
                <a:solidFill>
                  <a:srgbClr val="FFFFFF"/>
                </a:solidFill>
                <a:latin typeface="Trebuchet MS"/>
              </a:endParaRPr>
            </a:p>
          </p:txBody>
        </p:sp>
        <p:cxnSp>
          <p:nvCxnSpPr>
            <p:cNvPr id="291" name="Straight Connector 290"/>
            <p:cNvCxnSpPr>
              <a:stCxn id="290" idx="4"/>
            </p:cNvCxnSpPr>
            <p:nvPr/>
          </p:nvCxnSpPr>
          <p:spPr>
            <a:xfrm flipH="1">
              <a:off x="7778141" y="2043407"/>
              <a:ext cx="0" cy="14285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92" name="Oval 291"/>
            <p:cNvSpPr/>
            <p:nvPr/>
          </p:nvSpPr>
          <p:spPr>
            <a:xfrm>
              <a:off x="7930905" y="1909156"/>
              <a:ext cx="77771" cy="134251"/>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sz="1800">
                <a:solidFill>
                  <a:srgbClr val="FFFFFF"/>
                </a:solidFill>
                <a:latin typeface="Trebuchet MS"/>
              </a:endParaRPr>
            </a:p>
          </p:txBody>
        </p:sp>
        <p:cxnSp>
          <p:nvCxnSpPr>
            <p:cNvPr id="293" name="Straight Connector 292"/>
            <p:cNvCxnSpPr>
              <a:stCxn id="292" idx="4"/>
            </p:cNvCxnSpPr>
            <p:nvPr/>
          </p:nvCxnSpPr>
          <p:spPr>
            <a:xfrm flipH="1">
              <a:off x="7969791" y="2043407"/>
              <a:ext cx="0" cy="14285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67" name="Oval 266"/>
          <p:cNvSpPr/>
          <p:nvPr/>
        </p:nvSpPr>
        <p:spPr>
          <a:xfrm>
            <a:off x="9704389" y="3481388"/>
            <a:ext cx="130175" cy="11906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sz="1800">
              <a:solidFill>
                <a:srgbClr val="FFFFFF"/>
              </a:solidFill>
              <a:latin typeface="Trebuchet MS"/>
            </a:endParaRPr>
          </a:p>
        </p:txBody>
      </p:sp>
      <p:grpSp>
        <p:nvGrpSpPr>
          <p:cNvPr id="9283" name="Group 200"/>
          <p:cNvGrpSpPr>
            <a:grpSpLocks/>
          </p:cNvGrpSpPr>
          <p:nvPr/>
        </p:nvGrpSpPr>
        <p:grpSpPr bwMode="auto">
          <a:xfrm>
            <a:off x="1416050" y="2598737"/>
            <a:ext cx="1120776" cy="912812"/>
            <a:chOff x="-57316" y="2645102"/>
            <a:chExt cx="1199049" cy="990493"/>
          </a:xfrm>
        </p:grpSpPr>
        <p:sp>
          <p:nvSpPr>
            <p:cNvPr id="9308" name="Rectangle 204"/>
            <p:cNvSpPr>
              <a:spLocks noChangeArrowheads="1"/>
            </p:cNvSpPr>
            <p:nvPr/>
          </p:nvSpPr>
          <p:spPr bwMode="auto">
            <a:xfrm>
              <a:off x="-57316" y="2722620"/>
              <a:ext cx="1156589" cy="80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rebuchet MS" panose="020B0603020202020204" pitchFamily="34" charset="0"/>
                </a:defRPr>
              </a:lvl1pPr>
              <a:lvl2pPr marL="742950" indent="-285750">
                <a:spcBef>
                  <a:spcPct val="20000"/>
                </a:spcBef>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r" defTabSz="914400">
                <a:spcBef>
                  <a:spcPct val="0"/>
                </a:spcBef>
                <a:buNone/>
              </a:pPr>
              <a:r>
                <a:rPr lang="en-US" altLang="en-US" sz="1400" dirty="0">
                  <a:solidFill>
                    <a:srgbClr val="000000"/>
                  </a:solidFill>
                  <a:latin typeface="Calibri" panose="020F0502020204030204" pitchFamily="34" charset="0"/>
                  <a:ea typeface="+mn-ea"/>
                  <a:cs typeface="Arial" panose="020B0604020202020204" pitchFamily="34" charset="0"/>
                </a:rPr>
                <a:t>Cryogenic </a:t>
              </a:r>
            </a:p>
            <a:p>
              <a:pPr algn="r" defTabSz="914400">
                <a:spcBef>
                  <a:spcPct val="0"/>
                </a:spcBef>
                <a:buNone/>
              </a:pPr>
              <a:r>
                <a:rPr lang="en-US" altLang="en-US" sz="1400" dirty="0">
                  <a:solidFill>
                    <a:srgbClr val="000000"/>
                  </a:solidFill>
                  <a:latin typeface="Calibri" panose="020F0502020204030204" pitchFamily="34" charset="0"/>
                  <a:ea typeface="+mn-ea"/>
                  <a:cs typeface="Arial" panose="020B0604020202020204" pitchFamily="34" charset="0"/>
                </a:rPr>
                <a:t>Transfer </a:t>
              </a:r>
            </a:p>
            <a:p>
              <a:pPr algn="r" defTabSz="914400">
                <a:spcBef>
                  <a:spcPct val="0"/>
                </a:spcBef>
                <a:buNone/>
              </a:pPr>
              <a:r>
                <a:rPr lang="en-US" altLang="en-US" sz="1400" dirty="0">
                  <a:solidFill>
                    <a:srgbClr val="000000"/>
                  </a:solidFill>
                  <a:latin typeface="Calibri" panose="020F0502020204030204" pitchFamily="34" charset="0"/>
                  <a:ea typeface="+mn-ea"/>
                  <a:cs typeface="Arial" panose="020B0604020202020204" pitchFamily="34" charset="0"/>
                </a:rPr>
                <a:t>Line (</a:t>
              </a:r>
              <a:r>
                <a:rPr lang="pl-PL" altLang="en-US" sz="1400" dirty="0">
                  <a:solidFill>
                    <a:srgbClr val="000000"/>
                  </a:solidFill>
                  <a:latin typeface="Calibri" panose="020F0502020204030204" pitchFamily="34" charset="0"/>
                  <a:ea typeface="+mn-ea"/>
                  <a:cs typeface="Arial" panose="020B0604020202020204" pitchFamily="34" charset="0"/>
                </a:rPr>
                <a:t>6</a:t>
              </a:r>
              <a:r>
                <a:rPr lang="en-US" altLang="en-US" sz="1400" dirty="0">
                  <a:solidFill>
                    <a:srgbClr val="000000"/>
                  </a:solidFill>
                  <a:latin typeface="Calibri" panose="020F0502020204030204" pitchFamily="34" charset="0"/>
                  <a:ea typeface="+mn-ea"/>
                  <a:cs typeface="Arial" panose="020B0604020202020204" pitchFamily="34" charset="0"/>
                </a:rPr>
                <a:t>5 m)</a:t>
              </a:r>
            </a:p>
          </p:txBody>
        </p:sp>
        <p:sp>
          <p:nvSpPr>
            <p:cNvPr id="206" name="Rectangle 205"/>
            <p:cNvSpPr>
              <a:spLocks noChangeArrowheads="1"/>
            </p:cNvSpPr>
            <p:nvPr/>
          </p:nvSpPr>
          <p:spPr bwMode="auto">
            <a:xfrm rot="5400000">
              <a:off x="608273" y="3102136"/>
              <a:ext cx="990493" cy="76426"/>
            </a:xfrm>
            <a:prstGeom prst="rect">
              <a:avLst/>
            </a:prstGeom>
            <a:pattFill prst="dkHorz">
              <a:fgClr>
                <a:srgbClr val="FF0000"/>
              </a:fgClr>
              <a:bgClr>
                <a:srgbClr val="FFFFFF"/>
              </a:bgClr>
            </a:pattFill>
            <a:ln w="9525" algn="ctr">
              <a:solidFill>
                <a:srgbClr val="BE4B48"/>
              </a:solidFill>
              <a:miter lim="800000"/>
              <a:headEnd/>
              <a:tailEnd/>
            </a:ln>
            <a:effectLst>
              <a:outerShdw dist="23000" dir="5400000" rotWithShape="0">
                <a:srgbClr val="000000">
                  <a:alpha val="34999"/>
                </a:srgbClr>
              </a:outerShdw>
            </a:effectLst>
          </p:spPr>
          <p:txBody>
            <a:bodyPr rot="10800000" vert="eaVert" anchor="ctr"/>
            <a:lstStyle/>
            <a:p>
              <a:pPr algn="ctr" defTabSz="914400" fontAlgn="auto">
                <a:spcBef>
                  <a:spcPts val="0"/>
                </a:spcBef>
                <a:spcAft>
                  <a:spcPts val="0"/>
                </a:spcAft>
                <a:defRPr/>
              </a:pPr>
              <a:endParaRPr lang="en-US" sz="1800">
                <a:solidFill>
                  <a:srgbClr val="FFFFFF"/>
                </a:solidFill>
                <a:latin typeface="Trebuchet MS"/>
                <a:ea typeface="+mn-ea"/>
                <a:cs typeface="+mn-cs"/>
              </a:endParaRPr>
            </a:p>
          </p:txBody>
        </p:sp>
      </p:grpSp>
      <p:sp>
        <p:nvSpPr>
          <p:cNvPr id="203" name="Oval 202"/>
          <p:cNvSpPr/>
          <p:nvPr/>
        </p:nvSpPr>
        <p:spPr>
          <a:xfrm>
            <a:off x="6294439" y="3479801"/>
            <a:ext cx="71437" cy="12382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sz="1800">
              <a:solidFill>
                <a:srgbClr val="FFFFFF"/>
              </a:solidFill>
              <a:latin typeface="Trebuchet MS"/>
            </a:endParaRPr>
          </a:p>
        </p:txBody>
      </p:sp>
      <p:cxnSp>
        <p:nvCxnSpPr>
          <p:cNvPr id="204" name="Straight Connector 203"/>
          <p:cNvCxnSpPr>
            <a:stCxn id="203" idx="4"/>
          </p:cNvCxnSpPr>
          <p:nvPr/>
        </p:nvCxnSpPr>
        <p:spPr>
          <a:xfrm flipH="1">
            <a:off x="6329364" y="3603626"/>
            <a:ext cx="1587" cy="13176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94" name="Oval 293"/>
          <p:cNvSpPr/>
          <p:nvPr/>
        </p:nvSpPr>
        <p:spPr>
          <a:xfrm>
            <a:off x="2473325" y="3478213"/>
            <a:ext cx="88900" cy="12541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sz="1800">
              <a:solidFill>
                <a:srgbClr val="FFFFFF"/>
              </a:solidFill>
              <a:latin typeface="Trebuchet MS"/>
            </a:endParaRPr>
          </a:p>
        </p:txBody>
      </p:sp>
      <p:sp>
        <p:nvSpPr>
          <p:cNvPr id="9287" name="Rectangle 294"/>
          <p:cNvSpPr>
            <a:spLocks noChangeArrowheads="1"/>
          </p:cNvSpPr>
          <p:nvPr/>
        </p:nvSpPr>
        <p:spPr bwMode="auto">
          <a:xfrm>
            <a:off x="1524000" y="3462339"/>
            <a:ext cx="9525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rebuchet MS" panose="020B0603020202020204" pitchFamily="34" charset="0"/>
              </a:defRPr>
            </a:lvl1pPr>
            <a:lvl2pPr marL="742950" indent="-285750">
              <a:spcBef>
                <a:spcPct val="20000"/>
              </a:spcBef>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r" defTabSz="914400">
              <a:spcBef>
                <a:spcPct val="0"/>
              </a:spcBef>
              <a:buNone/>
            </a:pPr>
            <a:r>
              <a:rPr lang="en-US" altLang="en-US" sz="1400">
                <a:solidFill>
                  <a:srgbClr val="000000"/>
                </a:solidFill>
                <a:latin typeface="Calibri" panose="020F0502020204030204" pitchFamily="34" charset="0"/>
                <a:ea typeface="+mn-ea"/>
                <a:cs typeface="Arial" panose="020B0604020202020204" pitchFamily="34" charset="0"/>
              </a:rPr>
              <a:t>Splitting </a:t>
            </a:r>
          </a:p>
          <a:p>
            <a:pPr algn="r" defTabSz="914400">
              <a:spcBef>
                <a:spcPct val="0"/>
              </a:spcBef>
              <a:buNone/>
            </a:pPr>
            <a:r>
              <a:rPr lang="en-US" altLang="en-US" sz="1400">
                <a:solidFill>
                  <a:srgbClr val="000000"/>
                </a:solidFill>
                <a:latin typeface="Calibri" panose="020F0502020204030204" pitchFamily="34" charset="0"/>
                <a:ea typeface="+mn-ea"/>
                <a:cs typeface="Arial" panose="020B0604020202020204" pitchFamily="34" charset="0"/>
              </a:rPr>
              <a:t>box</a:t>
            </a:r>
          </a:p>
        </p:txBody>
      </p:sp>
      <p:cxnSp>
        <p:nvCxnSpPr>
          <p:cNvPr id="30" name="Straight Connector 29"/>
          <p:cNvCxnSpPr/>
          <p:nvPr/>
        </p:nvCxnSpPr>
        <p:spPr>
          <a:xfrm flipH="1">
            <a:off x="2603500" y="3389313"/>
            <a:ext cx="5240338" cy="0"/>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7" name="Straight Connector 306"/>
          <p:cNvCxnSpPr/>
          <p:nvPr/>
        </p:nvCxnSpPr>
        <p:spPr>
          <a:xfrm>
            <a:off x="2603500" y="2598739"/>
            <a:ext cx="0" cy="790575"/>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pic>
        <p:nvPicPr>
          <p:cNvPr id="9290" name="Picture 587" descr="Picture_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58926" y="4154488"/>
            <a:ext cx="6265863"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91" name="Rectangle 323"/>
          <p:cNvSpPr>
            <a:spLocks noChangeArrowheads="1"/>
          </p:cNvSpPr>
          <p:nvPr/>
        </p:nvSpPr>
        <p:spPr bwMode="auto">
          <a:xfrm>
            <a:off x="2279650" y="4325939"/>
            <a:ext cx="12954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rebuchet MS" panose="020B0603020202020204" pitchFamily="34" charset="0"/>
              </a:defRPr>
            </a:lvl1pPr>
            <a:lvl2pPr marL="742950" indent="-285750">
              <a:spcBef>
                <a:spcPct val="20000"/>
              </a:spcBef>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defTabSz="914400">
              <a:spcBef>
                <a:spcPct val="0"/>
              </a:spcBef>
              <a:buNone/>
            </a:pPr>
            <a:r>
              <a:rPr lang="en-US" altLang="en-US" sz="1400">
                <a:solidFill>
                  <a:srgbClr val="000000"/>
                </a:solidFill>
                <a:latin typeface="Calibri" panose="020F0502020204030204" pitchFamily="34" charset="0"/>
                <a:ea typeface="+mn-ea"/>
                <a:cs typeface="Arial" panose="020B0604020202020204" pitchFamily="34" charset="0"/>
              </a:rPr>
              <a:t>Cryogenic </a:t>
            </a:r>
          </a:p>
          <a:p>
            <a:pPr defTabSz="914400">
              <a:spcBef>
                <a:spcPct val="0"/>
              </a:spcBef>
              <a:buNone/>
            </a:pPr>
            <a:r>
              <a:rPr lang="en-US" altLang="en-US" sz="1400">
                <a:solidFill>
                  <a:srgbClr val="000000"/>
                </a:solidFill>
                <a:latin typeface="Calibri" panose="020F0502020204030204" pitchFamily="34" charset="0"/>
                <a:ea typeface="+mn-ea"/>
                <a:cs typeface="Arial" panose="020B0604020202020204" pitchFamily="34" charset="0"/>
              </a:rPr>
              <a:t>Transfer Line</a:t>
            </a:r>
          </a:p>
        </p:txBody>
      </p:sp>
      <p:sp>
        <p:nvSpPr>
          <p:cNvPr id="9292" name="TextBox 115"/>
          <p:cNvSpPr txBox="1">
            <a:spLocks noChangeArrowheads="1"/>
          </p:cNvSpPr>
          <p:nvPr/>
        </p:nvSpPr>
        <p:spPr bwMode="auto">
          <a:xfrm>
            <a:off x="2386014" y="1712914"/>
            <a:ext cx="7343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rebuchet MS" panose="020B0603020202020204" pitchFamily="34" charset="0"/>
              </a:defRPr>
            </a:lvl1pPr>
            <a:lvl2pPr marL="742950" indent="-285750">
              <a:spcBef>
                <a:spcPct val="20000"/>
              </a:spcBef>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defTabSz="914400">
              <a:spcBef>
                <a:spcPct val="0"/>
              </a:spcBef>
              <a:buNone/>
            </a:pPr>
            <a:r>
              <a:rPr lang="en-US" altLang="en-US" sz="2000" b="1">
                <a:solidFill>
                  <a:srgbClr val="3366FF"/>
                </a:solidFill>
                <a:latin typeface="Calibri" panose="020F0502020204030204" pitchFamily="34" charset="0"/>
                <a:ea typeface="+mn-ea"/>
                <a:cs typeface="Arial" panose="020B0604020202020204" pitchFamily="34" charset="0"/>
              </a:rPr>
              <a:t>Linac Cryogenic Distribution System</a:t>
            </a:r>
          </a:p>
        </p:txBody>
      </p:sp>
      <p:cxnSp>
        <p:nvCxnSpPr>
          <p:cNvPr id="121" name="Straight Connector 120"/>
          <p:cNvCxnSpPr/>
          <p:nvPr/>
        </p:nvCxnSpPr>
        <p:spPr>
          <a:xfrm flipH="1">
            <a:off x="8310563" y="3389313"/>
            <a:ext cx="1439862" cy="0"/>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
        <p:nvSpPr>
          <p:cNvPr id="9294" name="Rectangle 123"/>
          <p:cNvSpPr>
            <a:spLocks noChangeArrowheads="1"/>
          </p:cNvSpPr>
          <p:nvPr/>
        </p:nvSpPr>
        <p:spPr bwMode="auto">
          <a:xfrm>
            <a:off x="3065464" y="2833689"/>
            <a:ext cx="36782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rebuchet MS" panose="020B0603020202020204" pitchFamily="34" charset="0"/>
              </a:defRPr>
            </a:lvl1pPr>
            <a:lvl2pPr marL="742950" indent="-285750">
              <a:spcBef>
                <a:spcPct val="20000"/>
              </a:spcBef>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defTabSz="914400">
              <a:spcBef>
                <a:spcPct val="0"/>
              </a:spcBef>
              <a:buNone/>
            </a:pPr>
            <a:r>
              <a:rPr lang="en-US" altLang="en-US" sz="1400">
                <a:solidFill>
                  <a:srgbClr val="000000"/>
                </a:solidFill>
                <a:latin typeface="Calibri" panose="020F0502020204030204" pitchFamily="34" charset="0"/>
                <a:ea typeface="+mn-ea"/>
                <a:cs typeface="Arial" panose="020B0604020202020204" pitchFamily="34" charset="0"/>
              </a:rPr>
              <a:t>Cryogenic Distribution Line  </a:t>
            </a:r>
            <a:br>
              <a:rPr lang="en-US" altLang="en-US" sz="1400">
                <a:solidFill>
                  <a:srgbClr val="000000"/>
                </a:solidFill>
                <a:latin typeface="Calibri" panose="020F0502020204030204" pitchFamily="34" charset="0"/>
                <a:ea typeface="+mn-ea"/>
                <a:cs typeface="Arial" panose="020B0604020202020204" pitchFamily="34" charset="0"/>
              </a:rPr>
            </a:br>
            <a:r>
              <a:rPr lang="en-US" altLang="en-US" sz="1400">
                <a:solidFill>
                  <a:srgbClr val="000000"/>
                </a:solidFill>
                <a:latin typeface="Calibri" panose="020F0502020204030204" pitchFamily="34" charset="0"/>
                <a:ea typeface="+mn-ea"/>
                <a:cs typeface="Arial" panose="020B0604020202020204" pitchFamily="34" charset="0"/>
              </a:rPr>
              <a:t>(255 m, 30 valve boxes) </a:t>
            </a:r>
          </a:p>
        </p:txBody>
      </p:sp>
      <p:sp>
        <p:nvSpPr>
          <p:cNvPr id="125" name="Rectangle 124"/>
          <p:cNvSpPr>
            <a:spLocks noChangeArrowheads="1"/>
          </p:cNvSpPr>
          <p:nvPr/>
        </p:nvSpPr>
        <p:spPr bwMode="auto">
          <a:xfrm>
            <a:off x="8112125" y="2833689"/>
            <a:ext cx="25209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rebuchet MS" panose="020B0603020202020204" pitchFamily="34" charset="0"/>
              </a:defRPr>
            </a:lvl1pPr>
            <a:lvl2pPr marL="742950" indent="-285750">
              <a:spcBef>
                <a:spcPct val="20000"/>
              </a:spcBef>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defTabSz="914400">
              <a:spcBef>
                <a:spcPct val="0"/>
              </a:spcBef>
              <a:buNone/>
            </a:pPr>
            <a:r>
              <a:rPr lang="en-US" altLang="en-US" sz="1400">
                <a:solidFill>
                  <a:srgbClr val="000000"/>
                </a:solidFill>
                <a:latin typeface="Calibri" panose="020F0502020204030204" pitchFamily="34" charset="0"/>
                <a:ea typeface="+mn-ea"/>
                <a:cs typeface="Arial" panose="020B0604020202020204" pitchFamily="34" charset="0"/>
              </a:rPr>
              <a:t>Cryogenic Distribution Line </a:t>
            </a:r>
            <a:br>
              <a:rPr lang="en-US" altLang="en-US" sz="1400">
                <a:solidFill>
                  <a:srgbClr val="000000"/>
                </a:solidFill>
                <a:latin typeface="Calibri" panose="020F0502020204030204" pitchFamily="34" charset="0"/>
                <a:ea typeface="+mn-ea"/>
                <a:cs typeface="Arial" panose="020B0604020202020204" pitchFamily="34" charset="0"/>
              </a:rPr>
            </a:br>
            <a:r>
              <a:rPr lang="en-US" altLang="en-US" sz="1400">
                <a:solidFill>
                  <a:srgbClr val="000000"/>
                </a:solidFill>
                <a:latin typeface="Calibri" panose="020F0502020204030204" pitchFamily="34" charset="0"/>
                <a:ea typeface="+mn-ea"/>
                <a:cs typeface="Arial" panose="020B0604020202020204" pitchFamily="34" charset="0"/>
              </a:rPr>
              <a:t> (55 m, 13 valve boxes) </a:t>
            </a:r>
          </a:p>
        </p:txBody>
      </p:sp>
      <p:sp>
        <p:nvSpPr>
          <p:cNvPr id="127" name="Rectangle 126"/>
          <p:cNvSpPr>
            <a:spLocks noChangeArrowheads="1"/>
          </p:cNvSpPr>
          <p:nvPr/>
        </p:nvSpPr>
        <p:spPr bwMode="auto">
          <a:xfrm>
            <a:off x="7824789" y="3768726"/>
            <a:ext cx="23383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rebuchet MS" panose="020B0603020202020204" pitchFamily="34" charset="0"/>
              </a:defRPr>
            </a:lvl1pPr>
            <a:lvl2pPr marL="742950" indent="-285750">
              <a:spcBef>
                <a:spcPct val="20000"/>
              </a:spcBef>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defTabSz="914400">
              <a:spcBef>
                <a:spcPct val="0"/>
              </a:spcBef>
              <a:buNone/>
            </a:pPr>
            <a:r>
              <a:rPr lang="en-US" altLang="en-US" sz="1400">
                <a:solidFill>
                  <a:srgbClr val="000000"/>
                </a:solidFill>
                <a:latin typeface="Calibri" panose="020F0502020204030204" pitchFamily="34" charset="0"/>
                <a:ea typeface="+mn-ea"/>
                <a:cs typeface="Arial" panose="020B0604020202020204" pitchFamily="34" charset="0"/>
              </a:rPr>
              <a:t>13 branch cryolines</a:t>
            </a:r>
          </a:p>
        </p:txBody>
      </p:sp>
      <p:pic>
        <p:nvPicPr>
          <p:cNvPr id="128" name="Picture 127" descr="Picture_4.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8328026" y="4365626"/>
            <a:ext cx="1370013"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3" name="Straight Connector 132"/>
          <p:cNvCxnSpPr/>
          <p:nvPr/>
        </p:nvCxnSpPr>
        <p:spPr>
          <a:xfrm>
            <a:off x="8112125" y="2205038"/>
            <a:ext cx="0" cy="4392612"/>
          </a:xfrm>
          <a:prstGeom prst="line">
            <a:avLst/>
          </a:prstGeom>
          <a:ln w="9525" cmpd="sng">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9299" name="Rectangle 134"/>
          <p:cNvSpPr>
            <a:spLocks noChangeArrowheads="1"/>
          </p:cNvSpPr>
          <p:nvPr/>
        </p:nvSpPr>
        <p:spPr bwMode="auto">
          <a:xfrm>
            <a:off x="3503614" y="2241551"/>
            <a:ext cx="36798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rebuchet MS" panose="020B0603020202020204" pitchFamily="34" charset="0"/>
              </a:defRPr>
            </a:lvl1pPr>
            <a:lvl2pPr marL="742950" indent="-285750">
              <a:spcBef>
                <a:spcPct val="20000"/>
              </a:spcBef>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defTabSz="914400">
              <a:spcBef>
                <a:spcPct val="0"/>
              </a:spcBef>
              <a:buNone/>
            </a:pPr>
            <a:r>
              <a:rPr lang="en-US" altLang="en-US" sz="1600" b="1">
                <a:solidFill>
                  <a:srgbClr val="0000FF"/>
                </a:solidFill>
                <a:latin typeface="Calibri" panose="020F0502020204030204" pitchFamily="34" charset="0"/>
                <a:ea typeface="+mn-ea"/>
                <a:cs typeface="Arial" panose="020B0604020202020204" pitchFamily="34" charset="0"/>
              </a:rPr>
              <a:t>CDS for the elliptical linac </a:t>
            </a:r>
          </a:p>
          <a:p>
            <a:pPr algn="ctr" defTabSz="914400">
              <a:spcBef>
                <a:spcPct val="0"/>
              </a:spcBef>
              <a:buNone/>
            </a:pPr>
            <a:r>
              <a:rPr lang="en-US" altLang="en-US" sz="1600" b="1">
                <a:solidFill>
                  <a:srgbClr val="0000FF"/>
                </a:solidFill>
                <a:latin typeface="Calibri" panose="020F0502020204030204" pitchFamily="34" charset="0"/>
                <a:ea typeface="+mn-ea"/>
                <a:cs typeface="Arial" panose="020B0604020202020204" pitchFamily="34" charset="0"/>
              </a:rPr>
              <a:t>(Polish in-kind, WUST) </a:t>
            </a:r>
            <a:endParaRPr lang="en-US" altLang="en-US" sz="1600">
              <a:solidFill>
                <a:srgbClr val="000000"/>
              </a:solidFill>
              <a:latin typeface="Calibri" panose="020F0502020204030204" pitchFamily="34" charset="0"/>
              <a:ea typeface="+mn-ea"/>
              <a:cs typeface="Arial" panose="020B0604020202020204" pitchFamily="34" charset="0"/>
            </a:endParaRPr>
          </a:p>
        </p:txBody>
      </p:sp>
      <p:sp>
        <p:nvSpPr>
          <p:cNvPr id="136" name="Rectangle 135"/>
          <p:cNvSpPr>
            <a:spLocks noChangeArrowheads="1"/>
          </p:cNvSpPr>
          <p:nvPr/>
        </p:nvSpPr>
        <p:spPr bwMode="auto">
          <a:xfrm>
            <a:off x="8040688" y="2060575"/>
            <a:ext cx="24828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rebuchet MS" panose="020B0603020202020204" pitchFamily="34" charset="0"/>
              </a:defRPr>
            </a:lvl1pPr>
            <a:lvl2pPr marL="742950" indent="-285750">
              <a:spcBef>
                <a:spcPct val="20000"/>
              </a:spcBef>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defTabSz="914400">
              <a:spcBef>
                <a:spcPct val="0"/>
              </a:spcBef>
              <a:buNone/>
            </a:pPr>
            <a:r>
              <a:rPr lang="en-US" altLang="en-US" sz="1600" b="1">
                <a:solidFill>
                  <a:srgbClr val="0000FF"/>
                </a:solidFill>
                <a:latin typeface="Calibri" panose="020F0502020204030204" pitchFamily="34" charset="0"/>
                <a:ea typeface="+mn-ea"/>
                <a:cs typeface="Arial" panose="020B0604020202020204" pitchFamily="34" charset="0"/>
              </a:rPr>
              <a:t>CDS for the spoke linac</a:t>
            </a:r>
          </a:p>
          <a:p>
            <a:pPr algn="ctr" defTabSz="914400">
              <a:spcBef>
                <a:spcPct val="0"/>
              </a:spcBef>
              <a:buNone/>
            </a:pPr>
            <a:r>
              <a:rPr lang="en-US" altLang="en-US" sz="1600" b="1">
                <a:solidFill>
                  <a:srgbClr val="0000FF"/>
                </a:solidFill>
                <a:latin typeface="Calibri" panose="020F0502020204030204" pitchFamily="34" charset="0"/>
                <a:ea typeface="+mn-ea"/>
                <a:cs typeface="Arial" panose="020B0604020202020204" pitchFamily="34" charset="0"/>
              </a:rPr>
              <a:t>(French in-kind, CNRS)</a:t>
            </a:r>
            <a:endParaRPr lang="en-US" altLang="en-US" sz="1600">
              <a:solidFill>
                <a:srgbClr val="000000"/>
              </a:solidFill>
              <a:latin typeface="Calibri" panose="020F0502020204030204" pitchFamily="34" charset="0"/>
              <a:ea typeface="+mn-ea"/>
              <a:cs typeface="Arial" panose="020B0604020202020204" pitchFamily="34" charset="0"/>
            </a:endParaRPr>
          </a:p>
        </p:txBody>
      </p:sp>
      <p:sp>
        <p:nvSpPr>
          <p:cNvPr id="9301" name="Rectangle 138"/>
          <p:cNvSpPr>
            <a:spLocks noChangeArrowheads="1"/>
          </p:cNvSpPr>
          <p:nvPr/>
        </p:nvSpPr>
        <p:spPr bwMode="auto">
          <a:xfrm>
            <a:off x="1973264" y="5661026"/>
            <a:ext cx="3095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rebuchet MS" panose="020B0603020202020204" pitchFamily="34" charset="0"/>
              </a:defRPr>
            </a:lvl1pPr>
            <a:lvl2pPr marL="742950" indent="-285750">
              <a:spcBef>
                <a:spcPct val="20000"/>
              </a:spcBef>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defTabSz="914400">
              <a:spcBef>
                <a:spcPct val="0"/>
              </a:spcBef>
              <a:buNone/>
            </a:pPr>
            <a:r>
              <a:rPr lang="en-US" altLang="en-US" sz="1400">
                <a:solidFill>
                  <a:srgbClr val="000000"/>
                </a:solidFill>
                <a:latin typeface="Calibri" panose="020F0502020204030204" pitchFamily="34" charset="0"/>
                <a:ea typeface="+mn-ea"/>
                <a:cs typeface="Arial" panose="020B0604020202020204" pitchFamily="34" charset="0"/>
              </a:rPr>
              <a:t>Cryogenic Distribution Line  </a:t>
            </a:r>
          </a:p>
          <a:p>
            <a:pPr algn="ctr" defTabSz="914400">
              <a:spcBef>
                <a:spcPct val="0"/>
              </a:spcBef>
              <a:buNone/>
            </a:pPr>
            <a:r>
              <a:rPr lang="en-US" altLang="en-US" sz="1400">
                <a:solidFill>
                  <a:srgbClr val="000000"/>
                </a:solidFill>
                <a:latin typeface="Calibri" panose="020F0502020204030204" pitchFamily="34" charset="0"/>
                <a:ea typeface="+mn-ea"/>
                <a:cs typeface="Arial" panose="020B0604020202020204" pitchFamily="34" charset="0"/>
              </a:rPr>
              <a:t>with 30 valve boxes </a:t>
            </a:r>
          </a:p>
        </p:txBody>
      </p:sp>
      <p:cxnSp>
        <p:nvCxnSpPr>
          <p:cNvPr id="140" name="Straight Connector 139"/>
          <p:cNvCxnSpPr/>
          <p:nvPr/>
        </p:nvCxnSpPr>
        <p:spPr>
          <a:xfrm flipV="1">
            <a:off x="3863975" y="5373689"/>
            <a:ext cx="431800" cy="287337"/>
          </a:xfrm>
          <a:prstGeom prst="line">
            <a:avLst/>
          </a:prstGeom>
          <a:ln w="6350" cmpd="sng"/>
          <a:effectLst/>
        </p:spPr>
        <p:style>
          <a:lnRef idx="3">
            <a:schemeClr val="dk1"/>
          </a:lnRef>
          <a:fillRef idx="0">
            <a:schemeClr val="dk1"/>
          </a:fillRef>
          <a:effectRef idx="2">
            <a:schemeClr val="dk1"/>
          </a:effectRef>
          <a:fontRef idx="minor">
            <a:schemeClr val="tx1"/>
          </a:fontRef>
        </p:style>
      </p:cxnSp>
      <p:sp>
        <p:nvSpPr>
          <p:cNvPr id="141" name="Rectangle 140"/>
          <p:cNvSpPr>
            <a:spLocks noChangeArrowheads="1"/>
          </p:cNvSpPr>
          <p:nvPr/>
        </p:nvSpPr>
        <p:spPr bwMode="auto">
          <a:xfrm>
            <a:off x="8112126" y="5516564"/>
            <a:ext cx="2447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rebuchet MS" panose="020B0603020202020204" pitchFamily="34" charset="0"/>
              </a:defRPr>
            </a:lvl1pPr>
            <a:lvl2pPr marL="742950" indent="-285750">
              <a:spcBef>
                <a:spcPct val="20000"/>
              </a:spcBef>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defTabSz="914400">
              <a:spcBef>
                <a:spcPct val="0"/>
              </a:spcBef>
              <a:buNone/>
            </a:pPr>
            <a:r>
              <a:rPr lang="en-US" altLang="en-US" sz="1400">
                <a:solidFill>
                  <a:srgbClr val="000000"/>
                </a:solidFill>
                <a:latin typeface="Calibri" panose="020F0502020204030204" pitchFamily="34" charset="0"/>
                <a:ea typeface="+mn-ea"/>
                <a:cs typeface="Arial" panose="020B0604020202020204" pitchFamily="34" charset="0"/>
              </a:rPr>
              <a:t>Cryogenic Distribution Line  </a:t>
            </a:r>
          </a:p>
          <a:p>
            <a:pPr algn="ctr" defTabSz="914400">
              <a:spcBef>
                <a:spcPct val="0"/>
              </a:spcBef>
              <a:buNone/>
            </a:pPr>
            <a:r>
              <a:rPr lang="en-US" altLang="en-US" sz="1400">
                <a:solidFill>
                  <a:srgbClr val="000000"/>
                </a:solidFill>
                <a:latin typeface="Calibri" panose="020F0502020204030204" pitchFamily="34" charset="0"/>
                <a:ea typeface="+mn-ea"/>
                <a:cs typeface="Arial" panose="020B0604020202020204" pitchFamily="34" charset="0"/>
              </a:rPr>
              <a:t>with 13 valve boxes </a:t>
            </a:r>
          </a:p>
        </p:txBody>
      </p:sp>
      <p:cxnSp>
        <p:nvCxnSpPr>
          <p:cNvPr id="117" name="Straight Connector 116"/>
          <p:cNvCxnSpPr/>
          <p:nvPr/>
        </p:nvCxnSpPr>
        <p:spPr>
          <a:xfrm flipV="1">
            <a:off x="9048750" y="5949950"/>
            <a:ext cx="431800" cy="287338"/>
          </a:xfrm>
          <a:prstGeom prst="line">
            <a:avLst/>
          </a:prstGeom>
          <a:ln w="6350" cmpd="sng"/>
          <a:effectLst/>
        </p:spPr>
        <p:style>
          <a:lnRef idx="3">
            <a:schemeClr val="dk1"/>
          </a:lnRef>
          <a:fillRef idx="0">
            <a:schemeClr val="dk1"/>
          </a:fillRef>
          <a:effectRef idx="2">
            <a:schemeClr val="dk1"/>
          </a:effectRef>
          <a:fontRef idx="minor">
            <a:schemeClr val="tx1"/>
          </a:fontRef>
        </p:style>
      </p:cxnSp>
      <p:sp>
        <p:nvSpPr>
          <p:cNvPr id="9305" name="Rectangle 119"/>
          <p:cNvSpPr>
            <a:spLocks noChangeArrowheads="1"/>
          </p:cNvSpPr>
          <p:nvPr/>
        </p:nvSpPr>
        <p:spPr bwMode="auto">
          <a:xfrm>
            <a:off x="6024563" y="3141664"/>
            <a:ext cx="2159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rebuchet MS" panose="020B0603020202020204" pitchFamily="34" charset="0"/>
              </a:defRPr>
            </a:lvl1pPr>
            <a:lvl2pPr marL="742950" indent="-285750">
              <a:spcBef>
                <a:spcPct val="20000"/>
              </a:spcBef>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defTabSz="914400">
              <a:spcBef>
                <a:spcPct val="0"/>
              </a:spcBef>
              <a:buNone/>
            </a:pPr>
            <a:r>
              <a:rPr lang="en-US" altLang="en-US" sz="1200">
                <a:solidFill>
                  <a:srgbClr val="000000"/>
                </a:solidFill>
                <a:latin typeface="Calibri" panose="020F0502020204030204" pitchFamily="34" charset="0"/>
                <a:ea typeface="+mn-ea"/>
                <a:cs typeface="Arial" panose="020B0604020202020204" pitchFamily="34" charset="0"/>
              </a:rPr>
              <a:t>Auxiliary process lines </a:t>
            </a:r>
          </a:p>
        </p:txBody>
      </p:sp>
      <p:cxnSp>
        <p:nvCxnSpPr>
          <p:cNvPr id="122" name="Straight Connector 121"/>
          <p:cNvCxnSpPr/>
          <p:nvPr/>
        </p:nvCxnSpPr>
        <p:spPr>
          <a:xfrm flipV="1">
            <a:off x="3792538" y="3141664"/>
            <a:ext cx="215900" cy="358775"/>
          </a:xfrm>
          <a:prstGeom prst="line">
            <a:avLst/>
          </a:prstGeom>
          <a:ln w="6350" cmpd="sng"/>
          <a:effectLst/>
        </p:spPr>
        <p:style>
          <a:lnRef idx="3">
            <a:schemeClr val="dk1"/>
          </a:lnRef>
          <a:fillRef idx="0">
            <a:schemeClr val="dk1"/>
          </a:fillRef>
          <a:effectRef idx="2">
            <a:schemeClr val="dk1"/>
          </a:effectRef>
          <a:fontRef idx="minor">
            <a:schemeClr val="tx1"/>
          </a:fontRef>
        </p:style>
      </p:cxnSp>
      <p:pic>
        <p:nvPicPr>
          <p:cNvPr id="2" name="Obraz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99025" y="3838142"/>
            <a:ext cx="3108008" cy="1465295"/>
          </a:xfrm>
          <a:prstGeom prst="rect">
            <a:avLst/>
          </a:prstGeom>
        </p:spPr>
      </p:pic>
      <p:pic>
        <p:nvPicPr>
          <p:cNvPr id="3" name="Obraz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07413" y="4108210"/>
            <a:ext cx="1639888" cy="1083365"/>
          </a:xfrm>
          <a:prstGeom prst="rect">
            <a:avLst/>
          </a:prstGeom>
        </p:spPr>
      </p:pic>
      <p:sp>
        <p:nvSpPr>
          <p:cNvPr id="9307" name="Rectangle 122"/>
          <p:cNvSpPr>
            <a:spLocks noChangeArrowheads="1"/>
          </p:cNvSpPr>
          <p:nvPr/>
        </p:nvSpPr>
        <p:spPr bwMode="auto">
          <a:xfrm>
            <a:off x="2566989" y="3789364"/>
            <a:ext cx="4105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rebuchet MS" panose="020B0603020202020204" pitchFamily="34" charset="0"/>
              </a:defRPr>
            </a:lvl1pPr>
            <a:lvl2pPr marL="742950" indent="-285750">
              <a:spcBef>
                <a:spcPct val="20000"/>
              </a:spcBef>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defTabSz="914400">
              <a:spcBef>
                <a:spcPct val="0"/>
              </a:spcBef>
              <a:buNone/>
            </a:pPr>
            <a:r>
              <a:rPr lang="en-US" altLang="en-US" sz="1400" dirty="0">
                <a:solidFill>
                  <a:srgbClr val="000000"/>
                </a:solidFill>
                <a:latin typeface="Calibri" panose="020F0502020204030204" pitchFamily="34" charset="0"/>
                <a:ea typeface="+mn-ea"/>
                <a:cs typeface="Arial" panose="020B0604020202020204" pitchFamily="34" charset="0"/>
              </a:rPr>
              <a:t>30 branch </a:t>
            </a:r>
            <a:r>
              <a:rPr lang="en-US" altLang="en-US" sz="1400" dirty="0" err="1">
                <a:solidFill>
                  <a:srgbClr val="000000"/>
                </a:solidFill>
                <a:latin typeface="Calibri" panose="020F0502020204030204" pitchFamily="34" charset="0"/>
                <a:ea typeface="+mn-ea"/>
                <a:cs typeface="Arial" panose="020B0604020202020204" pitchFamily="34" charset="0"/>
              </a:rPr>
              <a:t>cryolines</a:t>
            </a:r>
            <a:endParaRPr lang="en-US" altLang="en-US" sz="1400" dirty="0">
              <a:solidFill>
                <a:srgbClr val="000000"/>
              </a:solidFill>
              <a:latin typeface="Calibri" panose="020F0502020204030204" pitchFamily="34" charset="0"/>
              <a:ea typeface="+mn-ea"/>
              <a:cs typeface="Arial" panose="020B0604020202020204" pitchFamily="34"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119"/>
                                        </p:tgtEl>
                                      </p:cBhvr>
                                    </p:animEffect>
                                    <p:set>
                                      <p:cBhvr>
                                        <p:cTn id="7" dur="1" fill="hold">
                                          <p:stCondLst>
                                            <p:cond delay="499"/>
                                          </p:stCondLst>
                                        </p:cTn>
                                        <p:tgtEl>
                                          <p:spTgt spid="119"/>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197"/>
                                        </p:tgtEl>
                                      </p:cBhvr>
                                    </p:animEffect>
                                    <p:set>
                                      <p:cBhvr>
                                        <p:cTn id="10" dur="1" fill="hold">
                                          <p:stCondLst>
                                            <p:cond delay="499"/>
                                          </p:stCondLst>
                                        </p:cTn>
                                        <p:tgtEl>
                                          <p:spTgt spid="197"/>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266"/>
                                        </p:tgtEl>
                                      </p:cBhvr>
                                    </p:animEffect>
                                    <p:set>
                                      <p:cBhvr>
                                        <p:cTn id="13" dur="1" fill="hold">
                                          <p:stCondLst>
                                            <p:cond delay="499"/>
                                          </p:stCondLst>
                                        </p:cTn>
                                        <p:tgtEl>
                                          <p:spTgt spid="266"/>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500"/>
                                        <p:tgtEl>
                                          <p:spTgt spid="267"/>
                                        </p:tgtEl>
                                      </p:cBhvr>
                                    </p:animEffect>
                                    <p:set>
                                      <p:cBhvr>
                                        <p:cTn id="16" dur="1" fill="hold">
                                          <p:stCondLst>
                                            <p:cond delay="499"/>
                                          </p:stCondLst>
                                        </p:cTn>
                                        <p:tgtEl>
                                          <p:spTgt spid="267"/>
                                        </p:tgtEl>
                                        <p:attrNameLst>
                                          <p:attrName>style.visibility</p:attrName>
                                        </p:attrNameLst>
                                      </p:cBhvr>
                                      <p:to>
                                        <p:strVal val="hidden"/>
                                      </p:to>
                                    </p:set>
                                  </p:childTnLst>
                                </p:cTn>
                              </p:par>
                              <p:par>
                                <p:cTn id="17" presetID="9" presetClass="exit" presetSubtype="0" fill="hold" nodeType="withEffect">
                                  <p:stCondLst>
                                    <p:cond delay="0"/>
                                  </p:stCondLst>
                                  <p:childTnLst>
                                    <p:animEffect transition="out" filter="dissolve">
                                      <p:cBhvr>
                                        <p:cTn id="18" dur="500"/>
                                        <p:tgtEl>
                                          <p:spTgt spid="121"/>
                                        </p:tgtEl>
                                      </p:cBhvr>
                                    </p:animEffect>
                                    <p:set>
                                      <p:cBhvr>
                                        <p:cTn id="19" dur="1" fill="hold">
                                          <p:stCondLst>
                                            <p:cond delay="499"/>
                                          </p:stCondLst>
                                        </p:cTn>
                                        <p:tgtEl>
                                          <p:spTgt spid="121"/>
                                        </p:tgtEl>
                                        <p:attrNameLst>
                                          <p:attrName>style.visibility</p:attrName>
                                        </p:attrNameLst>
                                      </p:cBhvr>
                                      <p:to>
                                        <p:strVal val="hidden"/>
                                      </p:to>
                                    </p:set>
                                  </p:childTnLst>
                                </p:cTn>
                              </p:par>
                              <p:par>
                                <p:cTn id="20" presetID="9" presetClass="exit" presetSubtype="0" fill="hold" nodeType="withEffect">
                                  <p:stCondLst>
                                    <p:cond delay="0"/>
                                  </p:stCondLst>
                                  <p:childTnLst>
                                    <p:animEffect transition="out" filter="dissolve">
                                      <p:cBhvr>
                                        <p:cTn id="21" dur="500"/>
                                        <p:tgtEl>
                                          <p:spTgt spid="128"/>
                                        </p:tgtEl>
                                      </p:cBhvr>
                                    </p:animEffect>
                                    <p:set>
                                      <p:cBhvr>
                                        <p:cTn id="22" dur="1" fill="hold">
                                          <p:stCondLst>
                                            <p:cond delay="499"/>
                                          </p:stCondLst>
                                        </p:cTn>
                                        <p:tgtEl>
                                          <p:spTgt spid="128"/>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117"/>
                                        </p:tgtEl>
                                      </p:cBhvr>
                                    </p:animEffect>
                                    <p:set>
                                      <p:cBhvr>
                                        <p:cTn id="25" dur="1" fill="hold">
                                          <p:stCondLst>
                                            <p:cond delay="499"/>
                                          </p:stCondLst>
                                        </p:cTn>
                                        <p:tgtEl>
                                          <p:spTgt spid="117"/>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125"/>
                                        </p:tgtEl>
                                      </p:cBhvr>
                                    </p:animEffect>
                                    <p:set>
                                      <p:cBhvr>
                                        <p:cTn id="28" dur="1" fill="hold">
                                          <p:stCondLst>
                                            <p:cond delay="499"/>
                                          </p:stCondLst>
                                        </p:cTn>
                                        <p:tgtEl>
                                          <p:spTgt spid="125"/>
                                        </p:tgtEl>
                                        <p:attrNameLst>
                                          <p:attrName>style.visibility</p:attrName>
                                        </p:attrNameLst>
                                      </p:cBhvr>
                                      <p:to>
                                        <p:strVal val="hidden"/>
                                      </p:to>
                                    </p:set>
                                  </p:childTnLst>
                                </p:cTn>
                              </p:par>
                              <p:par>
                                <p:cTn id="29" presetID="9" presetClass="exit" presetSubtype="0" fill="hold" grpId="0" nodeType="withEffect">
                                  <p:stCondLst>
                                    <p:cond delay="0"/>
                                  </p:stCondLst>
                                  <p:childTnLst>
                                    <p:animEffect transition="out" filter="dissolve">
                                      <p:cBhvr>
                                        <p:cTn id="30" dur="500"/>
                                        <p:tgtEl>
                                          <p:spTgt spid="136"/>
                                        </p:tgtEl>
                                      </p:cBhvr>
                                    </p:animEffect>
                                    <p:set>
                                      <p:cBhvr>
                                        <p:cTn id="31" dur="1" fill="hold">
                                          <p:stCondLst>
                                            <p:cond delay="499"/>
                                          </p:stCondLst>
                                        </p:cTn>
                                        <p:tgtEl>
                                          <p:spTgt spid="136"/>
                                        </p:tgtEl>
                                        <p:attrNameLst>
                                          <p:attrName>style.visibility</p:attrName>
                                        </p:attrNameLst>
                                      </p:cBhvr>
                                      <p:to>
                                        <p:strVal val="hidden"/>
                                      </p:to>
                                    </p:set>
                                  </p:childTnLst>
                                </p:cTn>
                              </p:par>
                              <p:par>
                                <p:cTn id="32" presetID="9" presetClass="exit" presetSubtype="0" fill="hold" grpId="0" nodeType="withEffect">
                                  <p:stCondLst>
                                    <p:cond delay="0"/>
                                  </p:stCondLst>
                                  <p:childTnLst>
                                    <p:animEffect transition="out" filter="dissolve">
                                      <p:cBhvr>
                                        <p:cTn id="33" dur="500"/>
                                        <p:tgtEl>
                                          <p:spTgt spid="127"/>
                                        </p:tgtEl>
                                      </p:cBhvr>
                                    </p:animEffect>
                                    <p:set>
                                      <p:cBhvr>
                                        <p:cTn id="34" dur="1" fill="hold">
                                          <p:stCondLst>
                                            <p:cond delay="499"/>
                                          </p:stCondLst>
                                        </p:cTn>
                                        <p:tgtEl>
                                          <p:spTgt spid="127"/>
                                        </p:tgtEl>
                                        <p:attrNameLst>
                                          <p:attrName>style.visibility</p:attrName>
                                        </p:attrNameLst>
                                      </p:cBhvr>
                                      <p:to>
                                        <p:strVal val="hidden"/>
                                      </p:to>
                                    </p:set>
                                  </p:childTnLst>
                                </p:cTn>
                              </p:par>
                              <p:par>
                                <p:cTn id="35" presetID="9" presetClass="exit" presetSubtype="0" fill="hold" grpId="0" nodeType="withEffect">
                                  <p:stCondLst>
                                    <p:cond delay="0"/>
                                  </p:stCondLst>
                                  <p:childTnLst>
                                    <p:animEffect transition="out" filter="dissolve">
                                      <p:cBhvr>
                                        <p:cTn id="36" dur="500"/>
                                        <p:tgtEl>
                                          <p:spTgt spid="141"/>
                                        </p:tgtEl>
                                      </p:cBhvr>
                                    </p:animEffect>
                                    <p:set>
                                      <p:cBhvr>
                                        <p:cTn id="37" dur="1" fill="hold">
                                          <p:stCondLst>
                                            <p:cond delay="499"/>
                                          </p:stCondLst>
                                        </p:cTn>
                                        <p:tgtEl>
                                          <p:spTgt spid="141"/>
                                        </p:tgtEl>
                                        <p:attrNameLst>
                                          <p:attrName>style.visibility</p:attrName>
                                        </p:attrNameLst>
                                      </p:cBhvr>
                                      <p:to>
                                        <p:strVal val="hidden"/>
                                      </p:to>
                                    </p:set>
                                  </p:childTnLst>
                                </p:cTn>
                              </p:par>
                              <p:par>
                                <p:cTn id="38" presetID="9" presetClass="exit" presetSubtype="0" fill="hold" nodeType="withEffect">
                                  <p:stCondLst>
                                    <p:cond delay="0"/>
                                  </p:stCondLst>
                                  <p:childTnLst>
                                    <p:animEffect transition="out" filter="dissolve">
                                      <p:cBhvr>
                                        <p:cTn id="39" dur="500"/>
                                        <p:tgtEl>
                                          <p:spTgt spid="133"/>
                                        </p:tgtEl>
                                      </p:cBhvr>
                                    </p:animEffect>
                                    <p:set>
                                      <p:cBhvr>
                                        <p:cTn id="40" dur="1" fill="hold">
                                          <p:stCondLst>
                                            <p:cond delay="499"/>
                                          </p:stCondLst>
                                        </p:cTn>
                                        <p:tgtEl>
                                          <p:spTgt spid="133"/>
                                        </p:tgtEl>
                                        <p:attrNameLst>
                                          <p:attrName>style.visibility</p:attrName>
                                        </p:attrNameLst>
                                      </p:cBhvr>
                                      <p:to>
                                        <p:strVal val="hidden"/>
                                      </p:to>
                                    </p:set>
                                  </p:childTnLst>
                                </p:cTn>
                              </p:par>
                              <p:par>
                                <p:cTn id="41" presetID="9" presetClass="exit" presetSubtype="0" fill="hold" nodeType="withEffect">
                                  <p:stCondLst>
                                    <p:cond delay="0"/>
                                  </p:stCondLst>
                                  <p:childTnLst>
                                    <p:animEffect transition="out" filter="dissolve">
                                      <p:cBhvr>
                                        <p:cTn id="42" dur="500"/>
                                        <p:tgtEl>
                                          <p:spTgt spid="3"/>
                                        </p:tgtEl>
                                      </p:cBhvr>
                                    </p:animEffect>
                                    <p:set>
                                      <p:cBhvr>
                                        <p:cTn id="43"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P spid="197" grpId="0"/>
      <p:bldP spid="267" grpId="0" animBg="1"/>
      <p:bldP spid="125" grpId="0"/>
      <p:bldP spid="127" grpId="0"/>
      <p:bldP spid="136" grpId="0"/>
      <p:bldP spid="14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VB ISO view"/>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52763" y="1871663"/>
            <a:ext cx="6843712"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Grp="1" noChangeArrowheads="1"/>
          </p:cNvSpPr>
          <p:nvPr>
            <p:ph type="title"/>
          </p:nvPr>
        </p:nvSpPr>
        <p:spPr/>
        <p:txBody>
          <a:bodyPr/>
          <a:lstStyle/>
          <a:p>
            <a:pPr eaLnBrk="1" hangingPunct="1"/>
            <a:r>
              <a:rPr lang="pl-PL" altLang="en-US" sz="3200" dirty="0"/>
              <a:t>3D model of the </a:t>
            </a:r>
            <a:r>
              <a:rPr lang="en-US" altLang="en-US" sz="3200" dirty="0"/>
              <a:t>Valve Box for CDS-EL</a:t>
            </a:r>
          </a:p>
        </p:txBody>
      </p:sp>
    </p:spTree>
  </p:cSld>
  <p:clrMapOvr>
    <a:masterClrMapping/>
  </p:clrMapOvr>
  <p:transition>
    <p:randomBa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ytuł 1">
            <a:extLst>
              <a:ext uri="{FF2B5EF4-FFF2-40B4-BE49-F238E27FC236}">
                <a16:creationId xmlns:a16="http://schemas.microsoft.com/office/drawing/2014/main" id="{887A7D6E-AF1C-459F-B622-AC533972647B}"/>
              </a:ext>
            </a:extLst>
          </p:cNvPr>
          <p:cNvSpPr>
            <a:spLocks noGrp="1"/>
          </p:cNvSpPr>
          <p:nvPr>
            <p:ph type="title"/>
          </p:nvPr>
        </p:nvSpPr>
        <p:spPr/>
        <p:txBody>
          <a:bodyPr/>
          <a:lstStyle/>
          <a:p>
            <a:r>
              <a:rPr lang="pl-PL" altLang="pl-PL"/>
              <a:t>Identification of the CDS’s nodes</a:t>
            </a:r>
          </a:p>
        </p:txBody>
      </p:sp>
      <p:pic>
        <p:nvPicPr>
          <p:cNvPr id="6147" name="Picture 2">
            <a:extLst>
              <a:ext uri="{FF2B5EF4-FFF2-40B4-BE49-F238E27FC236}">
                <a16:creationId xmlns:a16="http://schemas.microsoft.com/office/drawing/2014/main" id="{48509ED6-F4CF-472C-B70A-6C0AAB68627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2488" y="2732089"/>
            <a:ext cx="8350250" cy="373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89197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ytuł 1">
            <a:extLst>
              <a:ext uri="{FF2B5EF4-FFF2-40B4-BE49-F238E27FC236}">
                <a16:creationId xmlns:a16="http://schemas.microsoft.com/office/drawing/2014/main" id="{BFE1BBAF-379E-41BC-8160-1B4D9B6E252F}"/>
              </a:ext>
            </a:extLst>
          </p:cNvPr>
          <p:cNvSpPr>
            <a:spLocks noGrp="1"/>
          </p:cNvSpPr>
          <p:nvPr>
            <p:ph type="title"/>
          </p:nvPr>
        </p:nvSpPr>
        <p:spPr/>
        <p:txBody>
          <a:bodyPr/>
          <a:lstStyle/>
          <a:p>
            <a:r>
              <a:rPr lang="pl-PL" altLang="pl-PL"/>
              <a:t>Identification of the CDS’s nodes</a:t>
            </a:r>
          </a:p>
        </p:txBody>
      </p:sp>
      <p:pic>
        <p:nvPicPr>
          <p:cNvPr id="7171" name="Picture 2">
            <a:extLst>
              <a:ext uri="{FF2B5EF4-FFF2-40B4-BE49-F238E27FC236}">
                <a16:creationId xmlns:a16="http://schemas.microsoft.com/office/drawing/2014/main" id="{00FD697E-F707-42F0-863E-E2DCC5354D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2488" y="2732089"/>
            <a:ext cx="8350250" cy="373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pole tekstowe 2">
            <a:extLst>
              <a:ext uri="{FF2B5EF4-FFF2-40B4-BE49-F238E27FC236}">
                <a16:creationId xmlns:a16="http://schemas.microsoft.com/office/drawing/2014/main" id="{D9199F62-B697-4462-B835-B33B2916B3CF}"/>
              </a:ext>
            </a:extLst>
          </p:cNvPr>
          <p:cNvSpPr txBox="1">
            <a:spLocks noChangeArrowheads="1"/>
          </p:cNvSpPr>
          <p:nvPr/>
        </p:nvSpPr>
        <p:spPr bwMode="auto">
          <a:xfrm>
            <a:off x="2465389" y="2041525"/>
            <a:ext cx="6632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rebuchet MS" panose="020B0603020202020204" pitchFamily="34" charset="0"/>
              </a:defRPr>
            </a:lvl1pPr>
            <a:lvl2pPr marL="742950" indent="-285750" eaLnBrk="0" hangingPunct="0">
              <a:spcBef>
                <a:spcPct val="20000"/>
              </a:spcBef>
              <a:buChar char="–"/>
              <a:defRPr sz="2800">
                <a:solidFill>
                  <a:schemeClr val="tx1"/>
                </a:solidFill>
                <a:latin typeface="Trebuchet MS" panose="020B0603020202020204" pitchFamily="34" charset="0"/>
              </a:defRPr>
            </a:lvl2pPr>
            <a:lvl3pPr marL="1143000" indent="-228600" eaLnBrk="0" hangingPunct="0">
              <a:spcBef>
                <a:spcPct val="20000"/>
              </a:spcBef>
              <a:buChar char="•"/>
              <a:defRPr sz="2400">
                <a:solidFill>
                  <a:schemeClr val="tx1"/>
                </a:solidFill>
                <a:latin typeface="Trebuchet MS" panose="020B0603020202020204" pitchFamily="34" charset="0"/>
              </a:defRPr>
            </a:lvl3pPr>
            <a:lvl4pPr marL="1600200" indent="-228600" eaLnBrk="0" hangingPunct="0">
              <a:spcBef>
                <a:spcPct val="20000"/>
              </a:spcBef>
              <a:buChar char="–"/>
              <a:defRPr sz="2000">
                <a:solidFill>
                  <a:schemeClr val="tx1"/>
                </a:solidFill>
                <a:latin typeface="Trebuchet MS" panose="020B0603020202020204" pitchFamily="34" charset="0"/>
              </a:defRPr>
            </a:lvl4pPr>
            <a:lvl5pPr marL="2057400" indent="-228600" eaLnBrk="0" hangingPunct="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l-PL" altLang="pl-PL"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Cryogenic Transfer Line incl. Splitting Box – F1</a:t>
            </a:r>
          </a:p>
        </p:txBody>
      </p:sp>
      <p:sp>
        <p:nvSpPr>
          <p:cNvPr id="6" name="Prostokąt 5">
            <a:extLst>
              <a:ext uri="{FF2B5EF4-FFF2-40B4-BE49-F238E27FC236}">
                <a16:creationId xmlns:a16="http://schemas.microsoft.com/office/drawing/2014/main" id="{413259D5-DCB8-4A18-9C1D-40E9D7C8CA94}"/>
              </a:ext>
            </a:extLst>
          </p:cNvPr>
          <p:cNvSpPr/>
          <p:nvPr/>
        </p:nvSpPr>
        <p:spPr>
          <a:xfrm>
            <a:off x="2122489" y="3616325"/>
            <a:ext cx="1108075" cy="2020888"/>
          </a:xfrm>
          <a:prstGeom prst="rect">
            <a:avLst/>
          </a:prstGeom>
          <a:solidFill>
            <a:schemeClr val="bg2">
              <a:lumMod val="60000"/>
              <a:lumOff val="40000"/>
              <a:alpha val="40000"/>
            </a:schemeClr>
          </a:solid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Trebuchet MS"/>
              <a:ea typeface="+mn-ea"/>
              <a:cs typeface="+mn-cs"/>
            </a:endParaRPr>
          </a:p>
        </p:txBody>
      </p:sp>
    </p:spTree>
    <p:extLst>
      <p:ext uri="{BB962C8B-B14F-4D97-AF65-F5344CB8AC3E}">
        <p14:creationId xmlns:p14="http://schemas.microsoft.com/office/powerpoint/2010/main" val="30397916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ytuł 1">
            <a:extLst>
              <a:ext uri="{FF2B5EF4-FFF2-40B4-BE49-F238E27FC236}">
                <a16:creationId xmlns:a16="http://schemas.microsoft.com/office/drawing/2014/main" id="{09704940-A906-4DA2-86A2-2809FA1C9EC1}"/>
              </a:ext>
            </a:extLst>
          </p:cNvPr>
          <p:cNvSpPr>
            <a:spLocks noGrp="1"/>
          </p:cNvSpPr>
          <p:nvPr>
            <p:ph type="title"/>
          </p:nvPr>
        </p:nvSpPr>
        <p:spPr/>
        <p:txBody>
          <a:bodyPr/>
          <a:lstStyle/>
          <a:p>
            <a:r>
              <a:rPr lang="pl-PL" altLang="pl-PL"/>
              <a:t>Identification of the CDS’s nodes</a:t>
            </a:r>
          </a:p>
        </p:txBody>
      </p:sp>
      <p:pic>
        <p:nvPicPr>
          <p:cNvPr id="8195" name="Picture 2">
            <a:extLst>
              <a:ext uri="{FF2B5EF4-FFF2-40B4-BE49-F238E27FC236}">
                <a16:creationId xmlns:a16="http://schemas.microsoft.com/office/drawing/2014/main" id="{B07CE7E2-60E0-42E8-9D08-9BA468A4D2D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2488" y="2732089"/>
            <a:ext cx="8350250" cy="373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pole tekstowe 2">
            <a:extLst>
              <a:ext uri="{FF2B5EF4-FFF2-40B4-BE49-F238E27FC236}">
                <a16:creationId xmlns:a16="http://schemas.microsoft.com/office/drawing/2014/main" id="{8821D13E-AB71-4C8C-BD8F-B4901595DE85}"/>
              </a:ext>
            </a:extLst>
          </p:cNvPr>
          <p:cNvSpPr txBox="1">
            <a:spLocks noChangeArrowheads="1"/>
          </p:cNvSpPr>
          <p:nvPr/>
        </p:nvSpPr>
        <p:spPr bwMode="auto">
          <a:xfrm>
            <a:off x="2465389" y="2041525"/>
            <a:ext cx="6632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rebuchet MS" panose="020B0603020202020204" pitchFamily="34" charset="0"/>
              </a:defRPr>
            </a:lvl1pPr>
            <a:lvl2pPr marL="742950" indent="-285750" eaLnBrk="0" hangingPunct="0">
              <a:spcBef>
                <a:spcPct val="20000"/>
              </a:spcBef>
              <a:buChar char="–"/>
              <a:defRPr sz="2800">
                <a:solidFill>
                  <a:schemeClr val="tx1"/>
                </a:solidFill>
                <a:latin typeface="Trebuchet MS" panose="020B0603020202020204" pitchFamily="34" charset="0"/>
              </a:defRPr>
            </a:lvl2pPr>
            <a:lvl3pPr marL="1143000" indent="-228600" eaLnBrk="0" hangingPunct="0">
              <a:spcBef>
                <a:spcPct val="20000"/>
              </a:spcBef>
              <a:buChar char="•"/>
              <a:defRPr sz="2400">
                <a:solidFill>
                  <a:schemeClr val="tx1"/>
                </a:solidFill>
                <a:latin typeface="Trebuchet MS" panose="020B0603020202020204" pitchFamily="34" charset="0"/>
              </a:defRPr>
            </a:lvl3pPr>
            <a:lvl4pPr marL="1600200" indent="-228600" eaLnBrk="0" hangingPunct="0">
              <a:spcBef>
                <a:spcPct val="20000"/>
              </a:spcBef>
              <a:buChar char="–"/>
              <a:defRPr sz="2000">
                <a:solidFill>
                  <a:schemeClr val="tx1"/>
                </a:solidFill>
                <a:latin typeface="Trebuchet MS" panose="020B0603020202020204" pitchFamily="34" charset="0"/>
              </a:defRPr>
            </a:lvl4pPr>
            <a:lvl5pPr marL="2057400" indent="-228600" eaLnBrk="0" hangingPunct="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l-PL" altLang="pl-PL"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Cryogenic Distribution Line incl. End Box – F2</a:t>
            </a:r>
          </a:p>
        </p:txBody>
      </p:sp>
      <p:sp>
        <p:nvSpPr>
          <p:cNvPr id="6" name="Prostokąt 5">
            <a:extLst>
              <a:ext uri="{FF2B5EF4-FFF2-40B4-BE49-F238E27FC236}">
                <a16:creationId xmlns:a16="http://schemas.microsoft.com/office/drawing/2014/main" id="{E3A1BFA0-F2CE-4D47-8BC4-7A8D292F5A4F}"/>
              </a:ext>
            </a:extLst>
          </p:cNvPr>
          <p:cNvSpPr/>
          <p:nvPr/>
        </p:nvSpPr>
        <p:spPr>
          <a:xfrm rot="5400000">
            <a:off x="6427788" y="1263650"/>
            <a:ext cx="825500" cy="7264400"/>
          </a:xfrm>
          <a:prstGeom prst="rect">
            <a:avLst/>
          </a:prstGeom>
          <a:solidFill>
            <a:schemeClr val="bg2">
              <a:lumMod val="60000"/>
              <a:lumOff val="40000"/>
              <a:alpha val="40000"/>
            </a:schemeClr>
          </a:solid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Trebuchet MS"/>
              <a:ea typeface="+mn-ea"/>
              <a:cs typeface="+mn-cs"/>
            </a:endParaRPr>
          </a:p>
        </p:txBody>
      </p:sp>
    </p:spTree>
    <p:extLst>
      <p:ext uri="{BB962C8B-B14F-4D97-AF65-F5344CB8AC3E}">
        <p14:creationId xmlns:p14="http://schemas.microsoft.com/office/powerpoint/2010/main" val="56029014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ytuł 1">
            <a:extLst>
              <a:ext uri="{FF2B5EF4-FFF2-40B4-BE49-F238E27FC236}">
                <a16:creationId xmlns:a16="http://schemas.microsoft.com/office/drawing/2014/main" id="{44E220B4-08F1-41E2-96EB-49D1BE5EFFC6}"/>
              </a:ext>
            </a:extLst>
          </p:cNvPr>
          <p:cNvSpPr>
            <a:spLocks noGrp="1"/>
          </p:cNvSpPr>
          <p:nvPr>
            <p:ph type="title"/>
          </p:nvPr>
        </p:nvSpPr>
        <p:spPr/>
        <p:txBody>
          <a:bodyPr/>
          <a:lstStyle/>
          <a:p>
            <a:r>
              <a:rPr lang="pl-PL" altLang="pl-PL"/>
              <a:t>Identification of the CDS’s nodes</a:t>
            </a:r>
          </a:p>
        </p:txBody>
      </p:sp>
      <p:pic>
        <p:nvPicPr>
          <p:cNvPr id="9219" name="Picture 2">
            <a:extLst>
              <a:ext uri="{FF2B5EF4-FFF2-40B4-BE49-F238E27FC236}">
                <a16:creationId xmlns:a16="http://schemas.microsoft.com/office/drawing/2014/main" id="{7267D692-502C-487F-AA93-3D0CA5DC34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2488" y="2732089"/>
            <a:ext cx="8350250" cy="373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pole tekstowe 2">
            <a:extLst>
              <a:ext uri="{FF2B5EF4-FFF2-40B4-BE49-F238E27FC236}">
                <a16:creationId xmlns:a16="http://schemas.microsoft.com/office/drawing/2014/main" id="{B03129E3-F555-4D11-8EBD-BBEC24582F1C}"/>
              </a:ext>
            </a:extLst>
          </p:cNvPr>
          <p:cNvSpPr txBox="1">
            <a:spLocks noChangeArrowheads="1"/>
          </p:cNvSpPr>
          <p:nvPr/>
        </p:nvSpPr>
        <p:spPr bwMode="auto">
          <a:xfrm>
            <a:off x="2465389" y="2041525"/>
            <a:ext cx="6632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rebuchet MS" panose="020B0603020202020204" pitchFamily="34" charset="0"/>
              </a:defRPr>
            </a:lvl1pPr>
            <a:lvl2pPr marL="742950" indent="-285750" eaLnBrk="0" hangingPunct="0">
              <a:spcBef>
                <a:spcPct val="20000"/>
              </a:spcBef>
              <a:buChar char="–"/>
              <a:defRPr sz="2800">
                <a:solidFill>
                  <a:schemeClr val="tx1"/>
                </a:solidFill>
                <a:latin typeface="Trebuchet MS" panose="020B0603020202020204" pitchFamily="34" charset="0"/>
              </a:defRPr>
            </a:lvl2pPr>
            <a:lvl3pPr marL="1143000" indent="-228600" eaLnBrk="0" hangingPunct="0">
              <a:spcBef>
                <a:spcPct val="20000"/>
              </a:spcBef>
              <a:buChar char="•"/>
              <a:defRPr sz="2400">
                <a:solidFill>
                  <a:schemeClr val="tx1"/>
                </a:solidFill>
                <a:latin typeface="Trebuchet MS" panose="020B0603020202020204" pitchFamily="34" charset="0"/>
              </a:defRPr>
            </a:lvl3pPr>
            <a:lvl4pPr marL="1600200" indent="-228600" eaLnBrk="0" hangingPunct="0">
              <a:spcBef>
                <a:spcPct val="20000"/>
              </a:spcBef>
              <a:buChar char="–"/>
              <a:defRPr sz="2000">
                <a:solidFill>
                  <a:schemeClr val="tx1"/>
                </a:solidFill>
                <a:latin typeface="Trebuchet MS" panose="020B0603020202020204" pitchFamily="34" charset="0"/>
              </a:defRPr>
            </a:lvl4pPr>
            <a:lvl5pPr marL="2057400" indent="-228600" eaLnBrk="0" hangingPunct="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l-PL" altLang="pl-PL"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Valve Box – F3</a:t>
            </a:r>
          </a:p>
        </p:txBody>
      </p:sp>
      <p:sp>
        <p:nvSpPr>
          <p:cNvPr id="6" name="Prostokąt 5">
            <a:extLst>
              <a:ext uri="{FF2B5EF4-FFF2-40B4-BE49-F238E27FC236}">
                <a16:creationId xmlns:a16="http://schemas.microsoft.com/office/drawing/2014/main" id="{2AEC3768-7C2F-498B-9448-77162AF76E26}"/>
              </a:ext>
            </a:extLst>
          </p:cNvPr>
          <p:cNvSpPr/>
          <p:nvPr/>
        </p:nvSpPr>
        <p:spPr>
          <a:xfrm rot="5400000">
            <a:off x="3683000" y="4868863"/>
            <a:ext cx="827088" cy="1706562"/>
          </a:xfrm>
          <a:prstGeom prst="rect">
            <a:avLst/>
          </a:prstGeom>
          <a:solidFill>
            <a:schemeClr val="bg2">
              <a:lumMod val="60000"/>
              <a:lumOff val="40000"/>
              <a:alpha val="40000"/>
            </a:schemeClr>
          </a:solid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Trebuchet MS"/>
              <a:ea typeface="+mn-ea"/>
              <a:cs typeface="+mn-cs"/>
            </a:endParaRPr>
          </a:p>
        </p:txBody>
      </p:sp>
    </p:spTree>
    <p:extLst>
      <p:ext uri="{BB962C8B-B14F-4D97-AF65-F5344CB8AC3E}">
        <p14:creationId xmlns:p14="http://schemas.microsoft.com/office/powerpoint/2010/main" val="294699514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ytuł 1">
            <a:extLst>
              <a:ext uri="{FF2B5EF4-FFF2-40B4-BE49-F238E27FC236}">
                <a16:creationId xmlns:a16="http://schemas.microsoft.com/office/drawing/2014/main" id="{4DF37C59-2953-4265-804E-36219045B171}"/>
              </a:ext>
            </a:extLst>
          </p:cNvPr>
          <p:cNvSpPr>
            <a:spLocks noGrp="1"/>
          </p:cNvSpPr>
          <p:nvPr>
            <p:ph type="title"/>
          </p:nvPr>
        </p:nvSpPr>
        <p:spPr/>
        <p:txBody>
          <a:bodyPr/>
          <a:lstStyle/>
          <a:p>
            <a:r>
              <a:rPr lang="pl-PL" altLang="pl-PL"/>
              <a:t>Identification of the CDS’s nodes</a:t>
            </a:r>
          </a:p>
        </p:txBody>
      </p:sp>
      <p:pic>
        <p:nvPicPr>
          <p:cNvPr id="10243" name="Picture 2">
            <a:extLst>
              <a:ext uri="{FF2B5EF4-FFF2-40B4-BE49-F238E27FC236}">
                <a16:creationId xmlns:a16="http://schemas.microsoft.com/office/drawing/2014/main" id="{CA4F43A5-3A44-4610-82F5-D9D957445F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2488" y="2732089"/>
            <a:ext cx="8350250" cy="373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pole tekstowe 2">
            <a:extLst>
              <a:ext uri="{FF2B5EF4-FFF2-40B4-BE49-F238E27FC236}">
                <a16:creationId xmlns:a16="http://schemas.microsoft.com/office/drawing/2014/main" id="{65C59A48-15F8-4BDA-8CF8-A79DD592FFE7}"/>
              </a:ext>
            </a:extLst>
          </p:cNvPr>
          <p:cNvSpPr txBox="1">
            <a:spLocks noChangeArrowheads="1"/>
          </p:cNvSpPr>
          <p:nvPr/>
        </p:nvSpPr>
        <p:spPr bwMode="auto">
          <a:xfrm>
            <a:off x="2465389" y="2041525"/>
            <a:ext cx="6632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rebuchet MS" panose="020B0603020202020204" pitchFamily="34" charset="0"/>
              </a:defRPr>
            </a:lvl1pPr>
            <a:lvl2pPr marL="742950" indent="-285750" eaLnBrk="0" hangingPunct="0">
              <a:spcBef>
                <a:spcPct val="20000"/>
              </a:spcBef>
              <a:buChar char="–"/>
              <a:defRPr sz="2800">
                <a:solidFill>
                  <a:schemeClr val="tx1"/>
                </a:solidFill>
                <a:latin typeface="Trebuchet MS" panose="020B0603020202020204" pitchFamily="34" charset="0"/>
              </a:defRPr>
            </a:lvl2pPr>
            <a:lvl3pPr marL="1143000" indent="-228600" eaLnBrk="0" hangingPunct="0">
              <a:spcBef>
                <a:spcPct val="20000"/>
              </a:spcBef>
              <a:buChar char="•"/>
              <a:defRPr sz="2400">
                <a:solidFill>
                  <a:schemeClr val="tx1"/>
                </a:solidFill>
                <a:latin typeface="Trebuchet MS" panose="020B0603020202020204" pitchFamily="34" charset="0"/>
              </a:defRPr>
            </a:lvl3pPr>
            <a:lvl4pPr marL="1600200" indent="-228600" eaLnBrk="0" hangingPunct="0">
              <a:spcBef>
                <a:spcPct val="20000"/>
              </a:spcBef>
              <a:buChar char="–"/>
              <a:defRPr sz="2000">
                <a:solidFill>
                  <a:schemeClr val="tx1"/>
                </a:solidFill>
                <a:latin typeface="Trebuchet MS" panose="020B0603020202020204" pitchFamily="34" charset="0"/>
              </a:defRPr>
            </a:lvl4pPr>
            <a:lvl5pPr marL="2057400" indent="-228600" eaLnBrk="0" hangingPunct="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l-PL" altLang="pl-PL"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Auxiliary Lines – F4</a:t>
            </a:r>
          </a:p>
        </p:txBody>
      </p:sp>
      <p:sp>
        <p:nvSpPr>
          <p:cNvPr id="6" name="Prostokąt 5">
            <a:extLst>
              <a:ext uri="{FF2B5EF4-FFF2-40B4-BE49-F238E27FC236}">
                <a16:creationId xmlns:a16="http://schemas.microsoft.com/office/drawing/2014/main" id="{FF50C49F-9FC6-490A-8434-2814616CDC8D}"/>
              </a:ext>
            </a:extLst>
          </p:cNvPr>
          <p:cNvSpPr/>
          <p:nvPr/>
        </p:nvSpPr>
        <p:spPr>
          <a:xfrm rot="5400000">
            <a:off x="6234908" y="651670"/>
            <a:ext cx="827087" cy="6810375"/>
          </a:xfrm>
          <a:prstGeom prst="rect">
            <a:avLst/>
          </a:prstGeom>
          <a:solidFill>
            <a:schemeClr val="bg2">
              <a:lumMod val="60000"/>
              <a:lumOff val="40000"/>
              <a:alpha val="40000"/>
            </a:schemeClr>
          </a:solid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Trebuchet MS"/>
              <a:ea typeface="+mn-ea"/>
              <a:cs typeface="+mn-cs"/>
            </a:endParaRPr>
          </a:p>
        </p:txBody>
      </p:sp>
    </p:spTree>
    <p:extLst>
      <p:ext uri="{BB962C8B-B14F-4D97-AF65-F5344CB8AC3E}">
        <p14:creationId xmlns:p14="http://schemas.microsoft.com/office/powerpoint/2010/main" val="254160860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ytuł 1">
            <a:extLst>
              <a:ext uri="{FF2B5EF4-FFF2-40B4-BE49-F238E27FC236}">
                <a16:creationId xmlns:a16="http://schemas.microsoft.com/office/drawing/2014/main" id="{AEE21F4D-A89D-42FB-B209-6BF7D4F54D77}"/>
              </a:ext>
            </a:extLst>
          </p:cNvPr>
          <p:cNvSpPr>
            <a:spLocks noGrp="1"/>
          </p:cNvSpPr>
          <p:nvPr>
            <p:ph type="title"/>
          </p:nvPr>
        </p:nvSpPr>
        <p:spPr/>
        <p:txBody>
          <a:bodyPr/>
          <a:lstStyle/>
          <a:p>
            <a:r>
              <a:rPr lang="pl-PL" altLang="pl-PL"/>
              <a:t>Cryogenic failure modes identification</a:t>
            </a:r>
          </a:p>
        </p:txBody>
      </p:sp>
      <p:graphicFrame>
        <p:nvGraphicFramePr>
          <p:cNvPr id="4" name="Symbol zastępczy zawartości 3">
            <a:extLst>
              <a:ext uri="{FF2B5EF4-FFF2-40B4-BE49-F238E27FC236}">
                <a16:creationId xmlns:a16="http://schemas.microsoft.com/office/drawing/2014/main" id="{B1B48FBA-E4C0-4D4A-B894-207B90860687}"/>
              </a:ext>
            </a:extLst>
          </p:cNvPr>
          <p:cNvGraphicFramePr>
            <a:graphicFrameLocks noGrp="1"/>
          </p:cNvGraphicFramePr>
          <p:nvPr>
            <p:ph idx="1"/>
          </p:nvPr>
        </p:nvGraphicFramePr>
        <p:xfrm>
          <a:off x="2725738" y="2347913"/>
          <a:ext cx="7327900" cy="3984624"/>
        </p:xfrm>
        <a:graphic>
          <a:graphicData uri="http://schemas.openxmlformats.org/drawingml/2006/table">
            <a:tbl>
              <a:tblPr firstRow="1" firstCol="1" bandRow="1" bandCol="1">
                <a:tableStyleId>{D7AC3CCA-C797-4891-BE02-D94E43425B78}</a:tableStyleId>
              </a:tblPr>
              <a:tblGrid>
                <a:gridCol w="1064737">
                  <a:extLst>
                    <a:ext uri="{9D8B030D-6E8A-4147-A177-3AD203B41FA5}">
                      <a16:colId xmlns:a16="http://schemas.microsoft.com/office/drawing/2014/main" val="20000"/>
                    </a:ext>
                  </a:extLst>
                </a:gridCol>
                <a:gridCol w="6263163">
                  <a:extLst>
                    <a:ext uri="{9D8B030D-6E8A-4147-A177-3AD203B41FA5}">
                      <a16:colId xmlns:a16="http://schemas.microsoft.com/office/drawing/2014/main" val="20001"/>
                    </a:ext>
                  </a:extLst>
                </a:gridCol>
              </a:tblGrid>
              <a:tr h="498078">
                <a:tc>
                  <a:txBody>
                    <a:bodyPr/>
                    <a:lstStyle/>
                    <a:p>
                      <a:pPr algn="ctr">
                        <a:spcAft>
                          <a:spcPts val="0"/>
                        </a:spcAft>
                      </a:pPr>
                      <a:r>
                        <a:rPr lang="en-US" sz="1800" dirty="0">
                          <a:effectLst/>
                        </a:rPr>
                        <a:t>No.</a:t>
                      </a:r>
                      <a:endParaRPr lang="pl-PL" sz="2800" dirty="0">
                        <a:effectLst/>
                        <a:latin typeface="Times New Roman"/>
                        <a:ea typeface="Times New Roman"/>
                      </a:endParaRPr>
                    </a:p>
                  </a:txBody>
                  <a:tcPr marL="68571" marR="68571" marT="0" marB="0" anchor="ctr"/>
                </a:tc>
                <a:tc>
                  <a:txBody>
                    <a:bodyPr/>
                    <a:lstStyle/>
                    <a:p>
                      <a:pPr>
                        <a:spcAft>
                          <a:spcPts val="0"/>
                        </a:spcAft>
                      </a:pPr>
                      <a:r>
                        <a:rPr lang="en-US" sz="1800" dirty="0">
                          <a:effectLst/>
                        </a:rPr>
                        <a:t>Cryogenic failure mode</a:t>
                      </a:r>
                      <a:endParaRPr lang="pl-PL" sz="2800" dirty="0">
                        <a:effectLst/>
                        <a:latin typeface="Times New Roman"/>
                        <a:ea typeface="Times New Roman"/>
                      </a:endParaRPr>
                    </a:p>
                  </a:txBody>
                  <a:tcPr marL="68571" marR="68571" marT="0" marB="0" anchor="ctr"/>
                </a:tc>
                <a:extLst>
                  <a:ext uri="{0D108BD9-81ED-4DB2-BD59-A6C34878D82A}">
                    <a16:rowId xmlns:a16="http://schemas.microsoft.com/office/drawing/2014/main" val="10000"/>
                  </a:ext>
                </a:extLst>
              </a:tr>
              <a:tr h="498078">
                <a:tc>
                  <a:txBody>
                    <a:bodyPr/>
                    <a:lstStyle/>
                    <a:p>
                      <a:pPr algn="ctr">
                        <a:spcAft>
                          <a:spcPts val="0"/>
                        </a:spcAft>
                      </a:pPr>
                      <a:r>
                        <a:rPr lang="en-US" sz="1800" dirty="0">
                          <a:effectLst/>
                        </a:rPr>
                        <a:t>1.</a:t>
                      </a:r>
                      <a:endParaRPr lang="pl-PL" sz="2800" dirty="0">
                        <a:effectLst/>
                        <a:latin typeface="Times New Roman"/>
                        <a:ea typeface="Times New Roman"/>
                      </a:endParaRPr>
                    </a:p>
                  </a:txBody>
                  <a:tcPr marL="68571" marR="68571" marT="0" marB="0" anchor="ctr">
                    <a:solidFill>
                      <a:schemeClr val="bg1">
                        <a:lumMod val="85000"/>
                      </a:schemeClr>
                    </a:solidFill>
                  </a:tcPr>
                </a:tc>
                <a:tc>
                  <a:txBody>
                    <a:bodyPr/>
                    <a:lstStyle/>
                    <a:p>
                      <a:pPr>
                        <a:spcAft>
                          <a:spcPts val="0"/>
                        </a:spcAft>
                      </a:pPr>
                      <a:r>
                        <a:rPr lang="en-US" sz="1800" dirty="0">
                          <a:effectLst/>
                        </a:rPr>
                        <a:t>Air flow to insulation vacuum </a:t>
                      </a:r>
                      <a:endParaRPr lang="pl-PL" sz="2800" dirty="0">
                        <a:effectLst/>
                        <a:latin typeface="Times New Roman"/>
                        <a:ea typeface="Times New Roman"/>
                      </a:endParaRPr>
                    </a:p>
                  </a:txBody>
                  <a:tcPr marL="68571" marR="68571" marT="0" marB="0" anchor="ctr">
                    <a:solidFill>
                      <a:schemeClr val="bg1">
                        <a:lumMod val="85000"/>
                      </a:schemeClr>
                    </a:solidFill>
                  </a:tcPr>
                </a:tc>
                <a:extLst>
                  <a:ext uri="{0D108BD9-81ED-4DB2-BD59-A6C34878D82A}">
                    <a16:rowId xmlns:a16="http://schemas.microsoft.com/office/drawing/2014/main" val="10001"/>
                  </a:ext>
                </a:extLst>
              </a:tr>
              <a:tr h="498078">
                <a:tc>
                  <a:txBody>
                    <a:bodyPr/>
                    <a:lstStyle/>
                    <a:p>
                      <a:pPr algn="ctr">
                        <a:spcAft>
                          <a:spcPts val="0"/>
                        </a:spcAft>
                      </a:pPr>
                      <a:r>
                        <a:rPr lang="en-US" sz="1800" dirty="0">
                          <a:effectLst/>
                        </a:rPr>
                        <a:t>2.</a:t>
                      </a:r>
                      <a:endParaRPr lang="pl-PL" sz="2800" dirty="0">
                        <a:effectLst/>
                        <a:latin typeface="Times New Roman"/>
                        <a:ea typeface="Times New Roman"/>
                      </a:endParaRPr>
                    </a:p>
                  </a:txBody>
                  <a:tcPr marL="68571" marR="68571" marT="0" marB="0" anchor="ctr">
                    <a:solidFill>
                      <a:schemeClr val="bg1">
                        <a:lumMod val="85000"/>
                      </a:schemeClr>
                    </a:solidFill>
                  </a:tcPr>
                </a:tc>
                <a:tc>
                  <a:txBody>
                    <a:bodyPr/>
                    <a:lstStyle/>
                    <a:p>
                      <a:pPr>
                        <a:spcAft>
                          <a:spcPts val="0"/>
                        </a:spcAft>
                      </a:pPr>
                      <a:r>
                        <a:rPr lang="en-US" sz="1800" dirty="0">
                          <a:effectLst/>
                        </a:rPr>
                        <a:t>Helium flow to insulation vacuum </a:t>
                      </a:r>
                      <a:endParaRPr lang="pl-PL" sz="2800" dirty="0">
                        <a:effectLst/>
                        <a:latin typeface="Times New Roman"/>
                        <a:ea typeface="Times New Roman"/>
                      </a:endParaRPr>
                    </a:p>
                  </a:txBody>
                  <a:tcPr marL="68571" marR="68571" marT="0" marB="0" anchor="ctr">
                    <a:solidFill>
                      <a:schemeClr val="bg1">
                        <a:lumMod val="85000"/>
                      </a:schemeClr>
                    </a:solidFill>
                  </a:tcPr>
                </a:tc>
                <a:extLst>
                  <a:ext uri="{0D108BD9-81ED-4DB2-BD59-A6C34878D82A}">
                    <a16:rowId xmlns:a16="http://schemas.microsoft.com/office/drawing/2014/main" val="10002"/>
                  </a:ext>
                </a:extLst>
              </a:tr>
              <a:tr h="498078">
                <a:tc>
                  <a:txBody>
                    <a:bodyPr/>
                    <a:lstStyle/>
                    <a:p>
                      <a:pPr algn="ctr">
                        <a:spcAft>
                          <a:spcPts val="0"/>
                        </a:spcAft>
                      </a:pPr>
                      <a:r>
                        <a:rPr lang="en-US" sz="1800" dirty="0">
                          <a:effectLst/>
                        </a:rPr>
                        <a:t>3.</a:t>
                      </a:r>
                      <a:endParaRPr lang="pl-PL" sz="2800" dirty="0">
                        <a:effectLst/>
                        <a:latin typeface="Times New Roman"/>
                        <a:ea typeface="Times New Roman"/>
                      </a:endParaRPr>
                    </a:p>
                  </a:txBody>
                  <a:tcPr marL="68571" marR="68571" marT="0" marB="0" anchor="ctr">
                    <a:solidFill>
                      <a:schemeClr val="bg1">
                        <a:lumMod val="85000"/>
                      </a:schemeClr>
                    </a:solidFill>
                  </a:tcPr>
                </a:tc>
                <a:tc>
                  <a:txBody>
                    <a:bodyPr/>
                    <a:lstStyle/>
                    <a:p>
                      <a:pPr>
                        <a:spcAft>
                          <a:spcPts val="0"/>
                        </a:spcAft>
                      </a:pPr>
                      <a:r>
                        <a:rPr lang="en-US" sz="1800" dirty="0">
                          <a:effectLst/>
                        </a:rPr>
                        <a:t>Air flow to sub-atmospheric helium</a:t>
                      </a:r>
                      <a:endParaRPr lang="pl-PL" sz="2800" dirty="0">
                        <a:effectLst/>
                        <a:latin typeface="Times New Roman"/>
                        <a:ea typeface="Times New Roman"/>
                      </a:endParaRPr>
                    </a:p>
                  </a:txBody>
                  <a:tcPr marL="68571" marR="68571" marT="0" marB="0" anchor="ctr">
                    <a:solidFill>
                      <a:schemeClr val="bg1">
                        <a:lumMod val="85000"/>
                      </a:schemeClr>
                    </a:solidFill>
                  </a:tcPr>
                </a:tc>
                <a:extLst>
                  <a:ext uri="{0D108BD9-81ED-4DB2-BD59-A6C34878D82A}">
                    <a16:rowId xmlns:a16="http://schemas.microsoft.com/office/drawing/2014/main" val="10003"/>
                  </a:ext>
                </a:extLst>
              </a:tr>
              <a:tr h="498078">
                <a:tc>
                  <a:txBody>
                    <a:bodyPr/>
                    <a:lstStyle/>
                    <a:p>
                      <a:pPr algn="ctr">
                        <a:spcAft>
                          <a:spcPts val="0"/>
                        </a:spcAft>
                      </a:pPr>
                      <a:r>
                        <a:rPr lang="en-US" sz="1800" dirty="0">
                          <a:effectLst/>
                        </a:rPr>
                        <a:t>4.</a:t>
                      </a:r>
                      <a:endParaRPr lang="pl-PL" sz="2800" dirty="0">
                        <a:effectLst/>
                        <a:latin typeface="Times New Roman"/>
                        <a:ea typeface="Times New Roman"/>
                      </a:endParaRPr>
                    </a:p>
                  </a:txBody>
                  <a:tcPr marL="68571" marR="68571" marT="0" marB="0" anchor="ctr">
                    <a:solidFill>
                      <a:schemeClr val="bg1">
                        <a:lumMod val="85000"/>
                      </a:schemeClr>
                    </a:solidFill>
                  </a:tcPr>
                </a:tc>
                <a:tc>
                  <a:txBody>
                    <a:bodyPr/>
                    <a:lstStyle/>
                    <a:p>
                      <a:pPr>
                        <a:spcAft>
                          <a:spcPts val="0"/>
                        </a:spcAft>
                      </a:pPr>
                      <a:r>
                        <a:rPr lang="en-US" sz="1800" dirty="0">
                          <a:effectLst/>
                        </a:rPr>
                        <a:t>Pressurized He flow to sub-atmospheric helium</a:t>
                      </a:r>
                      <a:endParaRPr lang="pl-PL" sz="2800" dirty="0">
                        <a:effectLst/>
                        <a:latin typeface="Times New Roman"/>
                        <a:ea typeface="Times New Roman"/>
                      </a:endParaRPr>
                    </a:p>
                  </a:txBody>
                  <a:tcPr marL="68571" marR="68571" marT="0" marB="0" anchor="ctr">
                    <a:solidFill>
                      <a:schemeClr val="bg1">
                        <a:lumMod val="85000"/>
                      </a:schemeClr>
                    </a:solidFill>
                  </a:tcPr>
                </a:tc>
                <a:extLst>
                  <a:ext uri="{0D108BD9-81ED-4DB2-BD59-A6C34878D82A}">
                    <a16:rowId xmlns:a16="http://schemas.microsoft.com/office/drawing/2014/main" val="10004"/>
                  </a:ext>
                </a:extLst>
              </a:tr>
              <a:tr h="498078">
                <a:tc>
                  <a:txBody>
                    <a:bodyPr/>
                    <a:lstStyle/>
                    <a:p>
                      <a:pPr algn="ctr">
                        <a:spcAft>
                          <a:spcPts val="0"/>
                        </a:spcAft>
                      </a:pPr>
                      <a:r>
                        <a:rPr lang="en-US" sz="1800" dirty="0">
                          <a:effectLst/>
                        </a:rPr>
                        <a:t>5.</a:t>
                      </a:r>
                      <a:endParaRPr lang="pl-PL" sz="2800" dirty="0">
                        <a:effectLst/>
                        <a:latin typeface="Times New Roman"/>
                        <a:ea typeface="Times New Roman"/>
                      </a:endParaRPr>
                    </a:p>
                  </a:txBody>
                  <a:tcPr marL="68571" marR="68571" marT="0" marB="0" anchor="ctr">
                    <a:solidFill>
                      <a:schemeClr val="bg1">
                        <a:lumMod val="85000"/>
                      </a:schemeClr>
                    </a:solidFill>
                  </a:tcPr>
                </a:tc>
                <a:tc>
                  <a:txBody>
                    <a:bodyPr/>
                    <a:lstStyle/>
                    <a:p>
                      <a:pPr>
                        <a:spcAft>
                          <a:spcPts val="0"/>
                        </a:spcAft>
                      </a:pPr>
                      <a:r>
                        <a:rPr lang="en-US" sz="1800" dirty="0">
                          <a:effectLst/>
                        </a:rPr>
                        <a:t>Helium flow to environment</a:t>
                      </a:r>
                      <a:endParaRPr lang="pl-PL" sz="2800" dirty="0">
                        <a:effectLst/>
                        <a:latin typeface="Times New Roman"/>
                        <a:ea typeface="Times New Roman"/>
                      </a:endParaRPr>
                    </a:p>
                  </a:txBody>
                  <a:tcPr marL="68571" marR="68571" marT="0" marB="0" anchor="ctr">
                    <a:solidFill>
                      <a:schemeClr val="bg1">
                        <a:lumMod val="85000"/>
                      </a:schemeClr>
                    </a:solidFill>
                  </a:tcPr>
                </a:tc>
                <a:extLst>
                  <a:ext uri="{0D108BD9-81ED-4DB2-BD59-A6C34878D82A}">
                    <a16:rowId xmlns:a16="http://schemas.microsoft.com/office/drawing/2014/main" val="10005"/>
                  </a:ext>
                </a:extLst>
              </a:tr>
              <a:tr h="498078">
                <a:tc>
                  <a:txBody>
                    <a:bodyPr/>
                    <a:lstStyle/>
                    <a:p>
                      <a:pPr algn="ctr">
                        <a:spcAft>
                          <a:spcPts val="0"/>
                        </a:spcAft>
                      </a:pPr>
                      <a:r>
                        <a:rPr lang="en-US" sz="1800" dirty="0">
                          <a:effectLst/>
                        </a:rPr>
                        <a:t>6.</a:t>
                      </a:r>
                      <a:endParaRPr lang="pl-PL" sz="2800" dirty="0">
                        <a:effectLst/>
                        <a:latin typeface="Times New Roman"/>
                        <a:ea typeface="Times New Roman"/>
                      </a:endParaRPr>
                    </a:p>
                  </a:txBody>
                  <a:tcPr marL="68571" marR="68571" marT="0" marB="0" anchor="ctr">
                    <a:solidFill>
                      <a:schemeClr val="bg1">
                        <a:lumMod val="85000"/>
                      </a:schemeClr>
                    </a:solidFill>
                  </a:tcPr>
                </a:tc>
                <a:tc>
                  <a:txBody>
                    <a:bodyPr/>
                    <a:lstStyle/>
                    <a:p>
                      <a:pPr>
                        <a:spcAft>
                          <a:spcPts val="0"/>
                        </a:spcAft>
                      </a:pPr>
                      <a:r>
                        <a:rPr lang="en-US" sz="1800" dirty="0">
                          <a:effectLst/>
                        </a:rPr>
                        <a:t>Air flow to sub-atmospheric line</a:t>
                      </a:r>
                      <a:endParaRPr lang="pl-PL" sz="2800" dirty="0">
                        <a:effectLst/>
                        <a:latin typeface="Times New Roman"/>
                        <a:ea typeface="Times New Roman"/>
                      </a:endParaRPr>
                    </a:p>
                  </a:txBody>
                  <a:tcPr marL="68571" marR="68571" marT="0" marB="0" anchor="ctr">
                    <a:solidFill>
                      <a:schemeClr val="bg1">
                        <a:lumMod val="85000"/>
                      </a:schemeClr>
                    </a:solidFill>
                  </a:tcPr>
                </a:tc>
                <a:extLst>
                  <a:ext uri="{0D108BD9-81ED-4DB2-BD59-A6C34878D82A}">
                    <a16:rowId xmlns:a16="http://schemas.microsoft.com/office/drawing/2014/main" val="10006"/>
                  </a:ext>
                </a:extLst>
              </a:tr>
              <a:tr h="498078">
                <a:tc>
                  <a:txBody>
                    <a:bodyPr/>
                    <a:lstStyle/>
                    <a:p>
                      <a:pPr algn="ctr">
                        <a:spcAft>
                          <a:spcPts val="0"/>
                        </a:spcAft>
                      </a:pPr>
                      <a:r>
                        <a:rPr lang="en-US" sz="1800" dirty="0">
                          <a:effectLst/>
                        </a:rPr>
                        <a:t>7.</a:t>
                      </a:r>
                      <a:endParaRPr lang="pl-PL" sz="2800" dirty="0">
                        <a:effectLst/>
                        <a:latin typeface="Times New Roman"/>
                        <a:ea typeface="Times New Roman"/>
                      </a:endParaRPr>
                    </a:p>
                  </a:txBody>
                  <a:tcPr marL="68571" marR="68571" marT="0" marB="0" anchor="ctr">
                    <a:solidFill>
                      <a:schemeClr val="bg1">
                        <a:lumMod val="85000"/>
                      </a:schemeClr>
                    </a:solidFill>
                  </a:tcPr>
                </a:tc>
                <a:tc>
                  <a:txBody>
                    <a:bodyPr/>
                    <a:lstStyle/>
                    <a:p>
                      <a:pPr>
                        <a:spcAft>
                          <a:spcPts val="0"/>
                        </a:spcAft>
                      </a:pPr>
                      <a:r>
                        <a:rPr lang="en-US" sz="1800" dirty="0">
                          <a:effectLst/>
                        </a:rPr>
                        <a:t>He flow to sub-atmospheric line</a:t>
                      </a:r>
                      <a:endParaRPr lang="pl-PL" sz="2800" dirty="0">
                        <a:effectLst/>
                        <a:latin typeface="Times New Roman"/>
                        <a:ea typeface="Times New Roman"/>
                      </a:endParaRPr>
                    </a:p>
                  </a:txBody>
                  <a:tcPr marL="68571" marR="68571" marT="0" marB="0" anchor="ctr">
                    <a:solidFill>
                      <a:schemeClr val="bg1">
                        <a:lumMod val="85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13880476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578C46-7476-4A59-B50F-D9045D3A1953}"/>
              </a:ext>
            </a:extLst>
          </p:cNvPr>
          <p:cNvSpPr>
            <a:spLocks noGrp="1"/>
          </p:cNvSpPr>
          <p:nvPr>
            <p:ph type="dt" sz="half" idx="2"/>
          </p:nvPr>
        </p:nvSpPr>
        <p:spPr>
          <a:xfrm>
            <a:off x="982436" y="6540385"/>
            <a:ext cx="908508" cy="241300"/>
          </a:xfrm>
        </p:spPr>
        <p:txBody>
          <a:bodyPr/>
          <a:lstStyle/>
          <a:p>
            <a:pPr defTabSz="457189"/>
            <a:r>
              <a:rPr lang="pl-PL" altLang="en-US" dirty="0"/>
              <a:t>07/13</a:t>
            </a:r>
            <a:r>
              <a:rPr lang="en-US" altLang="en-US" dirty="0"/>
              <a:t>/202</a:t>
            </a:r>
            <a:r>
              <a:rPr lang="pl-PL" altLang="en-US" dirty="0"/>
              <a:t>2</a:t>
            </a:r>
            <a:endParaRPr lang="en-US" altLang="en-US" dirty="0"/>
          </a:p>
        </p:txBody>
      </p:sp>
      <p:sp>
        <p:nvSpPr>
          <p:cNvPr id="14" name="Slide Number Placeholder 13">
            <a:extLst>
              <a:ext uri="{FF2B5EF4-FFF2-40B4-BE49-F238E27FC236}">
                <a16:creationId xmlns:a16="http://schemas.microsoft.com/office/drawing/2014/main" id="{3725DF6A-4E3C-4168-AE15-563283DE2A21}"/>
              </a:ext>
            </a:extLst>
          </p:cNvPr>
          <p:cNvSpPr>
            <a:spLocks noGrp="1"/>
          </p:cNvSpPr>
          <p:nvPr>
            <p:ph type="sldNum" sz="quarter" idx="4"/>
          </p:nvPr>
        </p:nvSpPr>
        <p:spPr/>
        <p:txBody>
          <a:bodyPr/>
          <a:lstStyle/>
          <a:p>
            <a:pPr defTabSz="457189"/>
            <a:fld id="{D4078CA2-75EA-4F42-B0AF-FB0975373545}" type="slidenum">
              <a:rPr lang="en-US" altLang="en-US"/>
              <a:pPr defTabSz="457189"/>
              <a:t>3</a:t>
            </a:fld>
            <a:endParaRPr lang="en-US" altLang="en-US" dirty="0"/>
          </a:p>
        </p:txBody>
      </p:sp>
      <p:sp>
        <p:nvSpPr>
          <p:cNvPr id="11" name="Date Placeholder 3">
            <a:extLst>
              <a:ext uri="{FF2B5EF4-FFF2-40B4-BE49-F238E27FC236}">
                <a16:creationId xmlns:a16="http://schemas.microsoft.com/office/drawing/2014/main" id="{364D97F0-C878-4B5B-B352-0B6B61D78A57}"/>
              </a:ext>
            </a:extLst>
          </p:cNvPr>
          <p:cNvSpPr txBox="1">
            <a:spLocks/>
          </p:cNvSpPr>
          <p:nvPr/>
        </p:nvSpPr>
        <p:spPr>
          <a:xfrm>
            <a:off x="2260827" y="6495483"/>
            <a:ext cx="775884"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defTabSz="457189">
              <a:defRPr/>
            </a:pPr>
            <a:endParaRPr lang="en-US" dirty="0">
              <a:solidFill>
                <a:srgbClr val="003087"/>
              </a:solidFill>
            </a:endParaRPr>
          </a:p>
        </p:txBody>
      </p:sp>
      <p:sp>
        <p:nvSpPr>
          <p:cNvPr id="12" name="Footer Placeholder 1">
            <a:extLst>
              <a:ext uri="{FF2B5EF4-FFF2-40B4-BE49-F238E27FC236}">
                <a16:creationId xmlns:a16="http://schemas.microsoft.com/office/drawing/2014/main" id="{70631DE9-99DC-40F2-9662-20F9D321D377}"/>
              </a:ext>
            </a:extLst>
          </p:cNvPr>
          <p:cNvSpPr txBox="1">
            <a:spLocks/>
          </p:cNvSpPr>
          <p:nvPr/>
        </p:nvSpPr>
        <p:spPr>
          <a:xfrm>
            <a:off x="3473825" y="6504214"/>
            <a:ext cx="5842897" cy="242873"/>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defTabSz="457189">
              <a:defRPr/>
            </a:pPr>
            <a:endParaRPr lang="en-US" b="1" dirty="0">
              <a:solidFill>
                <a:srgbClr val="003087"/>
              </a:solidFill>
            </a:endParaRPr>
          </a:p>
        </p:txBody>
      </p:sp>
      <p:sp>
        <p:nvSpPr>
          <p:cNvPr id="16" name="Footer Placeholder 3">
            <a:extLst>
              <a:ext uri="{FF2B5EF4-FFF2-40B4-BE49-F238E27FC236}">
                <a16:creationId xmlns:a16="http://schemas.microsoft.com/office/drawing/2014/main" id="{0CB77E90-D579-46FD-ABB8-6F5E036E5A7A}"/>
              </a:ext>
            </a:extLst>
          </p:cNvPr>
          <p:cNvSpPr>
            <a:spLocks noGrp="1"/>
          </p:cNvSpPr>
          <p:nvPr>
            <p:ph type="ftr" sz="quarter" idx="11"/>
          </p:nvPr>
        </p:nvSpPr>
        <p:spPr>
          <a:xfrm>
            <a:off x="2051914" y="6545704"/>
            <a:ext cx="8347199" cy="242873"/>
          </a:xfrm>
        </p:spPr>
        <p:txBody>
          <a:bodyPr/>
          <a:lstStyle/>
          <a:p>
            <a:pPr>
              <a:defRPr/>
            </a:pPr>
            <a:r>
              <a:rPr lang="pl-PL" dirty="0"/>
              <a:t>Maciej Chorowski</a:t>
            </a:r>
            <a:r>
              <a:rPr lang="en-US" sz="1200" dirty="0"/>
              <a:t> | PIP-II Technical Workshop</a:t>
            </a:r>
            <a:endParaRPr lang="en-US" sz="1200" b="1" dirty="0"/>
          </a:p>
        </p:txBody>
      </p:sp>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8027" y="5918329"/>
            <a:ext cx="2376351" cy="486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Title 1">
            <a:extLst>
              <a:ext uri="{FF2B5EF4-FFF2-40B4-BE49-F238E27FC236}">
                <a16:creationId xmlns:a16="http://schemas.microsoft.com/office/drawing/2014/main" id="{5ED114A2-8D05-4186-92EE-0D98D5C769BA}"/>
              </a:ext>
            </a:extLst>
          </p:cNvPr>
          <p:cNvSpPr txBox="1">
            <a:spLocks/>
          </p:cNvSpPr>
          <p:nvPr/>
        </p:nvSpPr>
        <p:spPr>
          <a:xfrm>
            <a:off x="390082" y="314581"/>
            <a:ext cx="5493105" cy="427877"/>
          </a:xfrm>
          <a:prstGeom prst="rect">
            <a:avLst/>
          </a:prstGeom>
          <a:ln>
            <a:noFill/>
          </a:ln>
          <a:effectLst/>
          <a:scene3d>
            <a:camera prst="orthographicFront">
              <a:rot lat="0" lon="0" rev="0"/>
            </a:camera>
            <a:lightRig rig="contrasting" dir="t">
              <a:rot lat="0" lon="0" rev="1500000"/>
            </a:lightRig>
          </a:scene3d>
          <a:sp3d prstMaterial="metal">
            <a:bevelT w="88900" h="88900"/>
          </a:sp3d>
        </p:spPr>
        <p:txBody>
          <a:bodyPr lIns="0" tIns="0" rIns="0" bIns="0" anchor="b" anchorCtr="0"/>
          <a:lstStyle>
            <a:lvl1pPr algn="l" defTabSz="457200" rtl="0" eaLnBrk="1" fontAlgn="base" hangingPunct="1">
              <a:spcBef>
                <a:spcPct val="0"/>
              </a:spcBef>
              <a:spcAft>
                <a:spcPct val="0"/>
              </a:spcAft>
              <a:defRPr sz="2400" b="1" kern="1200">
                <a:solidFill>
                  <a:srgbClr val="004C97"/>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a:lstStyle>
          <a:p>
            <a:pPr defTabSz="457189">
              <a:defRPr/>
            </a:pPr>
            <a:r>
              <a:rPr lang="en-US" sz="2800" dirty="0">
                <a:solidFill>
                  <a:srgbClr val="003087"/>
                </a:solidFill>
              </a:rPr>
              <a:t>Outline</a:t>
            </a:r>
          </a:p>
        </p:txBody>
      </p:sp>
      <p:sp>
        <p:nvSpPr>
          <p:cNvPr id="61" name="Content Placeholder 2">
            <a:extLst>
              <a:ext uri="{FF2B5EF4-FFF2-40B4-BE49-F238E27FC236}">
                <a16:creationId xmlns:a16="http://schemas.microsoft.com/office/drawing/2014/main" id="{4E1740C8-D8F6-4C3F-A7DD-5DD4B5766799}"/>
              </a:ext>
            </a:extLst>
          </p:cNvPr>
          <p:cNvSpPr>
            <a:spLocks noGrp="1"/>
          </p:cNvSpPr>
          <p:nvPr>
            <p:ph idx="1"/>
          </p:nvPr>
        </p:nvSpPr>
        <p:spPr>
          <a:xfrm>
            <a:off x="857253" y="1208836"/>
            <a:ext cx="10015959" cy="3365060"/>
          </a:xfrm>
        </p:spPr>
        <p:txBody>
          <a:bodyPr/>
          <a:lstStyle/>
          <a:p>
            <a:pPr lvl="0"/>
            <a:r>
              <a:rPr lang="pl-PL" dirty="0" err="1"/>
              <a:t>Why</a:t>
            </a:r>
            <a:r>
              <a:rPr lang="pl-PL" dirty="0"/>
              <a:t> the </a:t>
            </a:r>
            <a:r>
              <a:rPr lang="pl-PL" dirty="0" err="1"/>
              <a:t>Risk</a:t>
            </a:r>
            <a:r>
              <a:rPr lang="pl-PL" dirty="0"/>
              <a:t> Analysis of </a:t>
            </a:r>
            <a:r>
              <a:rPr lang="pl-PL" dirty="0" err="1"/>
              <a:t>Cryogenic</a:t>
            </a:r>
            <a:r>
              <a:rPr lang="pl-PL" dirty="0"/>
              <a:t> Distribution System </a:t>
            </a:r>
            <a:r>
              <a:rPr lang="pl-PL" dirty="0" err="1"/>
              <a:t>is</a:t>
            </a:r>
            <a:r>
              <a:rPr lang="pl-PL" dirty="0"/>
              <a:t> </a:t>
            </a:r>
            <a:r>
              <a:rPr lang="pl-PL" dirty="0" err="1"/>
              <a:t>recommended</a:t>
            </a:r>
            <a:r>
              <a:rPr lang="pl-PL" dirty="0"/>
              <a:t>.</a:t>
            </a:r>
          </a:p>
          <a:p>
            <a:pPr lvl="0"/>
            <a:r>
              <a:rPr lang="pl-PL" dirty="0" err="1">
                <a:solidFill>
                  <a:schemeClr val="bg2">
                    <a:lumMod val="65000"/>
                  </a:schemeClr>
                </a:solidFill>
              </a:rPr>
              <a:t>Metodology</a:t>
            </a:r>
            <a:r>
              <a:rPr lang="pl-PL" dirty="0">
                <a:solidFill>
                  <a:schemeClr val="bg2">
                    <a:lumMod val="65000"/>
                  </a:schemeClr>
                </a:solidFill>
              </a:rPr>
              <a:t> </a:t>
            </a:r>
            <a:r>
              <a:rPr lang="pl-PL" dirty="0" err="1">
                <a:solidFill>
                  <a:schemeClr val="bg2">
                    <a:lumMod val="65000"/>
                  </a:schemeClr>
                </a:solidFill>
              </a:rPr>
              <a:t>proposed</a:t>
            </a:r>
            <a:r>
              <a:rPr lang="pl-PL" dirty="0">
                <a:solidFill>
                  <a:schemeClr val="bg2">
                    <a:lumMod val="65000"/>
                  </a:schemeClr>
                </a:solidFill>
              </a:rPr>
              <a:t> by WUST</a:t>
            </a:r>
          </a:p>
          <a:p>
            <a:pPr lvl="0"/>
            <a:r>
              <a:rPr lang="pl-PL" dirty="0">
                <a:solidFill>
                  <a:schemeClr val="bg2">
                    <a:lumMod val="65000"/>
                  </a:schemeClr>
                </a:solidFill>
              </a:rPr>
              <a:t>RAMI </a:t>
            </a:r>
            <a:r>
              <a:rPr lang="pl-PL" dirty="0" err="1">
                <a:solidFill>
                  <a:schemeClr val="bg2">
                    <a:lumMod val="65000"/>
                  </a:schemeClr>
                </a:solidFill>
              </a:rPr>
              <a:t>approach</a:t>
            </a:r>
            <a:endParaRPr lang="pl-PL" dirty="0">
              <a:solidFill>
                <a:schemeClr val="bg2">
                  <a:lumMod val="65000"/>
                </a:schemeClr>
              </a:solidFill>
            </a:endParaRPr>
          </a:p>
          <a:p>
            <a:pPr lvl="0"/>
            <a:r>
              <a:rPr lang="pl-PL" dirty="0" err="1">
                <a:solidFill>
                  <a:schemeClr val="bg2">
                    <a:lumMod val="65000"/>
                  </a:schemeClr>
                </a:solidFill>
              </a:rPr>
              <a:t>Risk</a:t>
            </a:r>
            <a:r>
              <a:rPr lang="pl-PL" dirty="0">
                <a:solidFill>
                  <a:schemeClr val="bg2">
                    <a:lumMod val="65000"/>
                  </a:schemeClr>
                </a:solidFill>
              </a:rPr>
              <a:t> </a:t>
            </a:r>
            <a:r>
              <a:rPr lang="pl-PL" dirty="0" err="1">
                <a:solidFill>
                  <a:schemeClr val="bg2">
                    <a:lumMod val="65000"/>
                  </a:schemeClr>
                </a:solidFill>
              </a:rPr>
              <a:t>analysis</a:t>
            </a:r>
            <a:r>
              <a:rPr lang="pl-PL" dirty="0">
                <a:solidFill>
                  <a:schemeClr val="bg2">
                    <a:lumMod val="65000"/>
                  </a:schemeClr>
                </a:solidFill>
              </a:rPr>
              <a:t> </a:t>
            </a:r>
            <a:r>
              <a:rPr lang="pl-PL" dirty="0" err="1">
                <a:solidFill>
                  <a:schemeClr val="bg2">
                    <a:lumMod val="65000"/>
                  </a:schemeClr>
                </a:solidFill>
              </a:rPr>
              <a:t>examples</a:t>
            </a:r>
            <a:r>
              <a:rPr lang="pl-PL" dirty="0">
                <a:solidFill>
                  <a:schemeClr val="bg2">
                    <a:lumMod val="65000"/>
                  </a:schemeClr>
                </a:solidFill>
              </a:rPr>
              <a:t> – LHC, ESS </a:t>
            </a:r>
            <a:r>
              <a:rPr lang="pl-PL" dirty="0" err="1">
                <a:solidFill>
                  <a:schemeClr val="bg2">
                    <a:lumMod val="65000"/>
                  </a:schemeClr>
                </a:solidFill>
              </a:rPr>
              <a:t>distribution</a:t>
            </a:r>
            <a:r>
              <a:rPr lang="pl-PL" dirty="0">
                <a:solidFill>
                  <a:schemeClr val="bg2">
                    <a:lumMod val="65000"/>
                  </a:schemeClr>
                </a:solidFill>
              </a:rPr>
              <a:t> </a:t>
            </a:r>
            <a:r>
              <a:rPr lang="pl-PL" dirty="0" err="1">
                <a:solidFill>
                  <a:schemeClr val="bg2">
                    <a:lumMod val="65000"/>
                  </a:schemeClr>
                </a:solidFill>
              </a:rPr>
              <a:t>systems</a:t>
            </a:r>
            <a:endParaRPr lang="pl-PL" dirty="0">
              <a:solidFill>
                <a:schemeClr val="bg2">
                  <a:lumMod val="65000"/>
                </a:schemeClr>
              </a:solidFill>
            </a:endParaRPr>
          </a:p>
          <a:p>
            <a:pPr lvl="0"/>
            <a:r>
              <a:rPr lang="pl-PL" dirty="0" err="1">
                <a:solidFill>
                  <a:schemeClr val="bg2">
                    <a:lumMod val="65000"/>
                  </a:schemeClr>
                </a:solidFill>
              </a:rPr>
              <a:t>Conclusions</a:t>
            </a:r>
            <a:endParaRPr lang="pl-PL" dirty="0">
              <a:solidFill>
                <a:schemeClr val="bg2">
                  <a:lumMod val="65000"/>
                </a:schemeClr>
              </a:solidFill>
            </a:endParaRPr>
          </a:p>
          <a:p>
            <a:pPr lvl="0"/>
            <a:endParaRPr lang="en-US" dirty="0"/>
          </a:p>
        </p:txBody>
      </p:sp>
    </p:spTree>
    <p:extLst>
      <p:ext uri="{BB962C8B-B14F-4D97-AF65-F5344CB8AC3E}">
        <p14:creationId xmlns:p14="http://schemas.microsoft.com/office/powerpoint/2010/main" val="6189639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ytuł 1">
            <a:extLst>
              <a:ext uri="{FF2B5EF4-FFF2-40B4-BE49-F238E27FC236}">
                <a16:creationId xmlns:a16="http://schemas.microsoft.com/office/drawing/2014/main" id="{A827BF48-0895-4858-8377-0131F798EE7B}"/>
              </a:ext>
            </a:extLst>
          </p:cNvPr>
          <p:cNvSpPr>
            <a:spLocks noGrp="1"/>
          </p:cNvSpPr>
          <p:nvPr>
            <p:ph type="title"/>
          </p:nvPr>
        </p:nvSpPr>
        <p:spPr/>
        <p:txBody>
          <a:bodyPr/>
          <a:lstStyle/>
          <a:p>
            <a:r>
              <a:rPr lang="pl-PL" altLang="pl-PL"/>
              <a:t>Recognized failures of the CTL</a:t>
            </a:r>
          </a:p>
        </p:txBody>
      </p:sp>
      <p:pic>
        <p:nvPicPr>
          <p:cNvPr id="14339" name="Picture 2">
            <a:extLst>
              <a:ext uri="{FF2B5EF4-FFF2-40B4-BE49-F238E27FC236}">
                <a16:creationId xmlns:a16="http://schemas.microsoft.com/office/drawing/2014/main" id="{41A68244-5FC4-46BE-AA5D-ED32F8F201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846" t="18358" r="21970" b="53702"/>
          <a:stretch>
            <a:fillRect/>
          </a:stretch>
        </p:blipFill>
        <p:spPr bwMode="auto">
          <a:xfrm>
            <a:off x="1756881" y="1770213"/>
            <a:ext cx="8706333" cy="493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695600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ytuł 1">
            <a:extLst>
              <a:ext uri="{FF2B5EF4-FFF2-40B4-BE49-F238E27FC236}">
                <a16:creationId xmlns:a16="http://schemas.microsoft.com/office/drawing/2014/main" id="{C7FFEEF8-A5F5-4D01-B2FD-41AB9022BC05}"/>
              </a:ext>
            </a:extLst>
          </p:cNvPr>
          <p:cNvSpPr>
            <a:spLocks noGrp="1"/>
          </p:cNvSpPr>
          <p:nvPr>
            <p:ph type="title"/>
          </p:nvPr>
        </p:nvSpPr>
        <p:spPr/>
        <p:txBody>
          <a:bodyPr/>
          <a:lstStyle/>
          <a:p>
            <a:r>
              <a:rPr lang="pl-PL" altLang="pl-PL" dirty="0" err="1"/>
              <a:t>Conclusions</a:t>
            </a:r>
            <a:r>
              <a:rPr lang="pl-PL" altLang="pl-PL" dirty="0"/>
              <a:t> of the ESS </a:t>
            </a:r>
            <a:r>
              <a:rPr lang="pl-PL" altLang="pl-PL" dirty="0" err="1"/>
              <a:t>cryogenic</a:t>
            </a:r>
            <a:r>
              <a:rPr lang="pl-PL" altLang="pl-PL" dirty="0"/>
              <a:t> </a:t>
            </a:r>
            <a:r>
              <a:rPr lang="pl-PL" altLang="pl-PL" dirty="0" err="1"/>
              <a:t>distribution</a:t>
            </a:r>
            <a:r>
              <a:rPr lang="pl-PL" altLang="pl-PL" dirty="0"/>
              <a:t> system </a:t>
            </a:r>
            <a:r>
              <a:rPr lang="pl-PL" altLang="pl-PL" dirty="0" err="1"/>
              <a:t>risk</a:t>
            </a:r>
            <a:r>
              <a:rPr lang="pl-PL" altLang="pl-PL" dirty="0"/>
              <a:t> </a:t>
            </a:r>
            <a:r>
              <a:rPr lang="pl-PL" altLang="pl-PL" dirty="0" err="1"/>
              <a:t>analysis</a:t>
            </a:r>
            <a:r>
              <a:rPr lang="pl-PL" altLang="pl-PL" dirty="0"/>
              <a:t> </a:t>
            </a:r>
          </a:p>
        </p:txBody>
      </p:sp>
      <p:sp>
        <p:nvSpPr>
          <p:cNvPr id="35843" name="Symbol zastępczy zawartości 2">
            <a:extLst>
              <a:ext uri="{FF2B5EF4-FFF2-40B4-BE49-F238E27FC236}">
                <a16:creationId xmlns:a16="http://schemas.microsoft.com/office/drawing/2014/main" id="{0FB452C9-EA97-4100-9AF4-462F0D8711AC}"/>
              </a:ext>
            </a:extLst>
          </p:cNvPr>
          <p:cNvSpPr>
            <a:spLocks noGrp="1"/>
          </p:cNvSpPr>
          <p:nvPr>
            <p:ph idx="1"/>
          </p:nvPr>
        </p:nvSpPr>
        <p:spPr/>
        <p:txBody>
          <a:bodyPr/>
          <a:lstStyle/>
          <a:p>
            <a:pPr marL="514350" indent="-514350">
              <a:buFontTx/>
              <a:buAutoNum type="arabicPeriod"/>
            </a:pPr>
            <a:r>
              <a:rPr lang="pl-PL" altLang="pl-PL" dirty="0"/>
              <a:t>1</a:t>
            </a:r>
            <a:r>
              <a:rPr lang="en-US" altLang="pl-PL" dirty="0"/>
              <a:t>7</a:t>
            </a:r>
            <a:r>
              <a:rPr lang="pl-PL" altLang="pl-PL" dirty="0"/>
              <a:t> </a:t>
            </a:r>
            <a:r>
              <a:rPr lang="pl-PL" altLang="pl-PL" dirty="0" err="1"/>
              <a:t>different</a:t>
            </a:r>
            <a:r>
              <a:rPr lang="en-US" altLang="pl-PL" dirty="0"/>
              <a:t> failure modes of the CDS ha</a:t>
            </a:r>
            <a:r>
              <a:rPr lang="pl-PL" altLang="pl-PL" dirty="0" err="1"/>
              <a:t>ve</a:t>
            </a:r>
            <a:r>
              <a:rPr lang="en-US" altLang="pl-PL" dirty="0"/>
              <a:t> been recognized</a:t>
            </a:r>
            <a:r>
              <a:rPr lang="pl-PL" altLang="pl-PL" dirty="0"/>
              <a:t>, </a:t>
            </a:r>
            <a:r>
              <a:rPr lang="en-US" altLang="pl-PL" dirty="0"/>
              <a:t>analyzed</a:t>
            </a:r>
            <a:r>
              <a:rPr lang="pl-PL" altLang="pl-PL" dirty="0"/>
              <a:t> and </a:t>
            </a:r>
            <a:r>
              <a:rPr lang="en-US" altLang="pl-PL" dirty="0"/>
              <a:t>classified</a:t>
            </a:r>
            <a:r>
              <a:rPr lang="pl-PL" altLang="pl-PL" dirty="0"/>
              <a:t> </a:t>
            </a:r>
          </a:p>
          <a:p>
            <a:pPr marL="514350" indent="-514350">
              <a:buFontTx/>
              <a:buAutoNum type="arabicPeriod"/>
            </a:pPr>
            <a:endParaRPr lang="en-US" altLang="pl-PL" dirty="0"/>
          </a:p>
          <a:p>
            <a:pPr marL="514350" indent="-514350">
              <a:buFontTx/>
              <a:buAutoNum type="arabicPeriod"/>
            </a:pPr>
            <a:r>
              <a:rPr lang="en-US" altLang="pl-PL" dirty="0"/>
              <a:t>Based on RAMI approach worst case scenarios have been identified for both operation and cool down modes</a:t>
            </a:r>
            <a:r>
              <a:rPr lang="pl-PL" altLang="pl-PL" dirty="0"/>
              <a:t>.</a:t>
            </a:r>
            <a:endParaRPr lang="en-US" altLang="pl-PL" dirty="0"/>
          </a:p>
          <a:p>
            <a:pPr marL="514350" indent="-514350">
              <a:buFontTx/>
              <a:buAutoNum type="arabicPeriod"/>
            </a:pPr>
            <a:endParaRPr lang="en-US" altLang="pl-PL" dirty="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578C46-7476-4A59-B50F-D9045D3A1953}"/>
              </a:ext>
            </a:extLst>
          </p:cNvPr>
          <p:cNvSpPr>
            <a:spLocks noGrp="1"/>
          </p:cNvSpPr>
          <p:nvPr>
            <p:ph type="dt" sz="half" idx="2"/>
          </p:nvPr>
        </p:nvSpPr>
        <p:spPr>
          <a:xfrm>
            <a:off x="982436" y="6540385"/>
            <a:ext cx="908508" cy="241300"/>
          </a:xfrm>
        </p:spPr>
        <p:txBody>
          <a:bodyPr/>
          <a:lstStyle/>
          <a:p>
            <a:pPr marL="0" marR="0" lvl="0" indent="0" algn="l" defTabSz="457189" rtl="0" eaLnBrk="1" fontAlgn="base" latinLnBrk="0" hangingPunct="1">
              <a:lnSpc>
                <a:spcPct val="100000"/>
              </a:lnSpc>
              <a:spcBef>
                <a:spcPct val="0"/>
              </a:spcBef>
              <a:spcAft>
                <a:spcPct val="0"/>
              </a:spcAft>
              <a:buClrTx/>
              <a:buSzTx/>
              <a:buFontTx/>
              <a:buNone/>
              <a:tabLst/>
              <a:defRPr/>
            </a:pPr>
            <a:r>
              <a:rPr kumimoji="0" lang="pl-PL" altLang="en-US" sz="1200" b="0" i="0" u="none" strike="noStrike" kern="1200" cap="none" spc="0" normalizeH="0" baseline="0" noProof="0" dirty="0">
                <a:ln>
                  <a:noFill/>
                </a:ln>
                <a:solidFill>
                  <a:srgbClr val="004C97"/>
                </a:solidFill>
                <a:effectLst/>
                <a:uLnTx/>
                <a:uFillTx/>
                <a:latin typeface="Helvetica" charset="0"/>
              </a:rPr>
              <a:t>07/13</a:t>
            </a:r>
            <a:r>
              <a:rPr kumimoji="0" lang="en-US" altLang="en-US" sz="1200" b="0" i="0" u="none" strike="noStrike" kern="1200" cap="none" spc="0" normalizeH="0" baseline="0" noProof="0" dirty="0">
                <a:ln>
                  <a:noFill/>
                </a:ln>
                <a:solidFill>
                  <a:srgbClr val="004C97"/>
                </a:solidFill>
                <a:effectLst/>
                <a:uLnTx/>
                <a:uFillTx/>
                <a:latin typeface="Helvetica" charset="0"/>
              </a:rPr>
              <a:t>/202</a:t>
            </a:r>
            <a:r>
              <a:rPr kumimoji="0" lang="pl-PL" altLang="en-US" sz="1200" b="0" i="0" u="none" strike="noStrike" kern="1200" cap="none" spc="0" normalizeH="0" baseline="0" noProof="0" dirty="0">
                <a:ln>
                  <a:noFill/>
                </a:ln>
                <a:solidFill>
                  <a:srgbClr val="004C97"/>
                </a:solidFill>
                <a:effectLst/>
                <a:uLnTx/>
                <a:uFillTx/>
                <a:latin typeface="Helvetica" charset="0"/>
              </a:rPr>
              <a:t>2</a:t>
            </a:r>
            <a:endParaRPr kumimoji="0" lang="en-US" altLang="en-US" sz="1200" b="0" i="0" u="none" strike="noStrike" kern="1200" cap="none" spc="0" normalizeH="0" baseline="0" noProof="0" dirty="0">
              <a:ln>
                <a:noFill/>
              </a:ln>
              <a:solidFill>
                <a:srgbClr val="004C97"/>
              </a:solidFill>
              <a:effectLst/>
              <a:uLnTx/>
              <a:uFillTx/>
              <a:latin typeface="Helvetica" charset="0"/>
            </a:endParaRPr>
          </a:p>
        </p:txBody>
      </p:sp>
      <p:sp>
        <p:nvSpPr>
          <p:cNvPr id="14" name="Slide Number Placeholder 13">
            <a:extLst>
              <a:ext uri="{FF2B5EF4-FFF2-40B4-BE49-F238E27FC236}">
                <a16:creationId xmlns:a16="http://schemas.microsoft.com/office/drawing/2014/main" id="{3725DF6A-4E3C-4168-AE15-563283DE2A21}"/>
              </a:ext>
            </a:extLst>
          </p:cNvPr>
          <p:cNvSpPr>
            <a:spLocks noGrp="1"/>
          </p:cNvSpPr>
          <p:nvPr>
            <p:ph type="sldNum" sz="quarter" idx="4"/>
          </p:nvPr>
        </p:nvSpPr>
        <p:spPr/>
        <p:txBody>
          <a:bodyPr/>
          <a:lstStyle/>
          <a:p>
            <a:pPr marL="0" marR="0" lvl="0" indent="0" algn="l" defTabSz="457189" rtl="0" eaLnBrk="1" fontAlgn="base" latinLnBrk="0" hangingPunct="1">
              <a:lnSpc>
                <a:spcPct val="100000"/>
              </a:lnSpc>
              <a:spcBef>
                <a:spcPct val="0"/>
              </a:spcBef>
              <a:spcAft>
                <a:spcPct val="0"/>
              </a:spcAft>
              <a:buClrTx/>
              <a:buSzTx/>
              <a:buFontTx/>
              <a:buNone/>
              <a:tabLst/>
              <a:defRPr/>
            </a:pPr>
            <a:fld id="{D4078CA2-75EA-4F42-B0AF-FB0975373545}" type="slidenum">
              <a:rPr kumimoji="0" lang="en-US" altLang="en-US" sz="1200" b="0" i="0" u="none" strike="noStrike" kern="1200" cap="none" spc="0" normalizeH="0" baseline="0" noProof="0">
                <a:ln>
                  <a:noFill/>
                </a:ln>
                <a:solidFill>
                  <a:srgbClr val="004C97"/>
                </a:solidFill>
                <a:effectLst/>
                <a:uLnTx/>
                <a:uFillTx/>
                <a:latin typeface="Helvetica" charset="0"/>
              </a:rPr>
              <a:pPr marL="0" marR="0" lvl="0" indent="0" algn="l" defTabSz="457189"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dirty="0">
              <a:ln>
                <a:noFill/>
              </a:ln>
              <a:solidFill>
                <a:srgbClr val="004C97"/>
              </a:solidFill>
              <a:effectLst/>
              <a:uLnTx/>
              <a:uFillTx/>
              <a:latin typeface="Helvetica" charset="0"/>
            </a:endParaRPr>
          </a:p>
        </p:txBody>
      </p:sp>
      <p:sp>
        <p:nvSpPr>
          <p:cNvPr id="11" name="Date Placeholder 3">
            <a:extLst>
              <a:ext uri="{FF2B5EF4-FFF2-40B4-BE49-F238E27FC236}">
                <a16:creationId xmlns:a16="http://schemas.microsoft.com/office/drawing/2014/main" id="{364D97F0-C878-4B5B-B352-0B6B61D78A57}"/>
              </a:ext>
            </a:extLst>
          </p:cNvPr>
          <p:cNvSpPr txBox="1">
            <a:spLocks/>
          </p:cNvSpPr>
          <p:nvPr/>
        </p:nvSpPr>
        <p:spPr>
          <a:xfrm>
            <a:off x="2260827" y="6495483"/>
            <a:ext cx="775884"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lvl="0" indent="0" algn="l" defTabSz="45718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3087"/>
              </a:solidFill>
              <a:effectLst/>
              <a:uLnTx/>
              <a:uFillTx/>
              <a:latin typeface="Calibri" charset="0"/>
            </a:endParaRPr>
          </a:p>
        </p:txBody>
      </p:sp>
      <p:sp>
        <p:nvSpPr>
          <p:cNvPr id="12" name="Footer Placeholder 1">
            <a:extLst>
              <a:ext uri="{FF2B5EF4-FFF2-40B4-BE49-F238E27FC236}">
                <a16:creationId xmlns:a16="http://schemas.microsoft.com/office/drawing/2014/main" id="{70631DE9-99DC-40F2-9662-20F9D321D377}"/>
              </a:ext>
            </a:extLst>
          </p:cNvPr>
          <p:cNvSpPr txBox="1">
            <a:spLocks/>
          </p:cNvSpPr>
          <p:nvPr/>
        </p:nvSpPr>
        <p:spPr>
          <a:xfrm>
            <a:off x="3473825" y="6504214"/>
            <a:ext cx="5842897" cy="242873"/>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lvl="0" indent="0" algn="l" defTabSz="457189"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3087"/>
              </a:solidFill>
              <a:effectLst/>
              <a:uLnTx/>
              <a:uFillTx/>
              <a:latin typeface="Calibri" charset="0"/>
            </a:endParaRPr>
          </a:p>
        </p:txBody>
      </p:sp>
      <p:sp>
        <p:nvSpPr>
          <p:cNvPr id="16" name="Footer Placeholder 3">
            <a:extLst>
              <a:ext uri="{FF2B5EF4-FFF2-40B4-BE49-F238E27FC236}">
                <a16:creationId xmlns:a16="http://schemas.microsoft.com/office/drawing/2014/main" id="{0CB77E90-D579-46FD-ABB8-6F5E036E5A7A}"/>
              </a:ext>
            </a:extLst>
          </p:cNvPr>
          <p:cNvSpPr>
            <a:spLocks noGrp="1"/>
          </p:cNvSpPr>
          <p:nvPr>
            <p:ph type="ftr" sz="quarter" idx="11"/>
          </p:nvPr>
        </p:nvSpPr>
        <p:spPr>
          <a:xfrm>
            <a:off x="2051914" y="6545704"/>
            <a:ext cx="8347199" cy="242873"/>
          </a:xfrm>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pl-PL" sz="1200" b="0" i="0" u="none" strike="noStrike" kern="1200" cap="none" spc="0" normalizeH="0" baseline="0" noProof="0" dirty="0">
                <a:ln>
                  <a:noFill/>
                </a:ln>
                <a:solidFill>
                  <a:srgbClr val="004C97"/>
                </a:solidFill>
                <a:effectLst/>
                <a:uLnTx/>
                <a:uFillTx/>
                <a:latin typeface="Helvetica"/>
                <a:ea typeface="ＭＳ Ｐゴシック" charset="0"/>
              </a:rPr>
              <a:t>Maciej Chorowski</a:t>
            </a:r>
            <a:r>
              <a:rPr kumimoji="0" lang="en-US" sz="1200" b="0" i="0" u="none" strike="noStrike" kern="1200" cap="none" spc="0" normalizeH="0" baseline="0" noProof="0" dirty="0">
                <a:ln>
                  <a:noFill/>
                </a:ln>
                <a:solidFill>
                  <a:srgbClr val="004C97"/>
                </a:solidFill>
                <a:effectLst/>
                <a:uLnTx/>
                <a:uFillTx/>
                <a:latin typeface="Helvetica"/>
                <a:ea typeface="ＭＳ Ｐゴシック" charset="0"/>
              </a:rPr>
              <a:t> | PIP-II Technical Workshop</a:t>
            </a:r>
            <a:endParaRPr kumimoji="0" lang="en-US" sz="1200" b="1" i="0" u="none" strike="noStrike" kern="1200" cap="none" spc="0" normalizeH="0" baseline="0" noProof="0" dirty="0">
              <a:ln>
                <a:noFill/>
              </a:ln>
              <a:solidFill>
                <a:srgbClr val="004C97"/>
              </a:solidFill>
              <a:effectLst/>
              <a:uLnTx/>
              <a:uFillTx/>
              <a:latin typeface="Helvetica"/>
              <a:ea typeface="ＭＳ Ｐゴシック" charset="0"/>
            </a:endParaRPr>
          </a:p>
        </p:txBody>
      </p:sp>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8027" y="5918329"/>
            <a:ext cx="2376351" cy="486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Title 1">
            <a:extLst>
              <a:ext uri="{FF2B5EF4-FFF2-40B4-BE49-F238E27FC236}">
                <a16:creationId xmlns:a16="http://schemas.microsoft.com/office/drawing/2014/main" id="{5ED114A2-8D05-4186-92EE-0D98D5C769BA}"/>
              </a:ext>
            </a:extLst>
          </p:cNvPr>
          <p:cNvSpPr txBox="1">
            <a:spLocks/>
          </p:cNvSpPr>
          <p:nvPr/>
        </p:nvSpPr>
        <p:spPr>
          <a:xfrm>
            <a:off x="390082" y="314581"/>
            <a:ext cx="5493105" cy="427877"/>
          </a:xfrm>
          <a:prstGeom prst="rect">
            <a:avLst/>
          </a:prstGeom>
          <a:ln>
            <a:noFill/>
          </a:ln>
          <a:effectLst/>
          <a:scene3d>
            <a:camera prst="orthographicFront">
              <a:rot lat="0" lon="0" rev="0"/>
            </a:camera>
            <a:lightRig rig="contrasting" dir="t">
              <a:rot lat="0" lon="0" rev="1500000"/>
            </a:lightRig>
          </a:scene3d>
          <a:sp3d prstMaterial="metal">
            <a:bevelT w="88900" h="88900"/>
          </a:sp3d>
        </p:spPr>
        <p:txBody>
          <a:bodyPr lIns="0" tIns="0" rIns="0" bIns="0" anchor="b" anchorCtr="0"/>
          <a:lstStyle>
            <a:lvl1pPr algn="l" defTabSz="457200" rtl="0" eaLnBrk="1" fontAlgn="base" hangingPunct="1">
              <a:spcBef>
                <a:spcPct val="0"/>
              </a:spcBef>
              <a:spcAft>
                <a:spcPct val="0"/>
              </a:spcAft>
              <a:defRPr sz="2400" b="1" kern="1200">
                <a:solidFill>
                  <a:srgbClr val="004C97"/>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a:lstStyle>
          <a:p>
            <a:pPr marL="0" marR="0" lvl="0" indent="0" algn="l" defTabSz="457189"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3087"/>
                </a:solidFill>
                <a:effectLst/>
                <a:uLnTx/>
                <a:uFillTx/>
                <a:latin typeface="Helvetica"/>
              </a:rPr>
              <a:t>Outline</a:t>
            </a:r>
          </a:p>
        </p:txBody>
      </p:sp>
      <p:sp>
        <p:nvSpPr>
          <p:cNvPr id="61" name="Content Placeholder 2">
            <a:extLst>
              <a:ext uri="{FF2B5EF4-FFF2-40B4-BE49-F238E27FC236}">
                <a16:creationId xmlns:a16="http://schemas.microsoft.com/office/drawing/2014/main" id="{4E1740C8-D8F6-4C3F-A7DD-5DD4B5766799}"/>
              </a:ext>
            </a:extLst>
          </p:cNvPr>
          <p:cNvSpPr>
            <a:spLocks noGrp="1"/>
          </p:cNvSpPr>
          <p:nvPr>
            <p:ph idx="1"/>
          </p:nvPr>
        </p:nvSpPr>
        <p:spPr>
          <a:xfrm>
            <a:off x="857253" y="1208836"/>
            <a:ext cx="10015959" cy="3365060"/>
          </a:xfrm>
        </p:spPr>
        <p:txBody>
          <a:bodyPr/>
          <a:lstStyle/>
          <a:p>
            <a:pPr lvl="0"/>
            <a:r>
              <a:rPr lang="pl-PL" dirty="0" err="1">
                <a:solidFill>
                  <a:schemeClr val="bg2">
                    <a:lumMod val="65000"/>
                  </a:schemeClr>
                </a:solidFill>
              </a:rPr>
              <a:t>Why</a:t>
            </a:r>
            <a:r>
              <a:rPr lang="pl-PL" dirty="0">
                <a:solidFill>
                  <a:schemeClr val="bg2">
                    <a:lumMod val="65000"/>
                  </a:schemeClr>
                </a:solidFill>
              </a:rPr>
              <a:t> the </a:t>
            </a:r>
            <a:r>
              <a:rPr lang="pl-PL" dirty="0" err="1">
                <a:solidFill>
                  <a:schemeClr val="bg2">
                    <a:lumMod val="65000"/>
                  </a:schemeClr>
                </a:solidFill>
              </a:rPr>
              <a:t>Risk</a:t>
            </a:r>
            <a:r>
              <a:rPr lang="pl-PL" dirty="0">
                <a:solidFill>
                  <a:schemeClr val="bg2">
                    <a:lumMod val="65000"/>
                  </a:schemeClr>
                </a:solidFill>
              </a:rPr>
              <a:t> Analysis of </a:t>
            </a:r>
            <a:r>
              <a:rPr lang="pl-PL" dirty="0" err="1">
                <a:solidFill>
                  <a:schemeClr val="bg2">
                    <a:lumMod val="65000"/>
                  </a:schemeClr>
                </a:solidFill>
              </a:rPr>
              <a:t>Cryogenic</a:t>
            </a:r>
            <a:r>
              <a:rPr lang="pl-PL" dirty="0">
                <a:solidFill>
                  <a:schemeClr val="bg2">
                    <a:lumMod val="65000"/>
                  </a:schemeClr>
                </a:solidFill>
              </a:rPr>
              <a:t> Distribution System </a:t>
            </a:r>
            <a:r>
              <a:rPr lang="pl-PL" dirty="0" err="1">
                <a:solidFill>
                  <a:schemeClr val="bg2">
                    <a:lumMod val="65000"/>
                  </a:schemeClr>
                </a:solidFill>
              </a:rPr>
              <a:t>is</a:t>
            </a:r>
            <a:r>
              <a:rPr lang="pl-PL" dirty="0">
                <a:solidFill>
                  <a:schemeClr val="bg2">
                    <a:lumMod val="65000"/>
                  </a:schemeClr>
                </a:solidFill>
              </a:rPr>
              <a:t> </a:t>
            </a:r>
            <a:r>
              <a:rPr lang="pl-PL" dirty="0" err="1">
                <a:solidFill>
                  <a:schemeClr val="bg2">
                    <a:lumMod val="65000"/>
                  </a:schemeClr>
                </a:solidFill>
              </a:rPr>
              <a:t>recommended</a:t>
            </a:r>
            <a:r>
              <a:rPr lang="pl-PL" dirty="0">
                <a:solidFill>
                  <a:schemeClr val="bg2">
                    <a:lumMod val="65000"/>
                  </a:schemeClr>
                </a:solidFill>
              </a:rPr>
              <a:t>.</a:t>
            </a:r>
          </a:p>
          <a:p>
            <a:pPr lvl="0"/>
            <a:r>
              <a:rPr lang="pl-PL" dirty="0" err="1">
                <a:solidFill>
                  <a:schemeClr val="bg2">
                    <a:lumMod val="65000"/>
                  </a:schemeClr>
                </a:solidFill>
              </a:rPr>
              <a:t>Metodology</a:t>
            </a:r>
            <a:r>
              <a:rPr lang="pl-PL" dirty="0">
                <a:solidFill>
                  <a:schemeClr val="bg2">
                    <a:lumMod val="65000"/>
                  </a:schemeClr>
                </a:solidFill>
              </a:rPr>
              <a:t> </a:t>
            </a:r>
            <a:r>
              <a:rPr lang="pl-PL" dirty="0" err="1">
                <a:solidFill>
                  <a:schemeClr val="bg2">
                    <a:lumMod val="65000"/>
                  </a:schemeClr>
                </a:solidFill>
              </a:rPr>
              <a:t>proposed</a:t>
            </a:r>
            <a:r>
              <a:rPr lang="pl-PL" dirty="0">
                <a:solidFill>
                  <a:schemeClr val="bg2">
                    <a:lumMod val="65000"/>
                  </a:schemeClr>
                </a:solidFill>
              </a:rPr>
              <a:t> by WUST</a:t>
            </a:r>
          </a:p>
          <a:p>
            <a:pPr lvl="0"/>
            <a:r>
              <a:rPr lang="pl-PL" dirty="0" err="1"/>
              <a:t>Risk</a:t>
            </a:r>
            <a:r>
              <a:rPr lang="pl-PL" dirty="0"/>
              <a:t> </a:t>
            </a:r>
            <a:r>
              <a:rPr lang="pl-PL" dirty="0" err="1"/>
              <a:t>analysis</a:t>
            </a:r>
            <a:r>
              <a:rPr lang="pl-PL" dirty="0"/>
              <a:t> </a:t>
            </a:r>
            <a:r>
              <a:rPr lang="pl-PL" dirty="0" err="1"/>
              <a:t>examples</a:t>
            </a:r>
            <a:r>
              <a:rPr lang="pl-PL" dirty="0"/>
              <a:t> –  LHC </a:t>
            </a:r>
            <a:r>
              <a:rPr lang="pl-PL" dirty="0" err="1"/>
              <a:t>cryogenic</a:t>
            </a:r>
            <a:r>
              <a:rPr lang="pl-PL" dirty="0"/>
              <a:t> system</a:t>
            </a:r>
          </a:p>
          <a:p>
            <a:pPr lvl="0"/>
            <a:r>
              <a:rPr lang="pl-PL" dirty="0" err="1">
                <a:solidFill>
                  <a:schemeClr val="bg2">
                    <a:lumMod val="65000"/>
                  </a:schemeClr>
                </a:solidFill>
              </a:rPr>
              <a:t>Conclusions</a:t>
            </a:r>
            <a:endParaRPr lang="pl-PL" dirty="0">
              <a:solidFill>
                <a:schemeClr val="bg2">
                  <a:lumMod val="65000"/>
                </a:schemeClr>
              </a:solidFill>
            </a:endParaRPr>
          </a:p>
          <a:p>
            <a:pPr lvl="0"/>
            <a:endParaRPr lang="en-US" dirty="0"/>
          </a:p>
        </p:txBody>
      </p:sp>
    </p:spTree>
    <p:extLst>
      <p:ext uri="{BB962C8B-B14F-4D97-AF65-F5344CB8AC3E}">
        <p14:creationId xmlns:p14="http://schemas.microsoft.com/office/powerpoint/2010/main" val="33032586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a:extLst>
              <a:ext uri="{FF2B5EF4-FFF2-40B4-BE49-F238E27FC236}">
                <a16:creationId xmlns:a16="http://schemas.microsoft.com/office/drawing/2014/main" id="{87F74DCF-8F5A-426D-AC88-C4C2492353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4" y="1"/>
            <a:ext cx="8999537" cy="68611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9459" name="Line 6">
            <a:extLst>
              <a:ext uri="{FF2B5EF4-FFF2-40B4-BE49-F238E27FC236}">
                <a16:creationId xmlns:a16="http://schemas.microsoft.com/office/drawing/2014/main" id="{83AF174C-CC11-4E4C-9EB6-1E7490A86E24}"/>
              </a:ext>
            </a:extLst>
          </p:cNvPr>
          <p:cNvSpPr>
            <a:spLocks noChangeShapeType="1"/>
          </p:cNvSpPr>
          <p:nvPr/>
        </p:nvSpPr>
        <p:spPr bwMode="auto">
          <a:xfrm>
            <a:off x="7751763" y="5984875"/>
            <a:ext cx="273685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19460" name="Line 7">
            <a:extLst>
              <a:ext uri="{FF2B5EF4-FFF2-40B4-BE49-F238E27FC236}">
                <a16:creationId xmlns:a16="http://schemas.microsoft.com/office/drawing/2014/main" id="{D129B603-B5AA-421B-A62B-039D2631ACB8}"/>
              </a:ext>
            </a:extLst>
          </p:cNvPr>
          <p:cNvSpPr>
            <a:spLocks noChangeShapeType="1"/>
          </p:cNvSpPr>
          <p:nvPr/>
        </p:nvSpPr>
        <p:spPr bwMode="auto">
          <a:xfrm>
            <a:off x="2351088" y="6237288"/>
            <a:ext cx="900112"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Tree>
  </p:cSld>
  <p:clrMapOvr>
    <a:masterClrMapping/>
  </p:clrMapOvr>
  <p:transition>
    <p:randomBa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55AF28BE-A9F8-4A93-B270-13F2427FD5EA}"/>
              </a:ext>
            </a:extLst>
          </p:cNvPr>
          <p:cNvSpPr>
            <a:spLocks noGrp="1" noChangeArrowheads="1"/>
          </p:cNvSpPr>
          <p:nvPr>
            <p:ph type="title"/>
          </p:nvPr>
        </p:nvSpPr>
        <p:spPr/>
        <p:txBody>
          <a:bodyPr/>
          <a:lstStyle/>
          <a:p>
            <a:pPr eaLnBrk="1" hangingPunct="1"/>
            <a:r>
              <a:rPr lang="en-US" altLang="pl-PL" sz="2800"/>
              <a:t>Cryogenic node – simplest element of the cryogenic system – basis for the risk analysis</a:t>
            </a:r>
          </a:p>
        </p:txBody>
      </p:sp>
      <p:sp>
        <p:nvSpPr>
          <p:cNvPr id="1028" name="Rectangle 3">
            <a:extLst>
              <a:ext uri="{FF2B5EF4-FFF2-40B4-BE49-F238E27FC236}">
                <a16:creationId xmlns:a16="http://schemas.microsoft.com/office/drawing/2014/main" id="{78902FC9-2F21-49F4-9890-5BA6BAE86A5E}"/>
              </a:ext>
            </a:extLst>
          </p:cNvPr>
          <p:cNvSpPr>
            <a:spLocks noChangeArrowheads="1"/>
          </p:cNvSpPr>
          <p:nvPr/>
        </p:nvSpPr>
        <p:spPr bwMode="auto">
          <a:xfrm>
            <a:off x="6003635" y="2284513"/>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graphicFrame>
        <p:nvGraphicFramePr>
          <p:cNvPr id="1026" name="Object 4">
            <a:extLst>
              <a:ext uri="{FF2B5EF4-FFF2-40B4-BE49-F238E27FC236}">
                <a16:creationId xmlns:a16="http://schemas.microsoft.com/office/drawing/2014/main" id="{BC128643-E333-4D5A-98CB-F9C6FF0D843A}"/>
              </a:ext>
            </a:extLst>
          </p:cNvPr>
          <p:cNvGraphicFramePr>
            <a:graphicFrameLocks noChangeAspect="1"/>
          </p:cNvGraphicFramePr>
          <p:nvPr/>
        </p:nvGraphicFramePr>
        <p:xfrm>
          <a:off x="4703764" y="2917826"/>
          <a:ext cx="5964237" cy="2944813"/>
        </p:xfrm>
        <a:graphic>
          <a:graphicData uri="http://schemas.openxmlformats.org/presentationml/2006/ole">
            <mc:AlternateContent xmlns:mc="http://schemas.openxmlformats.org/markup-compatibility/2006">
              <mc:Choice xmlns:v="urn:schemas-microsoft-com:vml" Requires="v">
                <p:oleObj spid="_x0000_s37918" r:id="rId4" imgW="10769600" imgH="6197600" progId="Visio.Drawing.5">
                  <p:embed/>
                </p:oleObj>
              </mc:Choice>
              <mc:Fallback>
                <p:oleObj r:id="rId4" imgW="10769600" imgH="6197600" progId="Visio.Drawing.5">
                  <p:embed/>
                  <p:pic>
                    <p:nvPicPr>
                      <p:cNvPr id="1026" name="Object 4">
                        <a:extLst>
                          <a:ext uri="{FF2B5EF4-FFF2-40B4-BE49-F238E27FC236}">
                            <a16:creationId xmlns:a16="http://schemas.microsoft.com/office/drawing/2014/main" id="{BC128643-E333-4D5A-98CB-F9C6FF0D84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3764" y="2917826"/>
                        <a:ext cx="5964237" cy="2944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5">
            <a:extLst>
              <a:ext uri="{FF2B5EF4-FFF2-40B4-BE49-F238E27FC236}">
                <a16:creationId xmlns:a16="http://schemas.microsoft.com/office/drawing/2014/main" id="{D8D28F6B-D261-4F2A-95C0-654E7CC774B7}"/>
              </a:ext>
            </a:extLst>
          </p:cNvPr>
          <p:cNvSpPr txBox="1">
            <a:spLocks noChangeArrowheads="1"/>
          </p:cNvSpPr>
          <p:nvPr/>
        </p:nvSpPr>
        <p:spPr bwMode="auto">
          <a:xfrm>
            <a:off x="2165350" y="1973264"/>
            <a:ext cx="85026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defTabSz="914400" eaLnBrk="1" hangingPunct="1">
              <a:spcBef>
                <a:spcPct val="50000"/>
              </a:spcBef>
            </a:pPr>
            <a:r>
              <a:rPr lang="en-US" altLang="pl-PL" sz="1800">
                <a:solidFill>
                  <a:srgbClr val="000000"/>
                </a:solidFill>
                <a:ea typeface="+mn-ea"/>
                <a:cs typeface="+mn-cs"/>
              </a:rPr>
              <a:t>Each component of the machine like pipe, vessel, heat exchanger, and cryostat </a:t>
            </a:r>
            <a:r>
              <a:rPr lang="pl-PL" altLang="pl-PL" sz="1800">
                <a:solidFill>
                  <a:srgbClr val="000000"/>
                </a:solidFill>
                <a:ea typeface="+mn-ea"/>
                <a:cs typeface="+mn-cs"/>
              </a:rPr>
              <a:t>can</a:t>
            </a:r>
            <a:r>
              <a:rPr lang="en-US" altLang="pl-PL" sz="1800">
                <a:solidFill>
                  <a:srgbClr val="000000"/>
                </a:solidFill>
                <a:ea typeface="+mn-ea"/>
                <a:cs typeface="+mn-cs"/>
              </a:rPr>
              <a:t> been treated as separate helium enclosure, characterized by the amount and thermodynamic parameters of helium.</a:t>
            </a:r>
            <a:r>
              <a:rPr lang="en-US" altLang="pl-PL" sz="1800" b="0">
                <a:solidFill>
                  <a:srgbClr val="000000"/>
                </a:solidFill>
                <a:ea typeface="+mn-ea"/>
                <a:cs typeface="+mn-cs"/>
              </a:rPr>
              <a:t> </a:t>
            </a:r>
          </a:p>
        </p:txBody>
      </p:sp>
      <p:pic>
        <p:nvPicPr>
          <p:cNvPr id="1030" name="Picture 5" descr="0505004_01">
            <a:extLst>
              <a:ext uri="{FF2B5EF4-FFF2-40B4-BE49-F238E27FC236}">
                <a16:creationId xmlns:a16="http://schemas.microsoft.com/office/drawing/2014/main" id="{318F89B1-57C4-4ECC-A62B-02FFE5F6B6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1" y="4445000"/>
            <a:ext cx="3706813"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Line 7">
            <a:extLst>
              <a:ext uri="{FF2B5EF4-FFF2-40B4-BE49-F238E27FC236}">
                <a16:creationId xmlns:a16="http://schemas.microsoft.com/office/drawing/2014/main" id="{4550E1A2-84EC-41DC-BB13-34CC90503280}"/>
              </a:ext>
            </a:extLst>
          </p:cNvPr>
          <p:cNvSpPr>
            <a:spLocks noChangeShapeType="1"/>
          </p:cNvSpPr>
          <p:nvPr/>
        </p:nvSpPr>
        <p:spPr bwMode="auto">
          <a:xfrm flipV="1">
            <a:off x="3794125" y="5013326"/>
            <a:ext cx="2693988" cy="1077913"/>
          </a:xfrm>
          <a:prstGeom prst="line">
            <a:avLst/>
          </a:prstGeom>
          <a:noFill/>
          <a:ln w="38100">
            <a:solidFill>
              <a:srgbClr val="E32213"/>
            </a:solidFill>
            <a:round/>
            <a:headEnd/>
            <a:tailEnd type="triangle" w="med" len="me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1032" name="Line 8">
            <a:extLst>
              <a:ext uri="{FF2B5EF4-FFF2-40B4-BE49-F238E27FC236}">
                <a16:creationId xmlns:a16="http://schemas.microsoft.com/office/drawing/2014/main" id="{31250B1A-AFFC-4854-8B39-CE76B7B294F8}"/>
              </a:ext>
            </a:extLst>
          </p:cNvPr>
          <p:cNvSpPr>
            <a:spLocks noChangeShapeType="1"/>
          </p:cNvSpPr>
          <p:nvPr/>
        </p:nvSpPr>
        <p:spPr bwMode="auto">
          <a:xfrm flipV="1">
            <a:off x="4089401" y="5310188"/>
            <a:ext cx="2366963" cy="963612"/>
          </a:xfrm>
          <a:prstGeom prst="line">
            <a:avLst/>
          </a:prstGeom>
          <a:noFill/>
          <a:ln w="38100">
            <a:solidFill>
              <a:srgbClr val="E32213"/>
            </a:solidFill>
            <a:round/>
            <a:headEnd/>
            <a:tailEnd type="triangle" w="med" len="me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1033" name="Line 9">
            <a:extLst>
              <a:ext uri="{FF2B5EF4-FFF2-40B4-BE49-F238E27FC236}">
                <a16:creationId xmlns:a16="http://schemas.microsoft.com/office/drawing/2014/main" id="{47124D71-1EF3-4D90-ADDA-9228E9D3A6C6}"/>
              </a:ext>
            </a:extLst>
          </p:cNvPr>
          <p:cNvSpPr>
            <a:spLocks noChangeShapeType="1"/>
          </p:cNvSpPr>
          <p:nvPr/>
        </p:nvSpPr>
        <p:spPr bwMode="auto">
          <a:xfrm flipV="1">
            <a:off x="4633914" y="5608639"/>
            <a:ext cx="1876425" cy="947737"/>
          </a:xfrm>
          <a:prstGeom prst="line">
            <a:avLst/>
          </a:prstGeom>
          <a:noFill/>
          <a:ln w="38100">
            <a:solidFill>
              <a:srgbClr val="E32213"/>
            </a:solidFill>
            <a:round/>
            <a:headEnd/>
            <a:tailEnd type="triangle" w="med" len="me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1034" name="Line 10">
            <a:extLst>
              <a:ext uri="{FF2B5EF4-FFF2-40B4-BE49-F238E27FC236}">
                <a16:creationId xmlns:a16="http://schemas.microsoft.com/office/drawing/2014/main" id="{5D4B4F05-AEE2-4160-8DB3-3D8A96AB979A}"/>
              </a:ext>
            </a:extLst>
          </p:cNvPr>
          <p:cNvSpPr>
            <a:spLocks noChangeShapeType="1"/>
          </p:cNvSpPr>
          <p:nvPr/>
        </p:nvSpPr>
        <p:spPr bwMode="auto">
          <a:xfrm flipV="1">
            <a:off x="2825750" y="4746626"/>
            <a:ext cx="3689350" cy="784225"/>
          </a:xfrm>
          <a:prstGeom prst="line">
            <a:avLst/>
          </a:prstGeom>
          <a:noFill/>
          <a:ln w="38100">
            <a:solidFill>
              <a:srgbClr val="E32213"/>
            </a:solidFill>
            <a:round/>
            <a:headEnd/>
            <a:tailEnd type="triangle" w="med" len="me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Tree>
  </p:cSld>
  <p:clrMapOvr>
    <a:masterClrMapping/>
  </p:clrMapOvr>
  <p:transition>
    <p:randomBa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a:extLst>
              <a:ext uri="{FF2B5EF4-FFF2-40B4-BE49-F238E27FC236}">
                <a16:creationId xmlns:a16="http://schemas.microsoft.com/office/drawing/2014/main" id="{841D75BD-EC36-4AFB-B7ED-B958BA0D628D}"/>
              </a:ext>
            </a:extLst>
          </p:cNvPr>
          <p:cNvSpPr>
            <a:spLocks noGrp="1" noChangeArrowheads="1"/>
          </p:cNvSpPr>
          <p:nvPr>
            <p:ph type="title"/>
          </p:nvPr>
        </p:nvSpPr>
        <p:spPr>
          <a:xfrm>
            <a:off x="2036764" y="615950"/>
            <a:ext cx="2498725" cy="1035050"/>
          </a:xfrm>
        </p:spPr>
        <p:txBody>
          <a:bodyPr/>
          <a:lstStyle/>
          <a:p>
            <a:pPr eaLnBrk="1" hangingPunct="1"/>
            <a:r>
              <a:rPr lang="pl-PL" altLang="pl-PL" sz="1800"/>
              <a:t>Possible failures of cryogenic node followed by the cryogen discharge</a:t>
            </a:r>
            <a:endParaRPr lang="en-US" altLang="pl-PL" sz="1800"/>
          </a:p>
        </p:txBody>
      </p:sp>
      <p:sp>
        <p:nvSpPr>
          <p:cNvPr id="2053" name="Rectangle 3">
            <a:extLst>
              <a:ext uri="{FF2B5EF4-FFF2-40B4-BE49-F238E27FC236}">
                <a16:creationId xmlns:a16="http://schemas.microsoft.com/office/drawing/2014/main" id="{DC18F277-099D-4F45-9D95-AFFF6F4D2A72}"/>
              </a:ext>
            </a:extLst>
          </p:cNvPr>
          <p:cNvSpPr>
            <a:spLocks noGrp="1" noChangeArrowheads="1"/>
          </p:cNvSpPr>
          <p:nvPr>
            <p:ph type="body" idx="1"/>
          </p:nvPr>
        </p:nvSpPr>
        <p:spPr>
          <a:xfrm>
            <a:off x="2046289" y="4116388"/>
            <a:ext cx="4238625" cy="2430462"/>
          </a:xfrm>
        </p:spPr>
        <p:txBody>
          <a:bodyPr/>
          <a:lstStyle/>
          <a:p>
            <a:pPr eaLnBrk="1" hangingPunct="1">
              <a:lnSpc>
                <a:spcPct val="80000"/>
              </a:lnSpc>
            </a:pPr>
            <a:r>
              <a:rPr lang="en-US" altLang="pl-PL" sz="1600" b="1"/>
              <a:t>Mechanical break of warm vacuum vessel</a:t>
            </a:r>
          </a:p>
          <a:p>
            <a:pPr eaLnBrk="1" hangingPunct="1">
              <a:lnSpc>
                <a:spcPct val="80000"/>
              </a:lnSpc>
            </a:pPr>
            <a:r>
              <a:rPr lang="en-US" altLang="pl-PL" sz="1600" b="1"/>
              <a:t>Fast degradation of vacuum insulation with air</a:t>
            </a:r>
          </a:p>
          <a:p>
            <a:pPr eaLnBrk="1" hangingPunct="1">
              <a:lnSpc>
                <a:spcPct val="80000"/>
              </a:lnSpc>
            </a:pPr>
            <a:r>
              <a:rPr lang="en-US" altLang="pl-PL" sz="1600" b="1"/>
              <a:t>Intensive heat flow to the cryogen</a:t>
            </a:r>
          </a:p>
          <a:p>
            <a:pPr eaLnBrk="1" hangingPunct="1">
              <a:lnSpc>
                <a:spcPct val="80000"/>
              </a:lnSpc>
            </a:pPr>
            <a:r>
              <a:rPr lang="en-US" altLang="pl-PL" sz="1600" b="1" i="1"/>
              <a:t>Magnet quench (optionally)</a:t>
            </a:r>
            <a:r>
              <a:rPr lang="en-US" altLang="pl-PL" sz="1600" b="1"/>
              <a:t>  </a:t>
            </a:r>
          </a:p>
          <a:p>
            <a:pPr eaLnBrk="1" hangingPunct="1">
              <a:lnSpc>
                <a:spcPct val="80000"/>
              </a:lnSpc>
            </a:pPr>
            <a:r>
              <a:rPr lang="en-US" altLang="pl-PL" sz="1600" b="1"/>
              <a:t>Pressure increase of the cryogen </a:t>
            </a:r>
          </a:p>
          <a:p>
            <a:pPr eaLnBrk="1" hangingPunct="1">
              <a:lnSpc>
                <a:spcPct val="80000"/>
              </a:lnSpc>
            </a:pPr>
            <a:r>
              <a:rPr lang="en-US" altLang="pl-PL" sz="1600" b="1"/>
              <a:t>Opening of the safety valve  </a:t>
            </a:r>
          </a:p>
          <a:p>
            <a:pPr eaLnBrk="1" hangingPunct="1">
              <a:lnSpc>
                <a:spcPct val="80000"/>
              </a:lnSpc>
            </a:pPr>
            <a:r>
              <a:rPr lang="en-US" altLang="pl-PL" sz="1600" b="1">
                <a:solidFill>
                  <a:srgbClr val="E32213"/>
                </a:solidFill>
              </a:rPr>
              <a:t>Cryogen discharge through the safety valve</a:t>
            </a:r>
          </a:p>
        </p:txBody>
      </p:sp>
      <p:sp>
        <p:nvSpPr>
          <p:cNvPr id="2054" name="Rectangle 4">
            <a:extLst>
              <a:ext uri="{FF2B5EF4-FFF2-40B4-BE49-F238E27FC236}">
                <a16:creationId xmlns:a16="http://schemas.microsoft.com/office/drawing/2014/main" id="{1560AE7D-28FB-47D4-A5C0-3ECF1DD76099}"/>
              </a:ext>
            </a:extLst>
          </p:cNvPr>
          <p:cNvSpPr>
            <a:spLocks noChangeArrowheads="1"/>
          </p:cNvSpPr>
          <p:nvPr/>
        </p:nvSpPr>
        <p:spPr bwMode="auto">
          <a:xfrm>
            <a:off x="6003635" y="2484538"/>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graphicFrame>
        <p:nvGraphicFramePr>
          <p:cNvPr id="2050" name="Object 5">
            <a:extLst>
              <a:ext uri="{FF2B5EF4-FFF2-40B4-BE49-F238E27FC236}">
                <a16:creationId xmlns:a16="http://schemas.microsoft.com/office/drawing/2014/main" id="{6F8D90B5-5971-48D6-A346-553A7D91220E}"/>
              </a:ext>
            </a:extLst>
          </p:cNvPr>
          <p:cNvGraphicFramePr>
            <a:graphicFrameLocks noChangeAspect="1"/>
          </p:cNvGraphicFramePr>
          <p:nvPr/>
        </p:nvGraphicFramePr>
        <p:xfrm>
          <a:off x="2449513" y="1725613"/>
          <a:ext cx="3632200" cy="2481262"/>
        </p:xfrm>
        <a:graphic>
          <a:graphicData uri="http://schemas.openxmlformats.org/presentationml/2006/ole">
            <mc:AlternateContent xmlns:mc="http://schemas.openxmlformats.org/markup-compatibility/2006">
              <mc:Choice xmlns:v="urn:schemas-microsoft-com:vml" Requires="v">
                <p:oleObj spid="_x0000_s38970" r:id="rId4" imgW="5870448" imgH="4014216" progId="Visio.Drawing.5">
                  <p:embed/>
                </p:oleObj>
              </mc:Choice>
              <mc:Fallback>
                <p:oleObj r:id="rId4" imgW="5870448" imgH="4014216" progId="Visio.Drawing.5">
                  <p:embed/>
                  <p:pic>
                    <p:nvPicPr>
                      <p:cNvPr id="2050" name="Object 5">
                        <a:extLst>
                          <a:ext uri="{FF2B5EF4-FFF2-40B4-BE49-F238E27FC236}">
                            <a16:creationId xmlns:a16="http://schemas.microsoft.com/office/drawing/2014/main" id="{6F8D90B5-5971-48D6-A346-553A7D9122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9513" y="1725613"/>
                        <a:ext cx="3632200" cy="2481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5" name="Rectangle 6">
            <a:extLst>
              <a:ext uri="{FF2B5EF4-FFF2-40B4-BE49-F238E27FC236}">
                <a16:creationId xmlns:a16="http://schemas.microsoft.com/office/drawing/2014/main" id="{60E84077-0D6A-4431-B2E6-94F3421FDB1B}"/>
              </a:ext>
            </a:extLst>
          </p:cNvPr>
          <p:cNvSpPr>
            <a:spLocks noChangeArrowheads="1"/>
          </p:cNvSpPr>
          <p:nvPr/>
        </p:nvSpPr>
        <p:spPr bwMode="auto">
          <a:xfrm>
            <a:off x="6003635" y="2479776"/>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graphicFrame>
        <p:nvGraphicFramePr>
          <p:cNvPr id="2051" name="Object 7">
            <a:extLst>
              <a:ext uri="{FF2B5EF4-FFF2-40B4-BE49-F238E27FC236}">
                <a16:creationId xmlns:a16="http://schemas.microsoft.com/office/drawing/2014/main" id="{900FAB35-FD38-41A2-A292-AE03CADF133F}"/>
              </a:ext>
            </a:extLst>
          </p:cNvPr>
          <p:cNvGraphicFramePr>
            <a:graphicFrameLocks noChangeAspect="1"/>
          </p:cNvGraphicFramePr>
          <p:nvPr/>
        </p:nvGraphicFramePr>
        <p:xfrm>
          <a:off x="6604000" y="1679575"/>
          <a:ext cx="3625850" cy="2609850"/>
        </p:xfrm>
        <a:graphic>
          <a:graphicData uri="http://schemas.openxmlformats.org/presentationml/2006/ole">
            <mc:AlternateContent xmlns:mc="http://schemas.openxmlformats.org/markup-compatibility/2006">
              <mc:Choice xmlns:v="urn:schemas-microsoft-com:vml" Requires="v">
                <p:oleObj spid="_x0000_s38971" r:id="rId6" imgW="5824728" imgH="4197096" progId="Visio.Drawing.5">
                  <p:embed/>
                </p:oleObj>
              </mc:Choice>
              <mc:Fallback>
                <p:oleObj r:id="rId6" imgW="5824728" imgH="4197096" progId="Visio.Drawing.5">
                  <p:embed/>
                  <p:pic>
                    <p:nvPicPr>
                      <p:cNvPr id="2051" name="Object 7">
                        <a:extLst>
                          <a:ext uri="{FF2B5EF4-FFF2-40B4-BE49-F238E27FC236}">
                            <a16:creationId xmlns:a16="http://schemas.microsoft.com/office/drawing/2014/main" id="{900FAB35-FD38-41A2-A292-AE03CADF13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04000" y="1679575"/>
                        <a:ext cx="3625850" cy="2609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6" name="Rectangle 8">
            <a:extLst>
              <a:ext uri="{FF2B5EF4-FFF2-40B4-BE49-F238E27FC236}">
                <a16:creationId xmlns:a16="http://schemas.microsoft.com/office/drawing/2014/main" id="{58BE0E14-CBC9-4941-884C-EDFEA9A99A0B}"/>
              </a:ext>
            </a:extLst>
          </p:cNvPr>
          <p:cNvSpPr>
            <a:spLocks noChangeArrowheads="1"/>
          </p:cNvSpPr>
          <p:nvPr/>
        </p:nvSpPr>
        <p:spPr bwMode="auto">
          <a:xfrm>
            <a:off x="6429376" y="4114801"/>
            <a:ext cx="4238625"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defTabSz="914400" eaLnBrk="1" hangingPunct="1">
              <a:lnSpc>
                <a:spcPct val="80000"/>
              </a:lnSpc>
              <a:spcBef>
                <a:spcPct val="20000"/>
              </a:spcBef>
              <a:buFontTx/>
              <a:buChar char="•"/>
            </a:pPr>
            <a:r>
              <a:rPr lang="en-US" altLang="pl-PL" sz="1600">
                <a:solidFill>
                  <a:srgbClr val="000000"/>
                </a:solidFill>
                <a:latin typeface="Trebuchet MS" panose="020B0603020202020204" pitchFamily="34" charset="0"/>
                <a:ea typeface="+mn-ea"/>
                <a:cs typeface="+mn-cs"/>
              </a:rPr>
              <a:t>Mechanical break of cold vessel </a:t>
            </a:r>
          </a:p>
          <a:p>
            <a:pPr defTabSz="914400" eaLnBrk="1" hangingPunct="1">
              <a:lnSpc>
                <a:spcPct val="80000"/>
              </a:lnSpc>
              <a:spcBef>
                <a:spcPct val="20000"/>
              </a:spcBef>
              <a:buFontTx/>
              <a:buChar char="•"/>
            </a:pPr>
            <a:r>
              <a:rPr lang="en-US" altLang="pl-PL" sz="1600">
                <a:solidFill>
                  <a:srgbClr val="000000"/>
                </a:solidFill>
                <a:latin typeface="Trebuchet MS" panose="020B0603020202020204" pitchFamily="34" charset="0"/>
                <a:ea typeface="+mn-ea"/>
                <a:cs typeface="+mn-cs"/>
              </a:rPr>
              <a:t>Fast degradation of vacuum insulation with cryogen</a:t>
            </a:r>
          </a:p>
          <a:p>
            <a:pPr defTabSz="914400" eaLnBrk="1" hangingPunct="1">
              <a:lnSpc>
                <a:spcPct val="80000"/>
              </a:lnSpc>
              <a:spcBef>
                <a:spcPct val="20000"/>
              </a:spcBef>
              <a:buFontTx/>
              <a:buChar char="•"/>
            </a:pPr>
            <a:r>
              <a:rPr lang="en-US" altLang="pl-PL" sz="1600">
                <a:solidFill>
                  <a:srgbClr val="000000"/>
                </a:solidFill>
                <a:latin typeface="Trebuchet MS" panose="020B0603020202020204" pitchFamily="34" charset="0"/>
                <a:ea typeface="+mn-ea"/>
                <a:cs typeface="+mn-cs"/>
              </a:rPr>
              <a:t>Intensive heat flow to the cryogen</a:t>
            </a:r>
            <a:endParaRPr lang="pl-PL" altLang="pl-PL" sz="1600">
              <a:solidFill>
                <a:srgbClr val="000000"/>
              </a:solidFill>
              <a:latin typeface="Trebuchet MS" panose="020B0603020202020204" pitchFamily="34" charset="0"/>
              <a:ea typeface="+mn-ea"/>
              <a:cs typeface="+mn-cs"/>
            </a:endParaRPr>
          </a:p>
          <a:p>
            <a:pPr defTabSz="914400" eaLnBrk="1" hangingPunct="1">
              <a:lnSpc>
                <a:spcPct val="80000"/>
              </a:lnSpc>
              <a:spcBef>
                <a:spcPct val="20000"/>
              </a:spcBef>
              <a:buFontTx/>
              <a:buChar char="•"/>
            </a:pPr>
            <a:r>
              <a:rPr lang="en-US" altLang="pl-PL" sz="1600" i="1">
                <a:solidFill>
                  <a:srgbClr val="000000"/>
                </a:solidFill>
                <a:latin typeface="Trebuchet MS" panose="020B0603020202020204" pitchFamily="34" charset="0"/>
                <a:ea typeface="+mn-ea"/>
                <a:cs typeface="+mn-cs"/>
              </a:rPr>
              <a:t>Magnet quench (optionally)</a:t>
            </a:r>
          </a:p>
          <a:p>
            <a:pPr defTabSz="914400" eaLnBrk="1" hangingPunct="1">
              <a:lnSpc>
                <a:spcPct val="80000"/>
              </a:lnSpc>
              <a:spcBef>
                <a:spcPct val="20000"/>
              </a:spcBef>
              <a:buFontTx/>
              <a:buChar char="•"/>
            </a:pPr>
            <a:r>
              <a:rPr lang="en-US" altLang="pl-PL" sz="1600">
                <a:solidFill>
                  <a:srgbClr val="000000"/>
                </a:solidFill>
                <a:latin typeface="Trebuchet MS" panose="020B0603020202020204" pitchFamily="34" charset="0"/>
                <a:ea typeface="+mn-ea"/>
                <a:cs typeface="+mn-cs"/>
              </a:rPr>
              <a:t>Pressure increase of the cryogen and in the vacuum space</a:t>
            </a:r>
          </a:p>
          <a:p>
            <a:pPr defTabSz="914400" eaLnBrk="1" hangingPunct="1">
              <a:lnSpc>
                <a:spcPct val="80000"/>
              </a:lnSpc>
              <a:spcBef>
                <a:spcPct val="20000"/>
              </a:spcBef>
              <a:buFontTx/>
              <a:buChar char="•"/>
            </a:pPr>
            <a:r>
              <a:rPr lang="en-US" altLang="pl-PL" sz="1600">
                <a:solidFill>
                  <a:srgbClr val="000000"/>
                </a:solidFill>
                <a:latin typeface="Trebuchet MS" panose="020B0603020202020204" pitchFamily="34" charset="0"/>
                <a:ea typeface="+mn-ea"/>
                <a:cs typeface="+mn-cs"/>
              </a:rPr>
              <a:t>Opening of the rupture disk and/or safety valve  </a:t>
            </a:r>
          </a:p>
          <a:p>
            <a:pPr defTabSz="914400" eaLnBrk="1" hangingPunct="1">
              <a:lnSpc>
                <a:spcPct val="80000"/>
              </a:lnSpc>
              <a:spcBef>
                <a:spcPct val="20000"/>
              </a:spcBef>
              <a:buFontTx/>
              <a:buChar char="•"/>
            </a:pPr>
            <a:r>
              <a:rPr lang="pl-PL" altLang="pl-PL" sz="1600">
                <a:solidFill>
                  <a:srgbClr val="E32213"/>
                </a:solidFill>
                <a:latin typeface="Trebuchet MS" panose="020B0603020202020204" pitchFamily="34" charset="0"/>
                <a:ea typeface="+mn-ea"/>
                <a:cs typeface="+mn-cs"/>
              </a:rPr>
              <a:t>C</a:t>
            </a:r>
            <a:r>
              <a:rPr lang="en-US" altLang="pl-PL" sz="1600">
                <a:solidFill>
                  <a:srgbClr val="E32213"/>
                </a:solidFill>
                <a:latin typeface="Trebuchet MS" panose="020B0603020202020204" pitchFamily="34" charset="0"/>
                <a:ea typeface="+mn-ea"/>
                <a:cs typeface="+mn-cs"/>
              </a:rPr>
              <a:t>ryogen discharges through the rupture disk and/or safety valve</a:t>
            </a:r>
            <a:r>
              <a:rPr lang="en-GB" altLang="pl-PL" sz="1800">
                <a:solidFill>
                  <a:srgbClr val="E32213"/>
                </a:solidFill>
                <a:latin typeface="Trebuchet MS" panose="020B0603020202020204" pitchFamily="34" charset="0"/>
                <a:ea typeface="+mn-ea"/>
                <a:cs typeface="+mn-cs"/>
              </a:rPr>
              <a:t> </a:t>
            </a:r>
            <a:r>
              <a:rPr lang="pl-PL" altLang="pl-PL" sz="1800" b="0">
                <a:solidFill>
                  <a:srgbClr val="E32213"/>
                </a:solidFill>
                <a:latin typeface="Trebuchet MS" panose="020B0603020202020204" pitchFamily="34" charset="0"/>
                <a:ea typeface="+mn-ea"/>
                <a:cs typeface="+mn-cs"/>
              </a:rPr>
              <a:t> </a:t>
            </a:r>
            <a:endParaRPr lang="en-US" altLang="pl-PL" sz="1800" b="0">
              <a:solidFill>
                <a:srgbClr val="E32213"/>
              </a:solidFill>
              <a:latin typeface="Trebuchet MS" panose="020B0603020202020204" pitchFamily="34" charset="0"/>
              <a:ea typeface="+mn-ea"/>
              <a:cs typeface="+mn-cs"/>
            </a:endParaRPr>
          </a:p>
        </p:txBody>
      </p:sp>
      <p:sp>
        <p:nvSpPr>
          <p:cNvPr id="2057" name="Line 9">
            <a:extLst>
              <a:ext uri="{FF2B5EF4-FFF2-40B4-BE49-F238E27FC236}">
                <a16:creationId xmlns:a16="http://schemas.microsoft.com/office/drawing/2014/main" id="{BC75CF8F-D31B-4E0B-A1EB-561DD9981222}"/>
              </a:ext>
            </a:extLst>
          </p:cNvPr>
          <p:cNvSpPr>
            <a:spLocks noChangeShapeType="1"/>
          </p:cNvSpPr>
          <p:nvPr/>
        </p:nvSpPr>
        <p:spPr bwMode="auto">
          <a:xfrm flipV="1">
            <a:off x="8736013" y="1757363"/>
            <a:ext cx="11112" cy="449262"/>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2058" name="Text Box 10">
            <a:extLst>
              <a:ext uri="{FF2B5EF4-FFF2-40B4-BE49-F238E27FC236}">
                <a16:creationId xmlns:a16="http://schemas.microsoft.com/office/drawing/2014/main" id="{65C36D2F-FF8D-46A5-B176-0F03F74240EF}"/>
              </a:ext>
            </a:extLst>
          </p:cNvPr>
          <p:cNvSpPr txBox="1">
            <a:spLocks noChangeArrowheads="1"/>
          </p:cNvSpPr>
          <p:nvPr/>
        </p:nvSpPr>
        <p:spPr bwMode="auto">
          <a:xfrm>
            <a:off x="8059738" y="1828800"/>
            <a:ext cx="6080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r" defTabSz="914400" eaLnBrk="1" hangingPunct="1">
              <a:spcBef>
                <a:spcPct val="50000"/>
              </a:spcBef>
            </a:pPr>
            <a:r>
              <a:rPr lang="pl-PL" altLang="pl-PL" i="1">
                <a:solidFill>
                  <a:srgbClr val="E32213"/>
                </a:solidFill>
                <a:ea typeface="+mn-ea"/>
                <a:cs typeface="+mn-cs"/>
              </a:rPr>
              <a:t>q</a:t>
            </a:r>
            <a:r>
              <a:rPr lang="pl-PL" altLang="pl-PL" i="1" baseline="-25000">
                <a:solidFill>
                  <a:srgbClr val="E32213"/>
                </a:solidFill>
                <a:ea typeface="+mn-ea"/>
                <a:cs typeface="+mn-cs"/>
              </a:rPr>
              <a:t>m</a:t>
            </a:r>
            <a:endParaRPr lang="en-US" altLang="pl-PL" i="1" baseline="-25000">
              <a:solidFill>
                <a:srgbClr val="E32213"/>
              </a:solidFill>
              <a:ea typeface="+mn-ea"/>
              <a:cs typeface="+mn-cs"/>
            </a:endParaRPr>
          </a:p>
        </p:txBody>
      </p:sp>
      <p:sp>
        <p:nvSpPr>
          <p:cNvPr id="2059" name="Line 11">
            <a:extLst>
              <a:ext uri="{FF2B5EF4-FFF2-40B4-BE49-F238E27FC236}">
                <a16:creationId xmlns:a16="http://schemas.microsoft.com/office/drawing/2014/main" id="{8D3270FD-14D2-4BC0-B247-649013DE809D}"/>
              </a:ext>
            </a:extLst>
          </p:cNvPr>
          <p:cNvSpPr>
            <a:spLocks noChangeShapeType="1"/>
          </p:cNvSpPr>
          <p:nvPr/>
        </p:nvSpPr>
        <p:spPr bwMode="auto">
          <a:xfrm flipV="1">
            <a:off x="9037639" y="2970213"/>
            <a:ext cx="123825" cy="309562"/>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2060" name="Text Box 12">
            <a:extLst>
              <a:ext uri="{FF2B5EF4-FFF2-40B4-BE49-F238E27FC236}">
                <a16:creationId xmlns:a16="http://schemas.microsoft.com/office/drawing/2014/main" id="{633A6F85-99D1-450F-9AAF-AD7A92981EFA}"/>
              </a:ext>
            </a:extLst>
          </p:cNvPr>
          <p:cNvSpPr txBox="1">
            <a:spLocks noChangeArrowheads="1"/>
          </p:cNvSpPr>
          <p:nvPr/>
        </p:nvSpPr>
        <p:spPr bwMode="auto">
          <a:xfrm>
            <a:off x="8783639" y="3052763"/>
            <a:ext cx="295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defTabSz="914400" eaLnBrk="1" hangingPunct="1">
              <a:spcBef>
                <a:spcPct val="50000"/>
              </a:spcBef>
            </a:pPr>
            <a:r>
              <a:rPr lang="pl-PL" altLang="pl-PL" sz="1800" i="1">
                <a:solidFill>
                  <a:srgbClr val="E32213"/>
                </a:solidFill>
                <a:latin typeface="Times New Roman" panose="02020603050405020304" pitchFamily="18" charset="0"/>
                <a:ea typeface="+mn-ea"/>
                <a:cs typeface="+mn-cs"/>
              </a:rPr>
              <a:t>p</a:t>
            </a:r>
            <a:endParaRPr lang="en-US" altLang="pl-PL" sz="1800" i="1">
              <a:solidFill>
                <a:srgbClr val="E32213"/>
              </a:solidFill>
              <a:latin typeface="Times New Roman" panose="02020603050405020304" pitchFamily="18" charset="0"/>
              <a:ea typeface="+mn-ea"/>
              <a:cs typeface="+mn-cs"/>
            </a:endParaRPr>
          </a:p>
        </p:txBody>
      </p:sp>
      <p:sp>
        <p:nvSpPr>
          <p:cNvPr id="2061" name="Line 13">
            <a:extLst>
              <a:ext uri="{FF2B5EF4-FFF2-40B4-BE49-F238E27FC236}">
                <a16:creationId xmlns:a16="http://schemas.microsoft.com/office/drawing/2014/main" id="{F0BBE82E-8B51-4F35-9428-EA8E3E0AB29A}"/>
              </a:ext>
            </a:extLst>
          </p:cNvPr>
          <p:cNvSpPr>
            <a:spLocks noChangeShapeType="1"/>
          </p:cNvSpPr>
          <p:nvPr/>
        </p:nvSpPr>
        <p:spPr bwMode="auto">
          <a:xfrm flipV="1">
            <a:off x="4724400" y="2720976"/>
            <a:ext cx="39688" cy="309563"/>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2062" name="Line 14">
            <a:extLst>
              <a:ext uri="{FF2B5EF4-FFF2-40B4-BE49-F238E27FC236}">
                <a16:creationId xmlns:a16="http://schemas.microsoft.com/office/drawing/2014/main" id="{7615E954-C6E2-40CA-8FA5-B45E2A143F8A}"/>
              </a:ext>
            </a:extLst>
          </p:cNvPr>
          <p:cNvSpPr>
            <a:spLocks noChangeShapeType="1"/>
          </p:cNvSpPr>
          <p:nvPr/>
        </p:nvSpPr>
        <p:spPr bwMode="auto">
          <a:xfrm flipV="1">
            <a:off x="8878888" y="2670176"/>
            <a:ext cx="25400" cy="322263"/>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pic>
        <p:nvPicPr>
          <p:cNvPr id="2063" name="Picture 15">
            <a:extLst>
              <a:ext uri="{FF2B5EF4-FFF2-40B4-BE49-F238E27FC236}">
                <a16:creationId xmlns:a16="http://schemas.microsoft.com/office/drawing/2014/main" id="{8F43ABCE-682E-474D-926F-4C95282C16E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78825" y="0"/>
            <a:ext cx="1125538"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16">
            <a:extLst>
              <a:ext uri="{FF2B5EF4-FFF2-40B4-BE49-F238E27FC236}">
                <a16:creationId xmlns:a16="http://schemas.microsoft.com/office/drawing/2014/main" id="{3F43BA1D-0E6E-47B0-9D96-90FD56F23B3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08801" y="492126"/>
            <a:ext cx="969963"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17">
            <a:extLst>
              <a:ext uri="{FF2B5EF4-FFF2-40B4-BE49-F238E27FC236}">
                <a16:creationId xmlns:a16="http://schemas.microsoft.com/office/drawing/2014/main" id="{B34B2B2F-B17C-4878-8859-B9C79B7A4D4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40238" y="730251"/>
            <a:ext cx="64611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6" name="Text Box 18">
            <a:extLst>
              <a:ext uri="{FF2B5EF4-FFF2-40B4-BE49-F238E27FC236}">
                <a16:creationId xmlns:a16="http://schemas.microsoft.com/office/drawing/2014/main" id="{4B9CBEED-FBF1-4AD4-824B-332EB6A7D01B}"/>
              </a:ext>
            </a:extLst>
          </p:cNvPr>
          <p:cNvSpPr txBox="1">
            <a:spLocks noChangeArrowheads="1"/>
          </p:cNvSpPr>
          <p:nvPr/>
        </p:nvSpPr>
        <p:spPr bwMode="auto">
          <a:xfrm>
            <a:off x="6516688" y="1774825"/>
            <a:ext cx="6080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r" defTabSz="914400" eaLnBrk="1" hangingPunct="1">
              <a:spcBef>
                <a:spcPct val="50000"/>
              </a:spcBef>
            </a:pPr>
            <a:r>
              <a:rPr lang="pl-PL" altLang="pl-PL" i="1">
                <a:solidFill>
                  <a:srgbClr val="E32213"/>
                </a:solidFill>
                <a:ea typeface="+mn-ea"/>
                <a:cs typeface="+mn-cs"/>
              </a:rPr>
              <a:t>q</a:t>
            </a:r>
            <a:r>
              <a:rPr lang="pl-PL" altLang="pl-PL" i="1" baseline="-25000">
                <a:solidFill>
                  <a:srgbClr val="E32213"/>
                </a:solidFill>
                <a:ea typeface="+mn-ea"/>
                <a:cs typeface="+mn-cs"/>
              </a:rPr>
              <a:t>m</a:t>
            </a:r>
            <a:endParaRPr lang="en-US" altLang="pl-PL" i="1" baseline="-25000">
              <a:solidFill>
                <a:srgbClr val="E32213"/>
              </a:solidFill>
              <a:ea typeface="+mn-ea"/>
              <a:cs typeface="+mn-cs"/>
            </a:endParaRPr>
          </a:p>
        </p:txBody>
      </p:sp>
      <p:sp>
        <p:nvSpPr>
          <p:cNvPr id="2067" name="Line 19">
            <a:extLst>
              <a:ext uri="{FF2B5EF4-FFF2-40B4-BE49-F238E27FC236}">
                <a16:creationId xmlns:a16="http://schemas.microsoft.com/office/drawing/2014/main" id="{A6A11821-6EF6-41ED-8C3C-7C8DCABFA0A4}"/>
              </a:ext>
            </a:extLst>
          </p:cNvPr>
          <p:cNvSpPr>
            <a:spLocks noChangeShapeType="1"/>
          </p:cNvSpPr>
          <p:nvPr/>
        </p:nvSpPr>
        <p:spPr bwMode="auto">
          <a:xfrm flipV="1">
            <a:off x="7180263" y="1692276"/>
            <a:ext cx="11112" cy="449263"/>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2068" name="Text Box 20">
            <a:extLst>
              <a:ext uri="{FF2B5EF4-FFF2-40B4-BE49-F238E27FC236}">
                <a16:creationId xmlns:a16="http://schemas.microsoft.com/office/drawing/2014/main" id="{5C256206-59F3-438A-9B88-219F6E022CBC}"/>
              </a:ext>
            </a:extLst>
          </p:cNvPr>
          <p:cNvSpPr txBox="1">
            <a:spLocks noChangeArrowheads="1"/>
          </p:cNvSpPr>
          <p:nvPr/>
        </p:nvSpPr>
        <p:spPr bwMode="auto">
          <a:xfrm>
            <a:off x="4994276" y="492125"/>
            <a:ext cx="15224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spcBef>
                <a:spcPct val="50000"/>
              </a:spcBef>
            </a:pPr>
            <a:r>
              <a:rPr lang="pl-PL" altLang="pl-PL" sz="1800">
                <a:solidFill>
                  <a:srgbClr val="FFFFFF"/>
                </a:solidFill>
                <a:ea typeface="+mn-ea"/>
                <a:cs typeface="+mn-cs"/>
              </a:rPr>
              <a:t>In LHC – to header D</a:t>
            </a:r>
            <a:endParaRPr lang="en-US" altLang="pl-PL" sz="1800">
              <a:solidFill>
                <a:srgbClr val="FFFFFF"/>
              </a:solidFill>
              <a:ea typeface="+mn-ea"/>
              <a:cs typeface="+mn-cs"/>
            </a:endParaRPr>
          </a:p>
        </p:txBody>
      </p:sp>
      <p:sp>
        <p:nvSpPr>
          <p:cNvPr id="2069" name="Text Box 21">
            <a:extLst>
              <a:ext uri="{FF2B5EF4-FFF2-40B4-BE49-F238E27FC236}">
                <a16:creationId xmlns:a16="http://schemas.microsoft.com/office/drawing/2014/main" id="{30EF5282-6C46-43C6-B574-6997A42DAFE7}"/>
              </a:ext>
            </a:extLst>
          </p:cNvPr>
          <p:cNvSpPr txBox="1">
            <a:spLocks noChangeArrowheads="1"/>
          </p:cNvSpPr>
          <p:nvPr/>
        </p:nvSpPr>
        <p:spPr bwMode="auto">
          <a:xfrm>
            <a:off x="9161463" y="492125"/>
            <a:ext cx="15224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spcBef>
                <a:spcPct val="50000"/>
              </a:spcBef>
            </a:pPr>
            <a:r>
              <a:rPr lang="pl-PL" altLang="pl-PL" sz="1800">
                <a:solidFill>
                  <a:srgbClr val="FFFFFF"/>
                </a:solidFill>
                <a:ea typeface="+mn-ea"/>
                <a:cs typeface="+mn-cs"/>
              </a:rPr>
              <a:t>In LHC – to header D</a:t>
            </a:r>
            <a:endParaRPr lang="en-US" altLang="pl-PL" sz="1800">
              <a:solidFill>
                <a:srgbClr val="FFFFFF"/>
              </a:solidFill>
              <a:ea typeface="+mn-ea"/>
              <a:cs typeface="+mn-cs"/>
            </a:endParaRPr>
          </a:p>
        </p:txBody>
      </p:sp>
      <p:sp>
        <p:nvSpPr>
          <p:cNvPr id="2070" name="Line 22">
            <a:extLst>
              <a:ext uri="{FF2B5EF4-FFF2-40B4-BE49-F238E27FC236}">
                <a16:creationId xmlns:a16="http://schemas.microsoft.com/office/drawing/2014/main" id="{0D8ED6DC-AB8F-48A7-BE0C-C48959BDC58D}"/>
              </a:ext>
            </a:extLst>
          </p:cNvPr>
          <p:cNvSpPr>
            <a:spLocks noChangeShapeType="1"/>
          </p:cNvSpPr>
          <p:nvPr/>
        </p:nvSpPr>
        <p:spPr bwMode="auto">
          <a:xfrm flipV="1">
            <a:off x="4764089" y="1009651"/>
            <a:ext cx="503237" cy="4032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2071" name="Line 23">
            <a:extLst>
              <a:ext uri="{FF2B5EF4-FFF2-40B4-BE49-F238E27FC236}">
                <a16:creationId xmlns:a16="http://schemas.microsoft.com/office/drawing/2014/main" id="{FCBB0910-9CED-4334-9FCF-FC66D2316A20}"/>
              </a:ext>
            </a:extLst>
          </p:cNvPr>
          <p:cNvSpPr>
            <a:spLocks noChangeShapeType="1"/>
          </p:cNvSpPr>
          <p:nvPr/>
        </p:nvSpPr>
        <p:spPr bwMode="auto">
          <a:xfrm flipV="1">
            <a:off x="9001125" y="785814"/>
            <a:ext cx="503238" cy="4032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Tree>
  </p:cSld>
  <p:clrMapOvr>
    <a:masterClrMapping/>
  </p:clrMapOvr>
  <p:transition>
    <p:randomBa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6568E0D3-B55F-4B2B-B8D0-3DEA02CB7587}"/>
              </a:ext>
            </a:extLst>
          </p:cNvPr>
          <p:cNvSpPr>
            <a:spLocks noGrp="1" noChangeArrowheads="1"/>
          </p:cNvSpPr>
          <p:nvPr>
            <p:ph type="title"/>
          </p:nvPr>
        </p:nvSpPr>
        <p:spPr/>
        <p:txBody>
          <a:bodyPr/>
          <a:lstStyle/>
          <a:p>
            <a:pPr eaLnBrk="1" hangingPunct="1"/>
            <a:r>
              <a:rPr lang="pl-PL" altLang="pl-PL" sz="3200"/>
              <a:t>Possible failure modes of the LHC cryogenic system</a:t>
            </a:r>
            <a:endParaRPr lang="en-US" altLang="pl-PL" sz="3200"/>
          </a:p>
        </p:txBody>
      </p:sp>
      <p:sp>
        <p:nvSpPr>
          <p:cNvPr id="3076" name="Rectangle 3">
            <a:extLst>
              <a:ext uri="{FF2B5EF4-FFF2-40B4-BE49-F238E27FC236}">
                <a16:creationId xmlns:a16="http://schemas.microsoft.com/office/drawing/2014/main" id="{FDF7CFFA-B374-4C57-B20E-9F3187DCC7C4}"/>
              </a:ext>
            </a:extLst>
          </p:cNvPr>
          <p:cNvSpPr>
            <a:spLocks noChangeArrowheads="1"/>
          </p:cNvSpPr>
          <p:nvPr/>
        </p:nvSpPr>
        <p:spPr bwMode="auto">
          <a:xfrm>
            <a:off x="6003635" y="1922563"/>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graphicFrame>
        <p:nvGraphicFramePr>
          <p:cNvPr id="3074" name="Object 4">
            <a:extLst>
              <a:ext uri="{FF2B5EF4-FFF2-40B4-BE49-F238E27FC236}">
                <a16:creationId xmlns:a16="http://schemas.microsoft.com/office/drawing/2014/main" id="{AEAF97B7-9FCF-4190-9EC4-53CB36EA0EF1}"/>
              </a:ext>
            </a:extLst>
          </p:cNvPr>
          <p:cNvGraphicFramePr>
            <a:graphicFrameLocks noChangeAspect="1"/>
          </p:cNvGraphicFramePr>
          <p:nvPr/>
        </p:nvGraphicFramePr>
        <p:xfrm>
          <a:off x="1524000" y="2579689"/>
          <a:ext cx="5386388" cy="3082925"/>
        </p:xfrm>
        <a:graphic>
          <a:graphicData uri="http://schemas.openxmlformats.org/presentationml/2006/ole">
            <mc:AlternateContent xmlns:mc="http://schemas.openxmlformats.org/markup-compatibility/2006">
              <mc:Choice xmlns:v="urn:schemas-microsoft-com:vml" Requires="v">
                <p:oleObj spid="_x0000_s39966" r:id="rId4" imgW="8610600" imgH="5438775" progId="Visio.Drawing.5">
                  <p:embed/>
                </p:oleObj>
              </mc:Choice>
              <mc:Fallback>
                <p:oleObj r:id="rId4" imgW="8610600" imgH="5438775" progId="Visio.Drawing.5">
                  <p:embed/>
                  <p:pic>
                    <p:nvPicPr>
                      <p:cNvPr id="3074" name="Object 4">
                        <a:extLst>
                          <a:ext uri="{FF2B5EF4-FFF2-40B4-BE49-F238E27FC236}">
                            <a16:creationId xmlns:a16="http://schemas.microsoft.com/office/drawing/2014/main" id="{AEAF97B7-9FCF-4190-9EC4-53CB36EA0E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579689"/>
                        <a:ext cx="5386388" cy="3082925"/>
                      </a:xfrm>
                      <a:prstGeom prst="rect">
                        <a:avLst/>
                      </a:prstGeom>
                      <a:solidFill>
                        <a:schemeClr val="bg1"/>
                      </a:solidFill>
                    </p:spPr>
                  </p:pic>
                </p:oleObj>
              </mc:Fallback>
            </mc:AlternateContent>
          </a:graphicData>
        </a:graphic>
      </p:graphicFrame>
      <p:sp>
        <p:nvSpPr>
          <p:cNvPr id="3077" name="Text Box 5">
            <a:extLst>
              <a:ext uri="{FF2B5EF4-FFF2-40B4-BE49-F238E27FC236}">
                <a16:creationId xmlns:a16="http://schemas.microsoft.com/office/drawing/2014/main" id="{12450479-0627-40FB-8DBC-24217747F014}"/>
              </a:ext>
            </a:extLst>
          </p:cNvPr>
          <p:cNvSpPr txBox="1">
            <a:spLocks noChangeArrowheads="1"/>
          </p:cNvSpPr>
          <p:nvPr/>
        </p:nvSpPr>
        <p:spPr bwMode="auto">
          <a:xfrm>
            <a:off x="6961188" y="1812925"/>
            <a:ext cx="3706812"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defTabSz="914400" eaLnBrk="1" hangingPunct="1">
              <a:spcBef>
                <a:spcPct val="50000"/>
              </a:spcBef>
            </a:pPr>
            <a:r>
              <a:rPr lang="en-GB" altLang="pl-PL" sz="1800">
                <a:solidFill>
                  <a:srgbClr val="000000"/>
                </a:solidFill>
                <a:ea typeface="+mn-ea"/>
                <a:cs typeface="+mn-cs"/>
              </a:rPr>
              <a:t>1</a:t>
            </a:r>
            <a:r>
              <a:rPr lang="pl-PL" altLang="pl-PL" sz="1800">
                <a:solidFill>
                  <a:srgbClr val="000000"/>
                </a:solidFill>
                <a:ea typeface="+mn-ea"/>
                <a:cs typeface="+mn-cs"/>
              </a:rPr>
              <a:t> </a:t>
            </a:r>
            <a:r>
              <a:rPr lang="en-GB" altLang="pl-PL" sz="1800">
                <a:solidFill>
                  <a:srgbClr val="000000"/>
                </a:solidFill>
                <a:ea typeface="+mn-ea"/>
                <a:cs typeface="+mn-cs"/>
              </a:rPr>
              <a:t>Air flow to insulation vacuum</a:t>
            </a:r>
            <a:endParaRPr lang="pl-PL" altLang="pl-PL" sz="1800">
              <a:solidFill>
                <a:srgbClr val="000000"/>
              </a:solidFill>
              <a:ea typeface="+mn-ea"/>
              <a:cs typeface="+mn-cs"/>
            </a:endParaRPr>
          </a:p>
          <a:p>
            <a:pPr defTabSz="914400" eaLnBrk="1" hangingPunct="1">
              <a:spcBef>
                <a:spcPct val="50000"/>
              </a:spcBef>
            </a:pPr>
            <a:r>
              <a:rPr lang="en-GB" altLang="pl-PL" sz="1800">
                <a:solidFill>
                  <a:srgbClr val="E32213"/>
                </a:solidFill>
                <a:ea typeface="+mn-ea"/>
                <a:cs typeface="+mn-cs"/>
              </a:rPr>
              <a:t>2</a:t>
            </a:r>
            <a:r>
              <a:rPr lang="pl-PL" altLang="pl-PL" sz="1800">
                <a:solidFill>
                  <a:srgbClr val="E32213"/>
                </a:solidFill>
                <a:ea typeface="+mn-ea"/>
                <a:cs typeface="+mn-cs"/>
              </a:rPr>
              <a:t> </a:t>
            </a:r>
            <a:r>
              <a:rPr lang="en-GB" altLang="pl-PL" sz="1800">
                <a:solidFill>
                  <a:srgbClr val="E32213"/>
                </a:solidFill>
                <a:ea typeface="+mn-ea"/>
                <a:cs typeface="+mn-cs"/>
              </a:rPr>
              <a:t>Helium flow to the insulation vacuum</a:t>
            </a:r>
            <a:endParaRPr lang="pl-PL" altLang="pl-PL" sz="1800">
              <a:solidFill>
                <a:srgbClr val="E32213"/>
              </a:solidFill>
              <a:ea typeface="+mn-ea"/>
              <a:cs typeface="+mn-cs"/>
            </a:endParaRPr>
          </a:p>
          <a:p>
            <a:pPr defTabSz="914400" eaLnBrk="1" hangingPunct="1">
              <a:spcBef>
                <a:spcPct val="50000"/>
              </a:spcBef>
            </a:pPr>
            <a:r>
              <a:rPr lang="en-GB" altLang="pl-PL" sz="1800">
                <a:solidFill>
                  <a:srgbClr val="000000"/>
                </a:solidFill>
                <a:ea typeface="+mn-ea"/>
                <a:cs typeface="+mn-cs"/>
              </a:rPr>
              <a:t>3</a:t>
            </a:r>
            <a:r>
              <a:rPr lang="pl-PL" altLang="pl-PL" sz="1800">
                <a:solidFill>
                  <a:srgbClr val="000000"/>
                </a:solidFill>
                <a:ea typeface="+mn-ea"/>
                <a:cs typeface="+mn-cs"/>
              </a:rPr>
              <a:t> </a:t>
            </a:r>
            <a:r>
              <a:rPr lang="en-GB" altLang="pl-PL" sz="1800">
                <a:solidFill>
                  <a:srgbClr val="000000"/>
                </a:solidFill>
                <a:ea typeface="+mn-ea"/>
                <a:cs typeface="+mn-cs"/>
              </a:rPr>
              <a:t>Air flow to the sub-atmospheric helium</a:t>
            </a:r>
            <a:endParaRPr lang="pl-PL" altLang="pl-PL" sz="1800">
              <a:solidFill>
                <a:srgbClr val="000000"/>
              </a:solidFill>
              <a:ea typeface="+mn-ea"/>
              <a:cs typeface="+mn-cs"/>
            </a:endParaRPr>
          </a:p>
          <a:p>
            <a:pPr defTabSz="914400" eaLnBrk="1" hangingPunct="1">
              <a:spcBef>
                <a:spcPct val="50000"/>
              </a:spcBef>
            </a:pPr>
            <a:r>
              <a:rPr lang="en-GB" altLang="pl-PL" sz="1800">
                <a:solidFill>
                  <a:srgbClr val="000000"/>
                </a:solidFill>
                <a:ea typeface="+mn-ea"/>
                <a:cs typeface="+mn-cs"/>
              </a:rPr>
              <a:t>4</a:t>
            </a:r>
            <a:r>
              <a:rPr lang="pl-PL" altLang="pl-PL" sz="1800">
                <a:solidFill>
                  <a:srgbClr val="000000"/>
                </a:solidFill>
                <a:ea typeface="+mn-ea"/>
                <a:cs typeface="+mn-cs"/>
              </a:rPr>
              <a:t> </a:t>
            </a:r>
            <a:r>
              <a:rPr lang="en-GB" altLang="pl-PL" sz="1800">
                <a:solidFill>
                  <a:srgbClr val="000000"/>
                </a:solidFill>
                <a:ea typeface="+mn-ea"/>
                <a:cs typeface="+mn-cs"/>
              </a:rPr>
              <a:t>Helium flow to environment </a:t>
            </a:r>
            <a:endParaRPr lang="pl-PL" altLang="pl-PL" sz="1800">
              <a:solidFill>
                <a:srgbClr val="000000"/>
              </a:solidFill>
              <a:ea typeface="+mn-ea"/>
              <a:cs typeface="+mn-cs"/>
            </a:endParaRPr>
          </a:p>
          <a:p>
            <a:pPr defTabSz="914400" eaLnBrk="1" hangingPunct="1">
              <a:spcBef>
                <a:spcPct val="50000"/>
              </a:spcBef>
            </a:pPr>
            <a:r>
              <a:rPr lang="en-GB" altLang="pl-PL" sz="1800">
                <a:solidFill>
                  <a:srgbClr val="000000"/>
                </a:solidFill>
                <a:ea typeface="+mn-ea"/>
                <a:cs typeface="+mn-cs"/>
              </a:rPr>
              <a:t>5</a:t>
            </a:r>
            <a:r>
              <a:rPr lang="pl-PL" altLang="pl-PL" sz="1800">
                <a:solidFill>
                  <a:srgbClr val="000000"/>
                </a:solidFill>
                <a:ea typeface="+mn-ea"/>
                <a:cs typeface="+mn-cs"/>
              </a:rPr>
              <a:t> </a:t>
            </a:r>
            <a:r>
              <a:rPr lang="en-GB" altLang="pl-PL" sz="1800">
                <a:solidFill>
                  <a:srgbClr val="000000"/>
                </a:solidFill>
                <a:ea typeface="+mn-ea"/>
                <a:cs typeface="+mn-cs"/>
              </a:rPr>
              <a:t>Air flow to beam vacuum</a:t>
            </a:r>
            <a:endParaRPr lang="pl-PL" altLang="pl-PL" sz="1800">
              <a:solidFill>
                <a:srgbClr val="000000"/>
              </a:solidFill>
              <a:ea typeface="+mn-ea"/>
              <a:cs typeface="+mn-cs"/>
            </a:endParaRPr>
          </a:p>
          <a:p>
            <a:pPr defTabSz="914400" eaLnBrk="1" hangingPunct="1">
              <a:spcBef>
                <a:spcPct val="50000"/>
              </a:spcBef>
            </a:pPr>
            <a:r>
              <a:rPr lang="en-GB" altLang="pl-PL" sz="1800">
                <a:solidFill>
                  <a:srgbClr val="000000"/>
                </a:solidFill>
                <a:ea typeface="+mn-ea"/>
                <a:cs typeface="+mn-cs"/>
              </a:rPr>
              <a:t>6</a:t>
            </a:r>
            <a:r>
              <a:rPr lang="pl-PL" altLang="pl-PL" sz="1800">
                <a:solidFill>
                  <a:srgbClr val="000000"/>
                </a:solidFill>
                <a:ea typeface="+mn-ea"/>
                <a:cs typeface="+mn-cs"/>
              </a:rPr>
              <a:t> </a:t>
            </a:r>
            <a:r>
              <a:rPr lang="en-GB" altLang="pl-PL" sz="1800">
                <a:solidFill>
                  <a:srgbClr val="000000"/>
                </a:solidFill>
                <a:ea typeface="+mn-ea"/>
                <a:cs typeface="+mn-cs"/>
              </a:rPr>
              <a:t>Helium flow to beam vacuum</a:t>
            </a:r>
            <a:endParaRPr lang="pl-PL" altLang="pl-PL" sz="1800">
              <a:solidFill>
                <a:srgbClr val="000000"/>
              </a:solidFill>
              <a:ea typeface="+mn-ea"/>
              <a:cs typeface="+mn-cs"/>
            </a:endParaRPr>
          </a:p>
          <a:p>
            <a:pPr defTabSz="914400" eaLnBrk="1" hangingPunct="1">
              <a:spcBef>
                <a:spcPct val="50000"/>
              </a:spcBef>
            </a:pPr>
            <a:r>
              <a:rPr lang="en-GB" altLang="pl-PL" sz="1800">
                <a:solidFill>
                  <a:srgbClr val="000000"/>
                </a:solidFill>
                <a:ea typeface="+mn-ea"/>
                <a:cs typeface="+mn-cs"/>
              </a:rPr>
              <a:t>7</a:t>
            </a:r>
            <a:r>
              <a:rPr lang="pl-PL" altLang="pl-PL" sz="1800">
                <a:solidFill>
                  <a:srgbClr val="000000"/>
                </a:solidFill>
                <a:ea typeface="+mn-ea"/>
                <a:cs typeface="+mn-cs"/>
              </a:rPr>
              <a:t> </a:t>
            </a:r>
            <a:r>
              <a:rPr lang="en-GB" altLang="pl-PL" sz="1800">
                <a:solidFill>
                  <a:srgbClr val="000000"/>
                </a:solidFill>
                <a:ea typeface="+mn-ea"/>
                <a:cs typeface="+mn-cs"/>
              </a:rPr>
              <a:t>Pressurised helium flow to sub-atmospheric helium</a:t>
            </a:r>
            <a:endParaRPr lang="pl-PL" altLang="pl-PL" sz="1800">
              <a:solidFill>
                <a:srgbClr val="000000"/>
              </a:solidFill>
              <a:ea typeface="+mn-ea"/>
              <a:cs typeface="+mn-cs"/>
            </a:endParaRPr>
          </a:p>
          <a:p>
            <a:pPr defTabSz="914400" eaLnBrk="1" hangingPunct="1">
              <a:spcBef>
                <a:spcPct val="50000"/>
              </a:spcBef>
            </a:pPr>
            <a:r>
              <a:rPr lang="en-GB" altLang="pl-PL" sz="1800">
                <a:solidFill>
                  <a:srgbClr val="000000"/>
                </a:solidFill>
                <a:ea typeface="+mn-ea"/>
                <a:cs typeface="+mn-cs"/>
              </a:rPr>
              <a:t>8</a:t>
            </a:r>
            <a:r>
              <a:rPr lang="pl-PL" altLang="pl-PL" sz="1800">
                <a:solidFill>
                  <a:srgbClr val="000000"/>
                </a:solidFill>
                <a:ea typeface="+mn-ea"/>
                <a:cs typeface="+mn-cs"/>
              </a:rPr>
              <a:t> </a:t>
            </a:r>
            <a:r>
              <a:rPr lang="en-GB" altLang="pl-PL" sz="1800">
                <a:solidFill>
                  <a:srgbClr val="000000"/>
                </a:solidFill>
                <a:ea typeface="+mn-ea"/>
                <a:cs typeface="+mn-cs"/>
              </a:rPr>
              <a:t>Energy release to cold mass helium due to magnet quench</a:t>
            </a:r>
            <a:endParaRPr lang="pl-PL" altLang="pl-PL" sz="1800">
              <a:solidFill>
                <a:srgbClr val="000000"/>
              </a:solidFill>
              <a:ea typeface="+mn-ea"/>
              <a:cs typeface="+mn-cs"/>
            </a:endParaRPr>
          </a:p>
          <a:p>
            <a:pPr defTabSz="914400" eaLnBrk="1" hangingPunct="1">
              <a:spcBef>
                <a:spcPct val="50000"/>
              </a:spcBef>
            </a:pPr>
            <a:r>
              <a:rPr lang="en-GB" altLang="pl-PL" sz="1800">
                <a:solidFill>
                  <a:srgbClr val="E32213"/>
                </a:solidFill>
                <a:ea typeface="+mn-ea"/>
                <a:cs typeface="+mn-cs"/>
              </a:rPr>
              <a:t>9</a:t>
            </a:r>
            <a:r>
              <a:rPr lang="pl-PL" altLang="pl-PL" sz="1800">
                <a:solidFill>
                  <a:srgbClr val="E32213"/>
                </a:solidFill>
                <a:ea typeface="+mn-ea"/>
                <a:cs typeface="+mn-cs"/>
              </a:rPr>
              <a:t> </a:t>
            </a:r>
            <a:r>
              <a:rPr lang="en-GB" altLang="pl-PL" sz="1800">
                <a:solidFill>
                  <a:srgbClr val="E32213"/>
                </a:solidFill>
                <a:ea typeface="+mn-ea"/>
                <a:cs typeface="+mn-cs"/>
              </a:rPr>
              <a:t>Energy release to cold mass helium due to electrical arc</a:t>
            </a:r>
            <a:endParaRPr lang="en-US" altLang="pl-PL" sz="1800">
              <a:solidFill>
                <a:srgbClr val="E32213"/>
              </a:solidFill>
              <a:ea typeface="+mn-ea"/>
              <a:cs typeface="+mn-cs"/>
            </a:endParaRPr>
          </a:p>
        </p:txBody>
      </p:sp>
      <p:sp>
        <p:nvSpPr>
          <p:cNvPr id="3078" name="Line 6">
            <a:extLst>
              <a:ext uri="{FF2B5EF4-FFF2-40B4-BE49-F238E27FC236}">
                <a16:creationId xmlns:a16="http://schemas.microsoft.com/office/drawing/2014/main" id="{67077210-B0C2-4E24-B5E5-30A4FF99D500}"/>
              </a:ext>
            </a:extLst>
          </p:cNvPr>
          <p:cNvSpPr>
            <a:spLocks noChangeShapeType="1"/>
          </p:cNvSpPr>
          <p:nvPr/>
        </p:nvSpPr>
        <p:spPr bwMode="auto">
          <a:xfrm flipH="1" flipV="1">
            <a:off x="4217989" y="3690939"/>
            <a:ext cx="2776537" cy="2808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3079" name="Line 7">
            <a:extLst>
              <a:ext uri="{FF2B5EF4-FFF2-40B4-BE49-F238E27FC236}">
                <a16:creationId xmlns:a16="http://schemas.microsoft.com/office/drawing/2014/main" id="{72DED680-D8D4-4D4C-B46C-22A0A5113993}"/>
              </a:ext>
            </a:extLst>
          </p:cNvPr>
          <p:cNvSpPr>
            <a:spLocks noChangeShapeType="1"/>
          </p:cNvSpPr>
          <p:nvPr/>
        </p:nvSpPr>
        <p:spPr bwMode="auto">
          <a:xfrm flipH="1">
            <a:off x="5802314" y="2498725"/>
            <a:ext cx="1190625" cy="977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3080" name="Text Box 8">
            <a:extLst>
              <a:ext uri="{FF2B5EF4-FFF2-40B4-BE49-F238E27FC236}">
                <a16:creationId xmlns:a16="http://schemas.microsoft.com/office/drawing/2014/main" id="{6C50A32E-56C2-4C6D-8441-DBF2CFB3FF86}"/>
              </a:ext>
            </a:extLst>
          </p:cNvPr>
          <p:cNvSpPr txBox="1">
            <a:spLocks noChangeArrowheads="1"/>
          </p:cNvSpPr>
          <p:nvPr/>
        </p:nvSpPr>
        <p:spPr bwMode="auto">
          <a:xfrm>
            <a:off x="2135188" y="6499225"/>
            <a:ext cx="4356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defTabSz="914400" eaLnBrk="1" hangingPunct="1">
              <a:spcBef>
                <a:spcPct val="50000"/>
              </a:spcBef>
            </a:pPr>
            <a:r>
              <a:rPr lang="en-US" altLang="pl-PL" sz="1200">
                <a:solidFill>
                  <a:srgbClr val="000000"/>
                </a:solidFill>
                <a:ea typeface="+mn-ea"/>
                <a:cs typeface="+mn-cs"/>
              </a:rPr>
              <a:t>LHC Project Note 177</a:t>
            </a:r>
          </a:p>
        </p:txBody>
      </p:sp>
    </p:spTree>
  </p:cSld>
  <p:clrMapOvr>
    <a:masterClrMapping/>
  </p:clrMapOvr>
  <p:transition>
    <p:randomBa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a:extLst>
              <a:ext uri="{FF2B5EF4-FFF2-40B4-BE49-F238E27FC236}">
                <a16:creationId xmlns:a16="http://schemas.microsoft.com/office/drawing/2014/main" id="{3918ED11-DDDD-4E10-B616-0B3F7415D2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9144000" cy="630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10">
            <a:extLst>
              <a:ext uri="{FF2B5EF4-FFF2-40B4-BE49-F238E27FC236}">
                <a16:creationId xmlns:a16="http://schemas.microsoft.com/office/drawing/2014/main" id="{784CB0D8-A81F-47ED-9802-4400C34F33D3}"/>
              </a:ext>
            </a:extLst>
          </p:cNvPr>
          <p:cNvSpPr txBox="1">
            <a:spLocks noChangeArrowheads="1"/>
          </p:cNvSpPr>
          <p:nvPr/>
        </p:nvSpPr>
        <p:spPr bwMode="auto">
          <a:xfrm>
            <a:off x="2063750" y="6530975"/>
            <a:ext cx="19446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defTabSz="914400" eaLnBrk="1" hangingPunct="1">
              <a:spcBef>
                <a:spcPct val="50000"/>
              </a:spcBef>
            </a:pPr>
            <a:r>
              <a:rPr lang="en-US" altLang="pl-PL" sz="1200">
                <a:solidFill>
                  <a:srgbClr val="000000"/>
                </a:solidFill>
                <a:ea typeface="+mn-ea"/>
                <a:cs typeface="+mn-cs"/>
              </a:rPr>
              <a:t>LHC Project Note 177</a:t>
            </a:r>
          </a:p>
        </p:txBody>
      </p:sp>
      <p:sp>
        <p:nvSpPr>
          <p:cNvPr id="20484" name="Line 12">
            <a:extLst>
              <a:ext uri="{FF2B5EF4-FFF2-40B4-BE49-F238E27FC236}">
                <a16:creationId xmlns:a16="http://schemas.microsoft.com/office/drawing/2014/main" id="{814FEB2D-C1C8-45A3-9AAA-B3C0493AC098}"/>
              </a:ext>
            </a:extLst>
          </p:cNvPr>
          <p:cNvSpPr>
            <a:spLocks noChangeShapeType="1"/>
          </p:cNvSpPr>
          <p:nvPr/>
        </p:nvSpPr>
        <p:spPr bwMode="auto">
          <a:xfrm>
            <a:off x="4619625" y="5157788"/>
            <a:ext cx="140493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20485" name="Text Box 13">
            <a:extLst>
              <a:ext uri="{FF2B5EF4-FFF2-40B4-BE49-F238E27FC236}">
                <a16:creationId xmlns:a16="http://schemas.microsoft.com/office/drawing/2014/main" id="{102EB910-8C09-460B-97D3-72CDE202C986}"/>
              </a:ext>
            </a:extLst>
          </p:cNvPr>
          <p:cNvSpPr txBox="1">
            <a:spLocks noChangeArrowheads="1"/>
          </p:cNvSpPr>
          <p:nvPr/>
        </p:nvSpPr>
        <p:spPr bwMode="auto">
          <a:xfrm>
            <a:off x="5843588" y="944563"/>
            <a:ext cx="165735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spcBef>
                <a:spcPct val="50000"/>
              </a:spcBef>
            </a:pPr>
            <a:r>
              <a:rPr lang="en-US" altLang="pl-PL">
                <a:solidFill>
                  <a:srgbClr val="000000"/>
                </a:solidFill>
                <a:ea typeface="+mn-ea"/>
                <a:cs typeface="+mn-cs"/>
              </a:rPr>
              <a:t>(resulting from </a:t>
            </a:r>
          </a:p>
          <a:p>
            <a:pPr algn="ctr" defTabSz="914400" eaLnBrk="1" hangingPunct="1">
              <a:spcBef>
                <a:spcPct val="50000"/>
              </a:spcBef>
            </a:pPr>
            <a:r>
              <a:rPr lang="en-US" altLang="pl-PL">
                <a:solidFill>
                  <a:srgbClr val="000000"/>
                </a:solidFill>
                <a:ea typeface="+mn-ea"/>
                <a:cs typeface="+mn-cs"/>
              </a:rPr>
              <a:t>5 cm</a:t>
            </a:r>
            <a:r>
              <a:rPr lang="en-US" altLang="pl-PL" baseline="30000">
                <a:solidFill>
                  <a:srgbClr val="000000"/>
                </a:solidFill>
                <a:ea typeface="+mn-ea"/>
                <a:cs typeface="+mn-cs"/>
              </a:rPr>
              <a:t>2</a:t>
            </a:r>
            <a:r>
              <a:rPr lang="en-US" altLang="pl-PL">
                <a:solidFill>
                  <a:srgbClr val="000000"/>
                </a:solidFill>
                <a:ea typeface="+mn-ea"/>
                <a:cs typeface="+mn-cs"/>
              </a:rPr>
              <a:t> hole)</a:t>
            </a:r>
          </a:p>
        </p:txBody>
      </p:sp>
      <p:sp>
        <p:nvSpPr>
          <p:cNvPr id="20486" name="Line 14">
            <a:extLst>
              <a:ext uri="{FF2B5EF4-FFF2-40B4-BE49-F238E27FC236}">
                <a16:creationId xmlns:a16="http://schemas.microsoft.com/office/drawing/2014/main" id="{8BB8765F-5A40-487A-B2A8-7827BEB5888C}"/>
              </a:ext>
            </a:extLst>
          </p:cNvPr>
          <p:cNvSpPr>
            <a:spLocks noChangeShapeType="1"/>
          </p:cNvSpPr>
          <p:nvPr/>
        </p:nvSpPr>
        <p:spPr bwMode="auto">
          <a:xfrm>
            <a:off x="4619625" y="1355725"/>
            <a:ext cx="1404938"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20487" name="Rectangle 15">
            <a:extLst>
              <a:ext uri="{FF2B5EF4-FFF2-40B4-BE49-F238E27FC236}">
                <a16:creationId xmlns:a16="http://schemas.microsoft.com/office/drawing/2014/main" id="{7C71B460-5DCD-4CE8-A414-67C664429384}"/>
              </a:ext>
            </a:extLst>
          </p:cNvPr>
          <p:cNvSpPr>
            <a:spLocks noChangeArrowheads="1"/>
          </p:cNvSpPr>
          <p:nvPr/>
        </p:nvSpPr>
        <p:spPr bwMode="auto">
          <a:xfrm>
            <a:off x="7500939" y="4797425"/>
            <a:ext cx="3024187" cy="1506538"/>
          </a:xfrm>
          <a:prstGeom prst="rect">
            <a:avLst/>
          </a:prstGeom>
          <a:solidFill>
            <a:srgbClr val="FF0000">
              <a:alpha val="34901"/>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20488" name="Rectangle 16">
            <a:extLst>
              <a:ext uri="{FF2B5EF4-FFF2-40B4-BE49-F238E27FC236}">
                <a16:creationId xmlns:a16="http://schemas.microsoft.com/office/drawing/2014/main" id="{93CCBA8D-D7CC-41AA-A0E2-B46103ECC124}"/>
              </a:ext>
            </a:extLst>
          </p:cNvPr>
          <p:cNvSpPr>
            <a:spLocks noChangeArrowheads="1"/>
          </p:cNvSpPr>
          <p:nvPr/>
        </p:nvSpPr>
        <p:spPr bwMode="auto">
          <a:xfrm>
            <a:off x="7680325" y="944564"/>
            <a:ext cx="2844800" cy="623887"/>
          </a:xfrm>
          <a:prstGeom prst="rect">
            <a:avLst/>
          </a:prstGeom>
          <a:solidFill>
            <a:schemeClr val="accent1">
              <a:alpha val="38039"/>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20489" name="Rectangle 17">
            <a:extLst>
              <a:ext uri="{FF2B5EF4-FFF2-40B4-BE49-F238E27FC236}">
                <a16:creationId xmlns:a16="http://schemas.microsoft.com/office/drawing/2014/main" id="{A9A428AF-6BED-4CD3-B614-F084CC80146A}"/>
              </a:ext>
            </a:extLst>
          </p:cNvPr>
          <p:cNvSpPr>
            <a:spLocks noChangeArrowheads="1"/>
          </p:cNvSpPr>
          <p:nvPr/>
        </p:nvSpPr>
        <p:spPr bwMode="auto">
          <a:xfrm>
            <a:off x="7680325" y="2816225"/>
            <a:ext cx="2844800" cy="623888"/>
          </a:xfrm>
          <a:prstGeom prst="rect">
            <a:avLst/>
          </a:prstGeom>
          <a:solidFill>
            <a:schemeClr val="accent1">
              <a:alpha val="38039"/>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Tree>
  </p:cSld>
  <p:clrMapOvr>
    <a:masterClrMapping/>
  </p:clrMapOvr>
  <p:transition>
    <p:randomBa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a:extLst>
              <a:ext uri="{FF2B5EF4-FFF2-40B4-BE49-F238E27FC236}">
                <a16:creationId xmlns:a16="http://schemas.microsoft.com/office/drawing/2014/main" id="{DB21A339-CA6C-4455-B559-8960668162EB}"/>
              </a:ext>
            </a:extLst>
          </p:cNvPr>
          <p:cNvSpPr>
            <a:spLocks noGrp="1" noChangeArrowheads="1"/>
          </p:cNvSpPr>
          <p:nvPr>
            <p:ph type="title"/>
          </p:nvPr>
        </p:nvSpPr>
        <p:spPr>
          <a:xfrm>
            <a:off x="5622926" y="630238"/>
            <a:ext cx="4937125" cy="1035050"/>
          </a:xfrm>
        </p:spPr>
        <p:txBody>
          <a:bodyPr/>
          <a:lstStyle/>
          <a:p>
            <a:pPr eaLnBrk="1" hangingPunct="1"/>
            <a:r>
              <a:rPr lang="pl-PL" altLang="pl-PL" sz="2400"/>
              <a:t>Risk analysis – worst case scenario analysed – full break of jumper connection </a:t>
            </a:r>
            <a:endParaRPr lang="en-US" altLang="pl-PL" sz="2400"/>
          </a:p>
        </p:txBody>
      </p:sp>
      <p:sp>
        <p:nvSpPr>
          <p:cNvPr id="4102" name="Rectangle 3">
            <a:extLst>
              <a:ext uri="{FF2B5EF4-FFF2-40B4-BE49-F238E27FC236}">
                <a16:creationId xmlns:a16="http://schemas.microsoft.com/office/drawing/2014/main" id="{0BAC8B29-B765-4BA1-9F20-B2847B7520B9}"/>
              </a:ext>
            </a:extLst>
          </p:cNvPr>
          <p:cNvSpPr>
            <a:spLocks noChangeArrowheads="1"/>
          </p:cNvSpPr>
          <p:nvPr/>
        </p:nvSpPr>
        <p:spPr bwMode="auto">
          <a:xfrm>
            <a:off x="6003635" y="2051151"/>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graphicFrame>
        <p:nvGraphicFramePr>
          <p:cNvPr id="4098" name="Object 4">
            <a:extLst>
              <a:ext uri="{FF2B5EF4-FFF2-40B4-BE49-F238E27FC236}">
                <a16:creationId xmlns:a16="http://schemas.microsoft.com/office/drawing/2014/main" id="{D24137F4-30A8-4BF8-A921-28F719B4F62D}"/>
              </a:ext>
            </a:extLst>
          </p:cNvPr>
          <p:cNvGraphicFramePr>
            <a:graphicFrameLocks noChangeAspect="1"/>
          </p:cNvGraphicFramePr>
          <p:nvPr/>
        </p:nvGraphicFramePr>
        <p:xfrm>
          <a:off x="2030413" y="522288"/>
          <a:ext cx="3543300" cy="2900362"/>
        </p:xfrm>
        <a:graphic>
          <a:graphicData uri="http://schemas.openxmlformats.org/presentationml/2006/ole">
            <mc:AlternateContent xmlns:mc="http://schemas.openxmlformats.org/markup-compatibility/2006">
              <mc:Choice xmlns:v="urn:schemas-microsoft-com:vml" Requires="v">
                <p:oleObj spid="_x0000_s41046" r:id="rId4" imgW="4511040" imgH="3712464" progId="Visio.Drawing.5">
                  <p:embed/>
                </p:oleObj>
              </mc:Choice>
              <mc:Fallback>
                <p:oleObj r:id="rId4" imgW="4511040" imgH="3712464" progId="Visio.Drawing.5">
                  <p:embed/>
                  <p:pic>
                    <p:nvPicPr>
                      <p:cNvPr id="4098" name="Object 4">
                        <a:extLst>
                          <a:ext uri="{FF2B5EF4-FFF2-40B4-BE49-F238E27FC236}">
                            <a16:creationId xmlns:a16="http://schemas.microsoft.com/office/drawing/2014/main" id="{D24137F4-30A8-4BF8-A921-28F719B4F6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0413" y="522288"/>
                        <a:ext cx="3543300" cy="2900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3" name="Rectangle 5">
            <a:extLst>
              <a:ext uri="{FF2B5EF4-FFF2-40B4-BE49-F238E27FC236}">
                <a16:creationId xmlns:a16="http://schemas.microsoft.com/office/drawing/2014/main" id="{9FCF1A3A-9E55-4378-B663-38FF06030AD5}"/>
              </a:ext>
            </a:extLst>
          </p:cNvPr>
          <p:cNvSpPr>
            <a:spLocks noChangeArrowheads="1"/>
          </p:cNvSpPr>
          <p:nvPr/>
        </p:nvSpPr>
        <p:spPr bwMode="auto">
          <a:xfrm>
            <a:off x="6003635" y="1913038"/>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graphicFrame>
        <p:nvGraphicFramePr>
          <p:cNvPr id="4099" name="Object 6">
            <a:extLst>
              <a:ext uri="{FF2B5EF4-FFF2-40B4-BE49-F238E27FC236}">
                <a16:creationId xmlns:a16="http://schemas.microsoft.com/office/drawing/2014/main" id="{6C2D340D-8F59-4BEF-93EF-7CBD54CCB1D4}"/>
              </a:ext>
            </a:extLst>
          </p:cNvPr>
          <p:cNvGraphicFramePr>
            <a:graphicFrameLocks noChangeAspect="1"/>
          </p:cNvGraphicFramePr>
          <p:nvPr/>
        </p:nvGraphicFramePr>
        <p:xfrm>
          <a:off x="6081714" y="2255838"/>
          <a:ext cx="4586287" cy="4189412"/>
        </p:xfrm>
        <a:graphic>
          <a:graphicData uri="http://schemas.openxmlformats.org/presentationml/2006/ole">
            <mc:AlternateContent xmlns:mc="http://schemas.openxmlformats.org/markup-compatibility/2006">
              <mc:Choice xmlns:v="urn:schemas-microsoft-com:vml" Requires="v">
                <p:oleObj spid="_x0000_s41047" r:id="rId6" imgW="6321552" imgH="5751576" progId="Visio.Drawing.5">
                  <p:embed/>
                </p:oleObj>
              </mc:Choice>
              <mc:Fallback>
                <p:oleObj r:id="rId6" imgW="6321552" imgH="5751576" progId="Visio.Drawing.5">
                  <p:embed/>
                  <p:pic>
                    <p:nvPicPr>
                      <p:cNvPr id="4099" name="Object 6">
                        <a:extLst>
                          <a:ext uri="{FF2B5EF4-FFF2-40B4-BE49-F238E27FC236}">
                            <a16:creationId xmlns:a16="http://schemas.microsoft.com/office/drawing/2014/main" id="{6C2D340D-8F59-4BEF-93EF-7CBD54CCB1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1714" y="2255838"/>
                        <a:ext cx="4586287" cy="4189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4" name="Line 7">
            <a:extLst>
              <a:ext uri="{FF2B5EF4-FFF2-40B4-BE49-F238E27FC236}">
                <a16:creationId xmlns:a16="http://schemas.microsoft.com/office/drawing/2014/main" id="{276C7A31-B703-49A0-99E9-D31360B8C01A}"/>
              </a:ext>
            </a:extLst>
          </p:cNvPr>
          <p:cNvSpPr>
            <a:spLocks noChangeShapeType="1"/>
          </p:cNvSpPr>
          <p:nvPr/>
        </p:nvSpPr>
        <p:spPr bwMode="auto">
          <a:xfrm>
            <a:off x="4038600" y="1830389"/>
            <a:ext cx="4148138" cy="24161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105" name="Rectangle 8">
            <a:extLst>
              <a:ext uri="{FF2B5EF4-FFF2-40B4-BE49-F238E27FC236}">
                <a16:creationId xmlns:a16="http://schemas.microsoft.com/office/drawing/2014/main" id="{3B12BE1C-F6C2-4C7E-857E-FFA44DB5ABB6}"/>
              </a:ext>
            </a:extLst>
          </p:cNvPr>
          <p:cNvSpPr>
            <a:spLocks noChangeArrowheads="1"/>
          </p:cNvSpPr>
          <p:nvPr/>
        </p:nvSpPr>
        <p:spPr bwMode="auto">
          <a:xfrm>
            <a:off x="6003635" y="1879701"/>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graphicFrame>
        <p:nvGraphicFramePr>
          <p:cNvPr id="4100" name="Object 9">
            <a:extLst>
              <a:ext uri="{FF2B5EF4-FFF2-40B4-BE49-F238E27FC236}">
                <a16:creationId xmlns:a16="http://schemas.microsoft.com/office/drawing/2014/main" id="{82C7255A-B52D-467D-9FFC-138CEDD5AA22}"/>
              </a:ext>
            </a:extLst>
          </p:cNvPr>
          <p:cNvGraphicFramePr>
            <a:graphicFrameLocks noChangeAspect="1"/>
          </p:cNvGraphicFramePr>
          <p:nvPr/>
        </p:nvGraphicFramePr>
        <p:xfrm>
          <a:off x="1524001" y="3646489"/>
          <a:ext cx="5154613" cy="3095625"/>
        </p:xfrm>
        <a:graphic>
          <a:graphicData uri="http://schemas.openxmlformats.org/presentationml/2006/ole">
            <mc:AlternateContent xmlns:mc="http://schemas.openxmlformats.org/markup-compatibility/2006">
              <mc:Choice xmlns:v="urn:schemas-microsoft-com:vml" Requires="v">
                <p:oleObj spid="_x0000_s41048" r:id="rId8" imgW="7866314" imgH="4737334" progId="Visio.Drawing.6">
                  <p:embed/>
                </p:oleObj>
              </mc:Choice>
              <mc:Fallback>
                <p:oleObj r:id="rId8" imgW="7866314" imgH="4737334" progId="Visio.Drawing.6">
                  <p:embed/>
                  <p:pic>
                    <p:nvPicPr>
                      <p:cNvPr id="4100" name="Object 9">
                        <a:extLst>
                          <a:ext uri="{FF2B5EF4-FFF2-40B4-BE49-F238E27FC236}">
                            <a16:creationId xmlns:a16="http://schemas.microsoft.com/office/drawing/2014/main" id="{82C7255A-B52D-467D-9FFC-138CEDD5AA2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1" y="3646489"/>
                        <a:ext cx="5154613" cy="3095625"/>
                      </a:xfrm>
                      <a:prstGeom prst="rect">
                        <a:avLst/>
                      </a:prstGeom>
                      <a:solidFill>
                        <a:schemeClr val="bg1"/>
                      </a:solidFill>
                    </p:spPr>
                  </p:pic>
                </p:oleObj>
              </mc:Fallback>
            </mc:AlternateContent>
          </a:graphicData>
        </a:graphic>
      </p:graphicFrame>
    </p:spTree>
  </p:cSld>
  <p:clrMapOvr>
    <a:masterClrMapping/>
  </p:clrMapOvr>
  <p:transition>
    <p:randomBa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526682A1-3762-483C-8A54-E8E36E3C81F7}"/>
              </a:ext>
            </a:extLst>
          </p:cNvPr>
          <p:cNvSpPr>
            <a:spLocks noGrp="1" noChangeArrowheads="1"/>
          </p:cNvSpPr>
          <p:nvPr>
            <p:ph type="title"/>
          </p:nvPr>
        </p:nvSpPr>
        <p:spPr/>
        <p:txBody>
          <a:bodyPr/>
          <a:lstStyle/>
          <a:p>
            <a:pPr eaLnBrk="1" hangingPunct="1"/>
            <a:r>
              <a:rPr lang="pl-PL" altLang="pl-PL" sz="3200">
                <a:solidFill>
                  <a:schemeClr val="bg1"/>
                </a:solidFill>
              </a:rPr>
              <a:t>Can the helium discharge be avoided?</a:t>
            </a:r>
            <a:br>
              <a:rPr lang="pl-PL" altLang="pl-PL" sz="3200">
                <a:solidFill>
                  <a:schemeClr val="bg1"/>
                </a:solidFill>
              </a:rPr>
            </a:br>
            <a:r>
              <a:rPr lang="en-US" altLang="pl-PL" sz="3200">
                <a:solidFill>
                  <a:schemeClr val="bg1"/>
                </a:solidFill>
              </a:rPr>
              <a:t>Geneva, </a:t>
            </a:r>
            <a:r>
              <a:rPr lang="pl-PL" altLang="pl-PL" sz="3200">
                <a:solidFill>
                  <a:schemeClr val="bg1"/>
                </a:solidFill>
              </a:rPr>
              <a:t>19</a:t>
            </a:r>
            <a:r>
              <a:rPr lang="en-US" altLang="pl-PL" sz="3200">
                <a:solidFill>
                  <a:schemeClr val="bg1"/>
                </a:solidFill>
              </a:rPr>
              <a:t> September 2008</a:t>
            </a:r>
            <a:r>
              <a:rPr lang="pl-PL" altLang="pl-PL" sz="3200">
                <a:solidFill>
                  <a:schemeClr val="bg1"/>
                </a:solidFill>
              </a:rPr>
              <a:t>:</a:t>
            </a:r>
            <a:endParaRPr lang="en-US" altLang="pl-PL" sz="3200">
              <a:solidFill>
                <a:schemeClr val="bg1"/>
              </a:solidFill>
            </a:endParaRPr>
          </a:p>
        </p:txBody>
      </p:sp>
      <p:pic>
        <p:nvPicPr>
          <p:cNvPr id="21507" name="Picture 3" descr="LHC w tunelu wygenerowane komputerowo">
            <a:extLst>
              <a:ext uri="{FF2B5EF4-FFF2-40B4-BE49-F238E27FC236}">
                <a16:creationId xmlns:a16="http://schemas.microsoft.com/office/drawing/2014/main" id="{AD728FB1-5D06-4B41-A3F3-F0A55B0647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188" y="3759201"/>
            <a:ext cx="4400550"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08" name="Group 4">
            <a:extLst>
              <a:ext uri="{FF2B5EF4-FFF2-40B4-BE49-F238E27FC236}">
                <a16:creationId xmlns:a16="http://schemas.microsoft.com/office/drawing/2014/main" id="{6B45DD4E-7C41-4B24-B365-6487BBD25516}"/>
              </a:ext>
            </a:extLst>
          </p:cNvPr>
          <p:cNvGrpSpPr>
            <a:grpSpLocks/>
          </p:cNvGrpSpPr>
          <p:nvPr/>
        </p:nvGrpSpPr>
        <p:grpSpPr bwMode="auto">
          <a:xfrm>
            <a:off x="3697288" y="1755776"/>
            <a:ext cx="1606550" cy="3021013"/>
            <a:chOff x="3973" y="660"/>
            <a:chExt cx="1012" cy="1658"/>
          </a:xfrm>
        </p:grpSpPr>
        <p:pic>
          <p:nvPicPr>
            <p:cNvPr id="21510" name="Picture 5" descr="smoke">
              <a:extLst>
                <a:ext uri="{FF2B5EF4-FFF2-40B4-BE49-F238E27FC236}">
                  <a16:creationId xmlns:a16="http://schemas.microsoft.com/office/drawing/2014/main" id="{F23DF128-59FF-47A0-9009-CA6E860F9C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3076"/>
            <a:stretch>
              <a:fillRect/>
            </a:stretch>
          </p:blipFill>
          <p:spPr bwMode="auto">
            <a:xfrm>
              <a:off x="3973" y="660"/>
              <a:ext cx="1012" cy="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Freeform 6">
              <a:extLst>
                <a:ext uri="{FF2B5EF4-FFF2-40B4-BE49-F238E27FC236}">
                  <a16:creationId xmlns:a16="http://schemas.microsoft.com/office/drawing/2014/main" id="{E5BA2DB4-C8A5-4057-B1E4-56BCE8B9D60A}"/>
                </a:ext>
              </a:extLst>
            </p:cNvPr>
            <p:cNvSpPr>
              <a:spLocks/>
            </p:cNvSpPr>
            <p:nvPr/>
          </p:nvSpPr>
          <p:spPr bwMode="auto">
            <a:xfrm>
              <a:off x="4439" y="1885"/>
              <a:ext cx="217" cy="433"/>
            </a:xfrm>
            <a:custGeom>
              <a:avLst/>
              <a:gdLst>
                <a:gd name="T0" fmla="*/ 4 w 247"/>
                <a:gd name="T1" fmla="*/ 6 h 277"/>
                <a:gd name="T2" fmla="*/ 44 w 247"/>
                <a:gd name="T3" fmla="*/ 67 h 277"/>
                <a:gd name="T4" fmla="*/ 78 w 247"/>
                <a:gd name="T5" fmla="*/ 133 h 277"/>
                <a:gd name="T6" fmla="*/ 118 w 247"/>
                <a:gd name="T7" fmla="*/ 227 h 277"/>
                <a:gd name="T8" fmla="*/ 126 w 247"/>
                <a:gd name="T9" fmla="*/ 264 h 277"/>
                <a:gd name="T10" fmla="*/ 144 w 247"/>
                <a:gd name="T11" fmla="*/ 367 h 277"/>
                <a:gd name="T12" fmla="*/ 149 w 247"/>
                <a:gd name="T13" fmla="*/ 424 h 277"/>
                <a:gd name="T14" fmla="*/ 170 w 247"/>
                <a:gd name="T15" fmla="*/ 428 h 277"/>
                <a:gd name="T16" fmla="*/ 186 w 247"/>
                <a:gd name="T17" fmla="*/ 428 h 277"/>
                <a:gd name="T18" fmla="*/ 192 w 247"/>
                <a:gd name="T19" fmla="*/ 400 h 277"/>
                <a:gd name="T20" fmla="*/ 194 w 247"/>
                <a:gd name="T21" fmla="*/ 335 h 277"/>
                <a:gd name="T22" fmla="*/ 194 w 247"/>
                <a:gd name="T23" fmla="*/ 283 h 277"/>
                <a:gd name="T24" fmla="*/ 205 w 247"/>
                <a:gd name="T25" fmla="*/ 217 h 277"/>
                <a:gd name="T26" fmla="*/ 205 w 247"/>
                <a:gd name="T27" fmla="*/ 180 h 277"/>
                <a:gd name="T28" fmla="*/ 202 w 247"/>
                <a:gd name="T29" fmla="*/ 147 h 277"/>
                <a:gd name="T30" fmla="*/ 210 w 247"/>
                <a:gd name="T31" fmla="*/ 34 h 277"/>
                <a:gd name="T32" fmla="*/ 160 w 247"/>
                <a:gd name="T33" fmla="*/ 30 h 277"/>
                <a:gd name="T34" fmla="*/ 83 w 247"/>
                <a:gd name="T35" fmla="*/ 16 h 277"/>
                <a:gd name="T36" fmla="*/ 20 w 247"/>
                <a:gd name="T37" fmla="*/ 30 h 277"/>
                <a:gd name="T38" fmla="*/ 4 w 247"/>
                <a:gd name="T39" fmla="*/ 6 h 2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7"/>
                <a:gd name="T61" fmla="*/ 0 h 277"/>
                <a:gd name="T62" fmla="*/ 247 w 247"/>
                <a:gd name="T63" fmla="*/ 277 h 27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7" h="277">
                  <a:moveTo>
                    <a:pt x="5" y="4"/>
                  </a:moveTo>
                  <a:cubicBezTo>
                    <a:pt x="10" y="8"/>
                    <a:pt x="36" y="30"/>
                    <a:pt x="50" y="43"/>
                  </a:cubicBezTo>
                  <a:cubicBezTo>
                    <a:pt x="64" y="56"/>
                    <a:pt x="75" y="68"/>
                    <a:pt x="89" y="85"/>
                  </a:cubicBezTo>
                  <a:cubicBezTo>
                    <a:pt x="103" y="102"/>
                    <a:pt x="125" y="131"/>
                    <a:pt x="134" y="145"/>
                  </a:cubicBezTo>
                  <a:cubicBezTo>
                    <a:pt x="143" y="159"/>
                    <a:pt x="138" y="154"/>
                    <a:pt x="143" y="169"/>
                  </a:cubicBezTo>
                  <a:cubicBezTo>
                    <a:pt x="148" y="184"/>
                    <a:pt x="160" y="218"/>
                    <a:pt x="164" y="235"/>
                  </a:cubicBezTo>
                  <a:cubicBezTo>
                    <a:pt x="168" y="252"/>
                    <a:pt x="165" y="265"/>
                    <a:pt x="170" y="271"/>
                  </a:cubicBezTo>
                  <a:cubicBezTo>
                    <a:pt x="175" y="277"/>
                    <a:pt x="187" y="273"/>
                    <a:pt x="194" y="274"/>
                  </a:cubicBezTo>
                  <a:cubicBezTo>
                    <a:pt x="201" y="275"/>
                    <a:pt x="208" y="277"/>
                    <a:pt x="212" y="274"/>
                  </a:cubicBezTo>
                  <a:cubicBezTo>
                    <a:pt x="216" y="271"/>
                    <a:pt x="216" y="266"/>
                    <a:pt x="218" y="256"/>
                  </a:cubicBezTo>
                  <a:cubicBezTo>
                    <a:pt x="220" y="246"/>
                    <a:pt x="221" y="226"/>
                    <a:pt x="221" y="214"/>
                  </a:cubicBezTo>
                  <a:cubicBezTo>
                    <a:pt x="221" y="202"/>
                    <a:pt x="219" y="193"/>
                    <a:pt x="221" y="181"/>
                  </a:cubicBezTo>
                  <a:cubicBezTo>
                    <a:pt x="223" y="169"/>
                    <a:pt x="231" y="150"/>
                    <a:pt x="233" y="139"/>
                  </a:cubicBezTo>
                  <a:cubicBezTo>
                    <a:pt x="235" y="128"/>
                    <a:pt x="233" y="122"/>
                    <a:pt x="233" y="115"/>
                  </a:cubicBezTo>
                  <a:cubicBezTo>
                    <a:pt x="233" y="108"/>
                    <a:pt x="229" y="109"/>
                    <a:pt x="230" y="94"/>
                  </a:cubicBezTo>
                  <a:cubicBezTo>
                    <a:pt x="231" y="79"/>
                    <a:pt x="247" y="34"/>
                    <a:pt x="239" y="22"/>
                  </a:cubicBezTo>
                  <a:cubicBezTo>
                    <a:pt x="231" y="10"/>
                    <a:pt x="206" y="21"/>
                    <a:pt x="182" y="19"/>
                  </a:cubicBezTo>
                  <a:cubicBezTo>
                    <a:pt x="158" y="17"/>
                    <a:pt x="121" y="10"/>
                    <a:pt x="95" y="10"/>
                  </a:cubicBezTo>
                  <a:cubicBezTo>
                    <a:pt x="69" y="10"/>
                    <a:pt x="37" y="20"/>
                    <a:pt x="23" y="19"/>
                  </a:cubicBezTo>
                  <a:cubicBezTo>
                    <a:pt x="9" y="18"/>
                    <a:pt x="0" y="0"/>
                    <a:pt x="5" y="4"/>
                  </a:cubicBezTo>
                  <a:close/>
                </a:path>
              </a:pathLst>
            </a:custGeom>
            <a:solidFill>
              <a:srgbClr val="8FED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grpSp>
      <p:sp>
        <p:nvSpPr>
          <p:cNvPr id="21509" name="Text Box 7">
            <a:extLst>
              <a:ext uri="{FF2B5EF4-FFF2-40B4-BE49-F238E27FC236}">
                <a16:creationId xmlns:a16="http://schemas.microsoft.com/office/drawing/2014/main" id="{71F0B328-E1B4-4BAC-9B48-349069D1EBA8}"/>
              </a:ext>
            </a:extLst>
          </p:cNvPr>
          <p:cNvSpPr txBox="1">
            <a:spLocks noChangeArrowheads="1"/>
          </p:cNvSpPr>
          <p:nvPr/>
        </p:nvSpPr>
        <p:spPr bwMode="auto">
          <a:xfrm>
            <a:off x="6492876" y="1844675"/>
            <a:ext cx="4067175"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defTabSz="914400" eaLnBrk="1" hangingPunct="1">
              <a:spcBef>
                <a:spcPct val="20000"/>
              </a:spcBef>
            </a:pPr>
            <a:r>
              <a:rPr lang="pl-PL" altLang="pl-PL" sz="1800">
                <a:solidFill>
                  <a:srgbClr val="000000"/>
                </a:solidFill>
                <a:ea typeface="+mn-ea"/>
                <a:cs typeface="+mn-cs"/>
              </a:rPr>
              <a:t>„</a:t>
            </a:r>
            <a:r>
              <a:rPr lang="en-US" altLang="pl-PL" sz="1800">
                <a:solidFill>
                  <a:srgbClr val="000000"/>
                </a:solidFill>
                <a:ea typeface="+mn-ea"/>
                <a:cs typeface="+mn-cs"/>
              </a:rPr>
              <a:t>Investigations at CERN following a large helium leak into sector 3-4 of the Large Hadron Collider (LHC) tunnel have indicated that the most likely cause of the incident was a faulty electrical connection between two of the accelerator’s magnets. Before a full understanding of the incident can be established, however, the sector has to be brought to room temperature and the magnets involved opened up for inspection.  This will take  three to four weeks. Full details of this investigation will be made available once it is complete</a:t>
            </a:r>
            <a:r>
              <a:rPr lang="pl-PL" altLang="pl-PL" sz="1800">
                <a:solidFill>
                  <a:srgbClr val="000000"/>
                </a:solidFill>
                <a:ea typeface="+mn-ea"/>
                <a:cs typeface="+mn-cs"/>
              </a:rPr>
              <a:t>”</a:t>
            </a:r>
            <a:r>
              <a:rPr lang="en-US" altLang="pl-PL" sz="1800">
                <a:solidFill>
                  <a:srgbClr val="000000"/>
                </a:solidFill>
                <a:ea typeface="+mn-ea"/>
                <a:cs typeface="+mn-cs"/>
              </a:rPr>
              <a:t>. </a:t>
            </a:r>
            <a:endParaRPr lang="pl-PL" altLang="pl-PL" sz="1800">
              <a:solidFill>
                <a:srgbClr val="000000"/>
              </a:solidFill>
              <a:ea typeface="+mn-ea"/>
              <a:cs typeface="+mn-cs"/>
            </a:endParaRPr>
          </a:p>
          <a:p>
            <a:pPr defTabSz="914400" eaLnBrk="1" hangingPunct="1">
              <a:spcBef>
                <a:spcPct val="50000"/>
              </a:spcBef>
            </a:pPr>
            <a:endParaRPr lang="en-US" altLang="pl-PL" sz="2400">
              <a:solidFill>
                <a:srgbClr val="000000"/>
              </a:solidFill>
              <a:ea typeface="+mn-ea"/>
              <a:cs typeface="+mn-cs"/>
            </a:endParaRPr>
          </a:p>
        </p:txBody>
      </p:sp>
    </p:spTree>
  </p:cSld>
  <p:clrMapOvr>
    <a:masterClrMapping/>
  </p:clrMapOvr>
  <p:transition>
    <p:randomBa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44F6D89-C6A2-423B-87B5-5F9FDD2C40C1}"/>
              </a:ext>
            </a:extLst>
          </p:cNvPr>
          <p:cNvSpPr>
            <a:spLocks noGrp="1" noChangeArrowheads="1"/>
          </p:cNvSpPr>
          <p:nvPr>
            <p:ph type="title"/>
          </p:nvPr>
        </p:nvSpPr>
        <p:spPr>
          <a:xfrm>
            <a:off x="2260601" y="725489"/>
            <a:ext cx="7669213" cy="720725"/>
          </a:xfrm>
        </p:spPr>
        <p:txBody>
          <a:bodyPr/>
          <a:lstStyle/>
          <a:p>
            <a:pPr eaLnBrk="1" hangingPunct="1"/>
            <a:r>
              <a:rPr lang="pl-PL" altLang="pl-PL"/>
              <a:t>Properties of cryogenic liquids</a:t>
            </a:r>
          </a:p>
        </p:txBody>
      </p:sp>
      <p:graphicFrame>
        <p:nvGraphicFramePr>
          <p:cNvPr id="528485" name="Group 101">
            <a:extLst>
              <a:ext uri="{FF2B5EF4-FFF2-40B4-BE49-F238E27FC236}">
                <a16:creationId xmlns:a16="http://schemas.microsoft.com/office/drawing/2014/main" id="{E35798D5-F9B8-4491-BB58-B0713E60BEF9}"/>
              </a:ext>
            </a:extLst>
          </p:cNvPr>
          <p:cNvGraphicFramePr>
            <a:graphicFrameLocks noGrp="1"/>
          </p:cNvGraphicFramePr>
          <p:nvPr>
            <p:ph idx="1"/>
          </p:nvPr>
        </p:nvGraphicFramePr>
        <p:xfrm>
          <a:off x="2084388" y="1863725"/>
          <a:ext cx="8583612" cy="4806952"/>
        </p:xfrm>
        <a:graphic>
          <a:graphicData uri="http://schemas.openxmlformats.org/drawingml/2006/table">
            <a:tbl>
              <a:tblPr/>
              <a:tblGrid>
                <a:gridCol w="698500">
                  <a:extLst>
                    <a:ext uri="{9D8B030D-6E8A-4147-A177-3AD203B41FA5}">
                      <a16:colId xmlns:a16="http://schemas.microsoft.com/office/drawing/2014/main" val="20000"/>
                    </a:ext>
                  </a:extLst>
                </a:gridCol>
                <a:gridCol w="862012">
                  <a:extLst>
                    <a:ext uri="{9D8B030D-6E8A-4147-A177-3AD203B41FA5}">
                      <a16:colId xmlns:a16="http://schemas.microsoft.com/office/drawing/2014/main" val="20001"/>
                    </a:ext>
                  </a:extLst>
                </a:gridCol>
                <a:gridCol w="781050">
                  <a:extLst>
                    <a:ext uri="{9D8B030D-6E8A-4147-A177-3AD203B41FA5}">
                      <a16:colId xmlns:a16="http://schemas.microsoft.com/office/drawing/2014/main" val="20002"/>
                    </a:ext>
                  </a:extLst>
                </a:gridCol>
                <a:gridCol w="779463">
                  <a:extLst>
                    <a:ext uri="{9D8B030D-6E8A-4147-A177-3AD203B41FA5}">
                      <a16:colId xmlns:a16="http://schemas.microsoft.com/office/drawing/2014/main" val="20003"/>
                    </a:ext>
                  </a:extLst>
                </a:gridCol>
                <a:gridCol w="781050">
                  <a:extLst>
                    <a:ext uri="{9D8B030D-6E8A-4147-A177-3AD203B41FA5}">
                      <a16:colId xmlns:a16="http://schemas.microsoft.com/office/drawing/2014/main" val="20004"/>
                    </a:ext>
                  </a:extLst>
                </a:gridCol>
                <a:gridCol w="779462">
                  <a:extLst>
                    <a:ext uri="{9D8B030D-6E8A-4147-A177-3AD203B41FA5}">
                      <a16:colId xmlns:a16="http://schemas.microsoft.com/office/drawing/2014/main" val="20005"/>
                    </a:ext>
                  </a:extLst>
                </a:gridCol>
                <a:gridCol w="781050">
                  <a:extLst>
                    <a:ext uri="{9D8B030D-6E8A-4147-A177-3AD203B41FA5}">
                      <a16:colId xmlns:a16="http://schemas.microsoft.com/office/drawing/2014/main" val="20006"/>
                    </a:ext>
                  </a:extLst>
                </a:gridCol>
                <a:gridCol w="779463">
                  <a:extLst>
                    <a:ext uri="{9D8B030D-6E8A-4147-A177-3AD203B41FA5}">
                      <a16:colId xmlns:a16="http://schemas.microsoft.com/office/drawing/2014/main" val="20007"/>
                    </a:ext>
                  </a:extLst>
                </a:gridCol>
                <a:gridCol w="781050">
                  <a:extLst>
                    <a:ext uri="{9D8B030D-6E8A-4147-A177-3AD203B41FA5}">
                      <a16:colId xmlns:a16="http://schemas.microsoft.com/office/drawing/2014/main" val="20008"/>
                    </a:ext>
                  </a:extLst>
                </a:gridCol>
                <a:gridCol w="779462">
                  <a:extLst>
                    <a:ext uri="{9D8B030D-6E8A-4147-A177-3AD203B41FA5}">
                      <a16:colId xmlns:a16="http://schemas.microsoft.com/office/drawing/2014/main" val="20009"/>
                    </a:ext>
                  </a:extLst>
                </a:gridCol>
                <a:gridCol w="781050">
                  <a:extLst>
                    <a:ext uri="{9D8B030D-6E8A-4147-A177-3AD203B41FA5}">
                      <a16:colId xmlns:a16="http://schemas.microsoft.com/office/drawing/2014/main" val="20010"/>
                    </a:ext>
                  </a:extLst>
                </a:gridCol>
              </a:tblGrid>
              <a:tr h="9334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1600" b="1" i="0" u="none" strike="noStrike" cap="none" normalizeH="0" baseline="0">
                          <a:ln>
                            <a:noFill/>
                          </a:ln>
                          <a:solidFill>
                            <a:schemeClr val="tx1"/>
                          </a:solidFill>
                          <a:effectLst/>
                          <a:latin typeface="Trebuchet MS" pitchFamily="34" charset="0"/>
                        </a:rPr>
                        <a:t>Cryog-en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a:ln>
                            <a:noFill/>
                          </a:ln>
                          <a:solidFill>
                            <a:schemeClr val="tx1"/>
                          </a:solidFill>
                          <a:effectLst/>
                          <a:latin typeface="Trebuchet MS" pitchFamily="34" charset="0"/>
                        </a:rPr>
                        <a:t>M</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a:ln>
                            <a:noFill/>
                          </a:ln>
                          <a:solidFill>
                            <a:schemeClr val="tx1"/>
                          </a:solidFill>
                          <a:effectLst/>
                          <a:latin typeface="Trebuchet MS" pitchFamily="34" charset="0"/>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a:ln>
                            <a:noFill/>
                          </a:ln>
                          <a:solidFill>
                            <a:schemeClr val="tx1"/>
                          </a:solidFill>
                          <a:effectLst/>
                          <a:latin typeface="Times New Roman" pitchFamily="18" charset="0"/>
                          <a:cs typeface="Times New Roman" pitchFamily="18" charset="0"/>
                        </a:rPr>
                        <a:t>T</a:t>
                      </a:r>
                      <a:r>
                        <a:rPr kumimoji="0" lang="de-DE" sz="1600" b="0" i="0" u="none" strike="noStrike" cap="none" normalizeH="0" baseline="-30000">
                          <a:ln>
                            <a:noFill/>
                          </a:ln>
                          <a:solidFill>
                            <a:schemeClr val="tx1"/>
                          </a:solidFill>
                          <a:effectLst/>
                          <a:latin typeface="Times New Roman" pitchFamily="18" charset="0"/>
                          <a:cs typeface="Times New Roman" pitchFamily="18" charset="0"/>
                        </a:rPr>
                        <a:t>N</a:t>
                      </a:r>
                      <a:endParaRPr kumimoji="0" lang="pl-PL" sz="1600" b="0" i="0" u="none" strike="noStrike" cap="none" normalizeH="0" baseline="-3000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a:ln>
                            <a:noFill/>
                          </a:ln>
                          <a:solidFill>
                            <a:schemeClr val="tx1"/>
                          </a:solidFill>
                          <a:effectLst/>
                          <a:latin typeface="Times New Roman" pitchFamily="18" charset="0"/>
                          <a:cs typeface="Times New Roman" pitchFamily="18" charset="0"/>
                        </a:rPr>
                        <a:t>[K]</a:t>
                      </a:r>
                      <a:endParaRPr kumimoji="0" lang="pl-PL" sz="16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a:ln>
                            <a:noFill/>
                          </a:ln>
                          <a:solidFill>
                            <a:schemeClr val="tx1"/>
                          </a:solidFill>
                          <a:effectLst/>
                          <a:latin typeface="Times New Roman" pitchFamily="18" charset="0"/>
                          <a:cs typeface="Times New Roman" pitchFamily="18" charset="0"/>
                          <a:sym typeface="Symbol" pitchFamily="18" charset="2"/>
                        </a:rPr>
                        <a:t></a:t>
                      </a:r>
                      <a:r>
                        <a:rPr kumimoji="0" lang="de-DE" sz="1600" b="0" i="0" u="none" strike="noStrike" cap="none" normalizeH="0" baseline="-30000">
                          <a:ln>
                            <a:noFill/>
                          </a:ln>
                          <a:solidFill>
                            <a:schemeClr val="tx1"/>
                          </a:solidFill>
                          <a:effectLst/>
                          <a:latin typeface="Times New Roman" pitchFamily="18" charset="0"/>
                          <a:cs typeface="Times New Roman" pitchFamily="18" charset="0"/>
                        </a:rPr>
                        <a:t>1</a:t>
                      </a:r>
                      <a:endParaRPr kumimoji="0" lang="pl-PL" sz="1600" b="0" i="0" u="none" strike="noStrike" cap="none" normalizeH="0" baseline="-3000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a:ln>
                            <a:noFill/>
                          </a:ln>
                          <a:solidFill>
                            <a:schemeClr val="tx1"/>
                          </a:solidFill>
                          <a:effectLst/>
                          <a:latin typeface="Times New Roman" pitchFamily="18" charset="0"/>
                          <a:cs typeface="Times New Roman" pitchFamily="18" charset="0"/>
                        </a:rPr>
                        <a:t>[kg/m</a:t>
                      </a:r>
                      <a:r>
                        <a:rPr kumimoji="0" lang="de-DE" sz="1600" b="0" i="0" u="none" strike="noStrike" cap="none" normalizeH="0" baseline="30000">
                          <a:ln>
                            <a:noFill/>
                          </a:ln>
                          <a:solidFill>
                            <a:schemeClr val="tx1"/>
                          </a:solidFill>
                          <a:effectLst/>
                          <a:latin typeface="Times New Roman" pitchFamily="18" charset="0"/>
                          <a:cs typeface="Times New Roman" pitchFamily="18" charset="0"/>
                        </a:rPr>
                        <a:t>3</a:t>
                      </a:r>
                      <a:r>
                        <a:rPr kumimoji="0" lang="de-DE" sz="1600" b="0" i="0" u="none" strike="noStrike" cap="none" normalizeH="0" baseline="0">
                          <a:ln>
                            <a:noFill/>
                          </a:ln>
                          <a:solidFill>
                            <a:schemeClr val="tx1"/>
                          </a:solidFill>
                          <a:effectLst/>
                          <a:latin typeface="Times New Roman" pitchFamily="18" charset="0"/>
                          <a:cs typeface="Times New Roman" pitchFamily="18" charset="0"/>
                        </a:rPr>
                        <a:t>]</a:t>
                      </a:r>
                      <a:endParaRPr kumimoji="0" lang="pl-PL" sz="16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a:ln>
                            <a:noFill/>
                          </a:ln>
                          <a:solidFill>
                            <a:schemeClr val="tx1"/>
                          </a:solidFill>
                          <a:effectLst/>
                          <a:latin typeface="Times New Roman" pitchFamily="18" charset="0"/>
                          <a:cs typeface="Times New Roman" pitchFamily="18" charset="0"/>
                          <a:sym typeface="Symbol" pitchFamily="18" charset="2"/>
                        </a:rPr>
                        <a:t></a:t>
                      </a:r>
                      <a:r>
                        <a:rPr kumimoji="0" lang="de-DE" sz="1600" b="0" i="0" u="none" strike="noStrike" cap="none" normalizeH="0" baseline="-30000">
                          <a:ln>
                            <a:noFill/>
                          </a:ln>
                          <a:solidFill>
                            <a:schemeClr val="tx1"/>
                          </a:solidFill>
                          <a:effectLst/>
                          <a:latin typeface="Times New Roman" pitchFamily="18" charset="0"/>
                          <a:cs typeface="Times New Roman" pitchFamily="18" charset="0"/>
                        </a:rPr>
                        <a:t>2</a:t>
                      </a:r>
                      <a:endParaRPr kumimoji="0" lang="pl-PL" sz="1600" b="0" i="0" u="none" strike="noStrike" cap="none" normalizeH="0" baseline="-3000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a:ln>
                            <a:noFill/>
                          </a:ln>
                          <a:solidFill>
                            <a:schemeClr val="tx1"/>
                          </a:solidFill>
                          <a:effectLst/>
                          <a:latin typeface="Times New Roman" pitchFamily="18" charset="0"/>
                          <a:cs typeface="Times New Roman" pitchFamily="18" charset="0"/>
                        </a:rPr>
                        <a:t>[kg/m</a:t>
                      </a:r>
                      <a:r>
                        <a:rPr kumimoji="0" lang="de-DE" sz="1600" b="0" i="0" u="none" strike="noStrike" cap="none" normalizeH="0" baseline="30000">
                          <a:ln>
                            <a:noFill/>
                          </a:ln>
                          <a:solidFill>
                            <a:schemeClr val="tx1"/>
                          </a:solidFill>
                          <a:effectLst/>
                          <a:latin typeface="Times New Roman" pitchFamily="18" charset="0"/>
                          <a:cs typeface="Times New Roman" pitchFamily="18" charset="0"/>
                        </a:rPr>
                        <a:t>3</a:t>
                      </a:r>
                      <a:r>
                        <a:rPr kumimoji="0" lang="de-DE" sz="1600" b="0" i="0" u="none" strike="noStrike" cap="none" normalizeH="0" baseline="0">
                          <a:ln>
                            <a:noFill/>
                          </a:ln>
                          <a:solidFill>
                            <a:schemeClr val="tx1"/>
                          </a:solidFill>
                          <a:effectLst/>
                          <a:latin typeface="Times New Roman" pitchFamily="18" charset="0"/>
                          <a:cs typeface="Times New Roman" pitchFamily="18" charset="0"/>
                        </a:rPr>
                        <a:t>]</a:t>
                      </a:r>
                      <a:endParaRPr kumimoji="0" lang="pl-PL" sz="16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a:ln>
                            <a:noFill/>
                          </a:ln>
                          <a:solidFill>
                            <a:schemeClr val="tx1"/>
                          </a:solidFill>
                          <a:effectLst/>
                          <a:latin typeface="Times New Roman" pitchFamily="18" charset="0"/>
                          <a:cs typeface="Times New Roman" pitchFamily="18" charset="0"/>
                          <a:sym typeface="Symbol" pitchFamily="18" charset="2"/>
                        </a:rPr>
                        <a:t></a:t>
                      </a:r>
                      <a:r>
                        <a:rPr kumimoji="0" lang="de-DE" sz="1600" b="0" i="0" u="none" strike="noStrike" cap="none" normalizeH="0" baseline="-30000">
                          <a:ln>
                            <a:noFill/>
                          </a:ln>
                          <a:solidFill>
                            <a:schemeClr val="tx1"/>
                          </a:solidFill>
                          <a:effectLst/>
                          <a:latin typeface="Times New Roman" pitchFamily="18" charset="0"/>
                          <a:cs typeface="Times New Roman" pitchFamily="18" charset="0"/>
                        </a:rPr>
                        <a:t>3</a:t>
                      </a:r>
                      <a:endParaRPr kumimoji="0" lang="pl-PL" sz="1600" b="0" i="0" u="none" strike="noStrike" cap="none" normalizeH="0" baseline="-3000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a:ln>
                            <a:noFill/>
                          </a:ln>
                          <a:solidFill>
                            <a:schemeClr val="tx1"/>
                          </a:solidFill>
                          <a:effectLst/>
                          <a:latin typeface="Times New Roman" pitchFamily="18" charset="0"/>
                          <a:cs typeface="Times New Roman" pitchFamily="18" charset="0"/>
                        </a:rPr>
                        <a:t>[kg/m</a:t>
                      </a:r>
                      <a:r>
                        <a:rPr kumimoji="0" lang="de-DE" sz="1600" b="0" i="0" u="none" strike="noStrike" cap="none" normalizeH="0" baseline="30000">
                          <a:ln>
                            <a:noFill/>
                          </a:ln>
                          <a:solidFill>
                            <a:schemeClr val="tx1"/>
                          </a:solidFill>
                          <a:effectLst/>
                          <a:latin typeface="Times New Roman" pitchFamily="18" charset="0"/>
                          <a:cs typeface="Times New Roman" pitchFamily="18" charset="0"/>
                        </a:rPr>
                        <a:t>3</a:t>
                      </a:r>
                      <a:r>
                        <a:rPr kumimoji="0" lang="de-DE" sz="1600" b="0" i="0" u="none" strike="noStrike" cap="none" normalizeH="0" baseline="0">
                          <a:ln>
                            <a:noFill/>
                          </a:ln>
                          <a:solidFill>
                            <a:schemeClr val="tx1"/>
                          </a:solidFill>
                          <a:effectLst/>
                          <a:latin typeface="Times New Roman" pitchFamily="18" charset="0"/>
                          <a:cs typeface="Times New Roman" pitchFamily="18" charset="0"/>
                        </a:rPr>
                        <a:t>]</a:t>
                      </a:r>
                      <a:endParaRPr kumimoji="0" lang="pl-PL" sz="16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a:ln>
                            <a:noFill/>
                          </a:ln>
                          <a:solidFill>
                            <a:schemeClr val="tx1"/>
                          </a:solidFill>
                          <a:effectLst/>
                          <a:latin typeface="Times New Roman" pitchFamily="18" charset="0"/>
                          <a:cs typeface="Times New Roman" pitchFamily="18" charset="0"/>
                        </a:rPr>
                        <a:t>T</a:t>
                      </a:r>
                      <a:r>
                        <a:rPr kumimoji="0" lang="pl-PL" sz="1600" b="0" i="0" u="none" strike="noStrike" cap="none" normalizeH="0" baseline="-30000">
                          <a:ln>
                            <a:noFill/>
                          </a:ln>
                          <a:solidFill>
                            <a:schemeClr val="tx1"/>
                          </a:solidFill>
                          <a:effectLst/>
                          <a:latin typeface="Times New Roman" pitchFamily="18" charset="0"/>
                          <a:cs typeface="Times New Roman" pitchFamily="18" charset="0"/>
                        </a:rPr>
                        <a:t>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a:ln>
                            <a:noFill/>
                          </a:ln>
                          <a:solidFill>
                            <a:schemeClr val="tx1"/>
                          </a:solidFill>
                          <a:effectLst/>
                          <a:latin typeface="Times New Roman" pitchFamily="18" charset="0"/>
                          <a:cs typeface="Times New Roman" pitchFamily="18" charset="0"/>
                        </a:rPr>
                        <a:t>[K]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a:ln>
                            <a:noFill/>
                          </a:ln>
                          <a:solidFill>
                            <a:schemeClr val="tx1"/>
                          </a:solidFill>
                          <a:effectLst/>
                          <a:latin typeface="Times New Roman" pitchFamily="18" charset="0"/>
                          <a:cs typeface="Times New Roman" pitchFamily="18" charset="0"/>
                        </a:rPr>
                        <a:t>P</a:t>
                      </a:r>
                      <a:r>
                        <a:rPr kumimoji="0" lang="pl-PL" sz="1600" b="0" i="0" u="none" strike="noStrike" cap="none" normalizeH="0" baseline="-30000">
                          <a:ln>
                            <a:noFill/>
                          </a:ln>
                          <a:solidFill>
                            <a:schemeClr val="tx1"/>
                          </a:solidFill>
                          <a:effectLst/>
                          <a:latin typeface="Times New Roman" pitchFamily="18" charset="0"/>
                          <a:cs typeface="Times New Roman" pitchFamily="18" charset="0"/>
                        </a:rPr>
                        <a:t>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a:ln>
                            <a:noFill/>
                          </a:ln>
                          <a:solidFill>
                            <a:schemeClr val="tx1"/>
                          </a:solidFill>
                          <a:effectLst/>
                          <a:latin typeface="Times New Roman" pitchFamily="18" charset="0"/>
                          <a:cs typeface="Times New Roman" pitchFamily="18" charset="0"/>
                        </a:rPr>
                        <a:t>[MPa]</a:t>
                      </a:r>
                      <a:endParaRPr kumimoji="0" lang="pl-PL" sz="16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l-PL" sz="16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a:ln>
                            <a:noFill/>
                          </a:ln>
                          <a:solidFill>
                            <a:schemeClr val="tx1"/>
                          </a:solidFill>
                          <a:effectLst/>
                          <a:latin typeface="Times New Roman" pitchFamily="18" charset="0"/>
                          <a:cs typeface="Times New Roman" pitchFamily="18" charset="0"/>
                          <a:sym typeface="Symbol" pitchFamily="18" charset="2"/>
                        </a:rPr>
                        <a:t></a:t>
                      </a:r>
                      <a:r>
                        <a:rPr kumimoji="0" lang="en-US" sz="1600" b="0" i="0" u="none" strike="noStrike" cap="none" normalizeH="0" baseline="0">
                          <a:ln>
                            <a:noFill/>
                          </a:ln>
                          <a:solidFill>
                            <a:schemeClr val="tx1"/>
                          </a:solidFill>
                          <a:effectLst/>
                          <a:latin typeface="Times New Roman" pitchFamily="18" charset="0"/>
                          <a:cs typeface="Times New Roman" pitchFamily="18" charset="0"/>
                        </a:rPr>
                        <a:t>H</a:t>
                      </a:r>
                      <a:r>
                        <a:rPr kumimoji="0" lang="en-US" sz="1600" b="0" i="0" u="none" strike="noStrike" cap="none" normalizeH="0" baseline="-30000">
                          <a:ln>
                            <a:noFill/>
                          </a:ln>
                          <a:solidFill>
                            <a:schemeClr val="tx1"/>
                          </a:solidFill>
                          <a:effectLst/>
                          <a:latin typeface="Times New Roman" pitchFamily="18" charset="0"/>
                          <a:cs typeface="Times New Roman" pitchFamily="18" charset="0"/>
                        </a:rPr>
                        <a:t>V</a:t>
                      </a:r>
                      <a:endParaRPr kumimoji="0" lang="pl-PL" sz="1600" b="0" i="0" u="none" strike="noStrike" cap="none" normalizeH="0" baseline="-3000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[kJ/kg]</a:t>
                      </a:r>
                      <a:endParaRPr kumimoji="0" lang="pl-PL" sz="16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V</a:t>
                      </a:r>
                      <a:r>
                        <a:rPr kumimoji="0" lang="en-US" sz="1600" b="0" i="0" u="none" strike="noStrike" cap="none" normalizeH="0" baseline="-30000">
                          <a:ln>
                            <a:noFill/>
                          </a:ln>
                          <a:solidFill>
                            <a:schemeClr val="tx1"/>
                          </a:solidFill>
                          <a:effectLst/>
                          <a:latin typeface="Times New Roman" pitchFamily="18" charset="0"/>
                          <a:cs typeface="Times New Roman" pitchFamily="18" charset="0"/>
                        </a:rPr>
                        <a:t>2 </a:t>
                      </a:r>
                      <a:r>
                        <a:rPr kumimoji="0" lang="en-US" sz="1600" b="0" i="0" u="none" strike="noStrike" cap="none" normalizeH="0" baseline="0">
                          <a:ln>
                            <a:noFill/>
                          </a:ln>
                          <a:solidFill>
                            <a:schemeClr val="tx1"/>
                          </a:solidFill>
                          <a:effectLst/>
                          <a:latin typeface="Times New Roman" pitchFamily="18" charset="0"/>
                          <a:cs typeface="Times New Roman" pitchFamily="18" charset="0"/>
                        </a:rPr>
                        <a:t>/ V</a:t>
                      </a:r>
                      <a:r>
                        <a:rPr kumimoji="0" lang="en-US" sz="1600" b="0" i="0" u="none" strike="noStrike" cap="none" normalizeH="0" baseline="-30000">
                          <a:ln>
                            <a:noFill/>
                          </a:ln>
                          <a:solidFill>
                            <a:schemeClr val="tx1"/>
                          </a:solidFill>
                          <a:effectLst/>
                          <a:latin typeface="Times New Roman" pitchFamily="18" charset="0"/>
                          <a:cs typeface="Times New Roman" pitchFamily="18" charset="0"/>
                        </a:rPr>
                        <a:t>1</a:t>
                      </a:r>
                      <a:r>
                        <a:rPr kumimoji="0" lang="en-US" sz="1600" b="0" i="0" u="none" strike="noStrike" cap="none" normalizeH="0" baseline="0">
                          <a:ln>
                            <a:noFill/>
                          </a:ln>
                          <a:solidFill>
                            <a:schemeClr val="tx1"/>
                          </a:solidFill>
                          <a:effectLst/>
                          <a:latin typeface="Times New Roman" pitchFamily="18" charset="0"/>
                          <a:cs typeface="Times New Roman" pitchFamily="18" charset="0"/>
                        </a:rPr>
                        <a:t>   </a:t>
                      </a:r>
                      <a:endParaRPr kumimoji="0" lang="pl-PL" sz="16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a:t>
                      </a:r>
                      <a:endParaRPr kumimoji="0" lang="pl-PL" sz="16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accent1"/>
                          </a:solidFill>
                          <a:effectLst/>
                          <a:latin typeface="Times New Roman" pitchFamily="18" charset="0"/>
                          <a:cs typeface="Times New Roman" pitchFamily="18" charset="0"/>
                        </a:rPr>
                        <a:t>V</a:t>
                      </a:r>
                      <a:r>
                        <a:rPr kumimoji="0" lang="en-US" sz="1600" b="1" i="0" u="none" strike="noStrike" cap="none" normalizeH="0" baseline="-30000">
                          <a:ln>
                            <a:noFill/>
                          </a:ln>
                          <a:solidFill>
                            <a:schemeClr val="accent1"/>
                          </a:solidFill>
                          <a:effectLst/>
                          <a:latin typeface="Times New Roman" pitchFamily="18" charset="0"/>
                          <a:cs typeface="Times New Roman" pitchFamily="18" charset="0"/>
                        </a:rPr>
                        <a:t>3 </a:t>
                      </a:r>
                      <a:r>
                        <a:rPr kumimoji="0" lang="en-US" sz="1600" b="1" i="0" u="none" strike="noStrike" cap="none" normalizeH="0" baseline="0">
                          <a:ln>
                            <a:noFill/>
                          </a:ln>
                          <a:solidFill>
                            <a:schemeClr val="accent1"/>
                          </a:solidFill>
                          <a:effectLst/>
                          <a:latin typeface="Times New Roman" pitchFamily="18" charset="0"/>
                          <a:cs typeface="Times New Roman" pitchFamily="18" charset="0"/>
                        </a:rPr>
                        <a:t>/ V</a:t>
                      </a:r>
                      <a:r>
                        <a:rPr kumimoji="0" lang="en-US" sz="1600" b="1" i="0" u="none" strike="noStrike" cap="none" normalizeH="0" baseline="-30000">
                          <a:ln>
                            <a:noFill/>
                          </a:ln>
                          <a:solidFill>
                            <a:schemeClr val="accent1"/>
                          </a:solidFill>
                          <a:effectLst/>
                          <a:latin typeface="Times New Roman" pitchFamily="18" charset="0"/>
                          <a:cs typeface="Times New Roman" pitchFamily="18" charset="0"/>
                        </a:rPr>
                        <a:t>1</a:t>
                      </a:r>
                      <a:endParaRPr kumimoji="0" lang="pl-PL" sz="1600" b="1" i="0" u="none" strike="noStrike" cap="none" normalizeH="0" baseline="-30000">
                        <a:ln>
                          <a:noFill/>
                        </a:ln>
                        <a:solidFill>
                          <a:schemeClr val="accent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accent1"/>
                          </a:solidFill>
                          <a:effectLst/>
                          <a:latin typeface="Times New Roman" pitchFamily="18" charset="0"/>
                          <a:cs typeface="Times New Roman" pitchFamily="18" charset="0"/>
                        </a:rPr>
                        <a:t>----</a:t>
                      </a:r>
                      <a:endParaRPr kumimoji="0" lang="pl-PL" sz="1600" b="1" i="0" u="none" strike="noStrike" cap="none" normalizeH="0" baseline="0">
                        <a:ln>
                          <a:noFill/>
                        </a:ln>
                        <a:solidFill>
                          <a:schemeClr val="accent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746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He</a:t>
                      </a:r>
                      <a:endParaRPr kumimoji="0" lang="pl-PL" sz="2000" b="1"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Trebuchet MS" pitchFamily="34" charset="0"/>
                        </a:rPr>
                        <a:t>4,003</a:t>
                      </a:r>
                      <a:endParaRPr kumimoji="0" lang="pl-PL" sz="1800" b="1" i="0" u="none" strike="noStrike" cap="none" normalizeH="0" baseline="0">
                        <a:ln>
                          <a:noFill/>
                        </a:ln>
                        <a:solidFill>
                          <a:schemeClr val="tx1"/>
                        </a:solidFill>
                        <a:effectLst/>
                        <a:latin typeface="Trebuchet MS"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sng" strike="noStrike" cap="none" normalizeH="0" baseline="0">
                          <a:ln>
                            <a:noFill/>
                          </a:ln>
                          <a:solidFill>
                            <a:schemeClr val="tx1"/>
                          </a:solidFill>
                          <a:effectLst/>
                          <a:latin typeface="Times New Roman" pitchFamily="18" charset="0"/>
                          <a:cs typeface="Times New Roman" pitchFamily="18" charset="0"/>
                        </a:rPr>
                        <a:t>4,2</a:t>
                      </a:r>
                      <a:endParaRPr kumimoji="0" lang="pl-PL" sz="2000" b="1" i="0" u="sng"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Times New Roman" pitchFamily="18" charset="0"/>
                          <a:cs typeface="Times New Roman" pitchFamily="18" charset="0"/>
                        </a:rPr>
                        <a:t>124,9</a:t>
                      </a:r>
                      <a:endParaRPr kumimoji="0" lang="pl-PL" sz="2000" b="1"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Times New Roman" pitchFamily="18" charset="0"/>
                          <a:cs typeface="Times New Roman" pitchFamily="18" charset="0"/>
                        </a:rPr>
                        <a:t>16,91</a:t>
                      </a:r>
                      <a:endParaRPr kumimoji="0" lang="pl-PL" sz="2000" b="1"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Times New Roman" pitchFamily="18" charset="0"/>
                          <a:cs typeface="Times New Roman" pitchFamily="18" charset="0"/>
                        </a:rPr>
                        <a:t>0,178</a:t>
                      </a:r>
                      <a:endParaRPr kumimoji="0" lang="pl-PL" sz="2000" b="1"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sng" strike="noStrike" cap="none" normalizeH="0" baseline="0">
                          <a:ln>
                            <a:noFill/>
                          </a:ln>
                          <a:solidFill>
                            <a:schemeClr val="tx1"/>
                          </a:solidFill>
                          <a:effectLst/>
                          <a:latin typeface="Times New Roman" pitchFamily="18" charset="0"/>
                          <a:cs typeface="Times New Roman" pitchFamily="18" charset="0"/>
                        </a:rPr>
                        <a:t>5,2</a:t>
                      </a:r>
                      <a:endParaRPr kumimoji="0" lang="pl-PL" sz="2000" b="1" i="0" u="sng"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Times New Roman" pitchFamily="18" charset="0"/>
                          <a:cs typeface="Times New Roman" pitchFamily="18" charset="0"/>
                        </a:rPr>
                        <a:t>0,229</a:t>
                      </a:r>
                      <a:endParaRPr kumimoji="0" lang="pl-PL" sz="2000" b="1"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Times New Roman" pitchFamily="18" charset="0"/>
                          <a:cs typeface="Times New Roman" pitchFamily="18" charset="0"/>
                        </a:rPr>
                        <a:t>20,3</a:t>
                      </a:r>
                      <a:endParaRPr kumimoji="0" lang="pl-PL" sz="2000" b="1"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Times New Roman" pitchFamily="18" charset="0"/>
                          <a:cs typeface="Times New Roman" pitchFamily="18" charset="0"/>
                        </a:rPr>
                        <a:t>7,4</a:t>
                      </a:r>
                      <a:endParaRPr kumimoji="0" lang="pl-PL" sz="2000" b="1"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accent1"/>
                          </a:solidFill>
                          <a:effectLst/>
                          <a:latin typeface="Times New Roman" pitchFamily="18" charset="0"/>
                          <a:cs typeface="Times New Roman" pitchFamily="18" charset="0"/>
                        </a:rPr>
                        <a:t>701</a:t>
                      </a:r>
                      <a:endParaRPr kumimoji="0" lang="pl-PL" sz="2000" b="1" i="0" u="none" strike="noStrike" cap="none" normalizeH="0" baseline="0">
                        <a:ln>
                          <a:noFill/>
                        </a:ln>
                        <a:solidFill>
                          <a:schemeClr val="accent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746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a:ln>
                            <a:noFill/>
                          </a:ln>
                          <a:solidFill>
                            <a:schemeClr val="tx1"/>
                          </a:solidFill>
                          <a:effectLst/>
                          <a:latin typeface="Trebuchet MS" pitchFamily="34" charset="0"/>
                        </a:rPr>
                        <a:t>H</a:t>
                      </a:r>
                      <a:r>
                        <a:rPr kumimoji="0" lang="de-DE" sz="2000" b="0" i="0" u="none" strike="noStrike" cap="none" normalizeH="0" baseline="-25000">
                          <a:ln>
                            <a:noFill/>
                          </a:ln>
                          <a:solidFill>
                            <a:schemeClr val="tx1"/>
                          </a:solidFill>
                          <a:effectLst/>
                          <a:latin typeface="Trebuchet MS" pitchFamily="34" charset="0"/>
                        </a:rPr>
                        <a:t>2</a:t>
                      </a:r>
                      <a:endParaRPr kumimoji="0" lang="pl-PL" sz="2000" b="0" i="0" u="none" strike="noStrike" cap="none" normalizeH="0" baseline="-25000">
                        <a:ln>
                          <a:noFill/>
                        </a:ln>
                        <a:solidFill>
                          <a:schemeClr val="tx1"/>
                        </a:solidFill>
                        <a:effectLst/>
                        <a:latin typeface="Trebuchet MS"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a:ln>
                            <a:noFill/>
                          </a:ln>
                          <a:solidFill>
                            <a:schemeClr val="tx1"/>
                          </a:solidFill>
                          <a:effectLst/>
                          <a:latin typeface="Trebuchet MS" pitchFamily="34" charset="0"/>
                        </a:rPr>
                        <a:t>2,01</a:t>
                      </a:r>
                      <a:endParaRPr kumimoji="0" lang="pl-PL" sz="1800" b="0" i="0" u="none" strike="noStrike" cap="none" normalizeH="0" baseline="0">
                        <a:ln>
                          <a:noFill/>
                        </a:ln>
                        <a:solidFill>
                          <a:schemeClr val="tx1"/>
                        </a:solidFill>
                        <a:effectLst/>
                        <a:latin typeface="Trebuchet MS"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0" i="0" u="sng" strike="noStrike" cap="none" normalizeH="0" baseline="0">
                          <a:ln>
                            <a:noFill/>
                          </a:ln>
                          <a:solidFill>
                            <a:schemeClr val="tx1"/>
                          </a:solidFill>
                          <a:effectLst/>
                          <a:latin typeface="Times New Roman" pitchFamily="18" charset="0"/>
                          <a:cs typeface="Times New Roman" pitchFamily="18" charset="0"/>
                        </a:rPr>
                        <a:t>20,3</a:t>
                      </a:r>
                      <a:endParaRPr kumimoji="0" lang="pl-PL" sz="2000" b="0" i="0" u="sng"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a:ln>
                            <a:noFill/>
                          </a:ln>
                          <a:solidFill>
                            <a:schemeClr val="tx1"/>
                          </a:solidFill>
                          <a:effectLst/>
                          <a:latin typeface="Times New Roman" pitchFamily="18" charset="0"/>
                          <a:cs typeface="Times New Roman" pitchFamily="18" charset="0"/>
                        </a:rPr>
                        <a:t>70,8</a:t>
                      </a:r>
                      <a:r>
                        <a:rPr kumimoji="0" lang="pl-PL" sz="2000" b="0" i="0" u="none" strike="noStrike" cap="none" normalizeH="0" baseline="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a:ln>
                            <a:noFill/>
                          </a:ln>
                          <a:solidFill>
                            <a:schemeClr val="tx1"/>
                          </a:solidFill>
                          <a:effectLst/>
                          <a:latin typeface="Times New Roman" pitchFamily="18" charset="0"/>
                          <a:cs typeface="Times New Roman" pitchFamily="18" charset="0"/>
                        </a:rPr>
                        <a:t>1,34</a:t>
                      </a:r>
                      <a:endParaRPr kumimoji="0" lang="pl-PL" sz="20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a:ln>
                            <a:noFill/>
                          </a:ln>
                          <a:solidFill>
                            <a:schemeClr val="tx1"/>
                          </a:solidFill>
                          <a:effectLst/>
                          <a:latin typeface="Times New Roman" pitchFamily="18" charset="0"/>
                          <a:cs typeface="Times New Roman" pitchFamily="18" charset="0"/>
                        </a:rPr>
                        <a:t>0,089</a:t>
                      </a:r>
                      <a:endParaRPr kumimoji="0" lang="pl-PL" sz="20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0" i="0" u="sng" strike="noStrike" cap="none" normalizeH="0" baseline="0">
                          <a:ln>
                            <a:noFill/>
                          </a:ln>
                          <a:solidFill>
                            <a:schemeClr val="tx1"/>
                          </a:solidFill>
                          <a:effectLst/>
                          <a:latin typeface="Times New Roman" pitchFamily="18" charset="0"/>
                          <a:cs typeface="Times New Roman" pitchFamily="18" charset="0"/>
                        </a:rPr>
                        <a:t>33,0</a:t>
                      </a:r>
                      <a:r>
                        <a:rPr kumimoji="0" lang="pl-PL" sz="2000" b="0" i="0" u="sng" strike="noStrike" cap="none" normalizeH="0" baseline="0">
                          <a:ln>
                            <a:noFill/>
                          </a:ln>
                          <a:solidFill>
                            <a:schemeClr val="tx1"/>
                          </a:solidFill>
                          <a:effectLst/>
                          <a:latin typeface="Times New Roman" pitchFamily="18" charset="0"/>
                          <a:cs typeface="Times New Roman"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a:ln>
                            <a:noFill/>
                          </a:ln>
                          <a:solidFill>
                            <a:schemeClr val="tx1"/>
                          </a:solidFill>
                          <a:effectLst/>
                          <a:latin typeface="Times New Roman" pitchFamily="18" charset="0"/>
                          <a:cs typeface="Times New Roman" pitchFamily="18" charset="0"/>
                        </a:rPr>
                        <a:t>1,29</a:t>
                      </a:r>
                      <a:endParaRPr kumimoji="0" lang="pl-PL" sz="20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a:ln>
                            <a:noFill/>
                          </a:ln>
                          <a:solidFill>
                            <a:schemeClr val="tx1"/>
                          </a:solidFill>
                          <a:effectLst/>
                          <a:latin typeface="Times New Roman" pitchFamily="18" charset="0"/>
                          <a:cs typeface="Times New Roman" pitchFamily="18" charset="0"/>
                        </a:rPr>
                        <a:t>446,0</a:t>
                      </a:r>
                      <a:endParaRPr kumimoji="0" lang="pl-PL" sz="20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a:ln>
                            <a:noFill/>
                          </a:ln>
                          <a:solidFill>
                            <a:schemeClr val="tx1"/>
                          </a:solidFill>
                          <a:effectLst/>
                          <a:latin typeface="Times New Roman" pitchFamily="18" charset="0"/>
                          <a:cs typeface="Times New Roman" pitchFamily="18" charset="0"/>
                        </a:rPr>
                        <a:t>52,8</a:t>
                      </a:r>
                      <a:endParaRPr kumimoji="0" lang="pl-PL" sz="20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accent1"/>
                          </a:solidFill>
                          <a:effectLst/>
                          <a:latin typeface="Times New Roman" pitchFamily="18" charset="0"/>
                          <a:cs typeface="Times New Roman" pitchFamily="18" charset="0"/>
                        </a:rPr>
                        <a:t>788</a:t>
                      </a:r>
                      <a:endParaRPr kumimoji="0" lang="pl-PL" sz="2000" b="1" i="0" u="none" strike="noStrike" cap="none" normalizeH="0" baseline="0">
                        <a:ln>
                          <a:noFill/>
                        </a:ln>
                        <a:solidFill>
                          <a:schemeClr val="accent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2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a:ln>
                            <a:noFill/>
                          </a:ln>
                          <a:solidFill>
                            <a:schemeClr val="tx1"/>
                          </a:solidFill>
                          <a:effectLst/>
                          <a:latin typeface="Times New Roman" pitchFamily="18" charset="0"/>
                          <a:cs typeface="Times New Roman" pitchFamily="18" charset="0"/>
                        </a:rPr>
                        <a:t>Ne</a:t>
                      </a:r>
                      <a:endParaRPr kumimoji="0" lang="pl-PL" sz="2000" b="0" i="0" u="none" strike="noStrike" cap="none" normalizeH="0" baseline="-3000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800" b="0" i="0" u="none" strike="noStrike" cap="none" normalizeH="0" baseline="0">
                          <a:ln>
                            <a:noFill/>
                          </a:ln>
                          <a:solidFill>
                            <a:schemeClr val="tx1"/>
                          </a:solidFill>
                          <a:effectLst/>
                          <a:latin typeface="Times New Roman" pitchFamily="18" charset="0"/>
                          <a:cs typeface="Times New Roman" pitchFamily="18" charset="0"/>
                        </a:rPr>
                        <a:t>20,18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0" i="0" u="sng" strike="noStrike" cap="none" normalizeH="0" baseline="0">
                          <a:ln>
                            <a:noFill/>
                          </a:ln>
                          <a:solidFill>
                            <a:schemeClr val="tx1"/>
                          </a:solidFill>
                          <a:effectLst/>
                          <a:latin typeface="Times New Roman" pitchFamily="18" charset="0"/>
                          <a:cs typeface="Times New Roman" pitchFamily="18" charset="0"/>
                        </a:rPr>
                        <a:t>27,17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0" i="0" u="none" strike="noStrike" cap="none" normalizeH="0" baseline="0">
                          <a:ln>
                            <a:noFill/>
                          </a:ln>
                          <a:solidFill>
                            <a:schemeClr val="tx1"/>
                          </a:solidFill>
                          <a:effectLst/>
                          <a:latin typeface="Times New Roman" pitchFamily="18" charset="0"/>
                          <a:cs typeface="Times New Roman" pitchFamily="18" charset="0"/>
                          <a:sym typeface="Symbol" pitchFamily="18" charset="2"/>
                        </a:rPr>
                        <a:t>1</a:t>
                      </a:r>
                      <a:r>
                        <a:rPr kumimoji="0" lang="pl-PL" sz="2000" b="0" i="0" u="none" strike="noStrike" cap="none" normalizeH="0" baseline="0">
                          <a:ln>
                            <a:noFill/>
                          </a:ln>
                          <a:solidFill>
                            <a:schemeClr val="tx1"/>
                          </a:solidFill>
                          <a:effectLst/>
                          <a:latin typeface="Times New Roman" pitchFamily="18" charset="0"/>
                          <a:cs typeface="Times New Roman" pitchFamily="18" charset="0"/>
                        </a:rPr>
                        <a:t>207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0" i="0" u="none" strike="noStrike" cap="none" normalizeH="0" baseline="0">
                          <a:ln>
                            <a:noFill/>
                          </a:ln>
                          <a:solidFill>
                            <a:schemeClr val="tx1"/>
                          </a:solidFill>
                          <a:effectLst/>
                          <a:latin typeface="Times New Roman" pitchFamily="18" charset="0"/>
                          <a:cs typeface="Times New Roman" pitchFamily="18" charset="0"/>
                        </a:rPr>
                        <a:t>9,58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0" i="0" u="none" strike="noStrike" cap="none" normalizeH="0" baseline="0">
                          <a:ln>
                            <a:noFill/>
                          </a:ln>
                          <a:solidFill>
                            <a:schemeClr val="tx1"/>
                          </a:solidFill>
                          <a:effectLst/>
                          <a:latin typeface="Times New Roman" pitchFamily="18" charset="0"/>
                          <a:cs typeface="Times New Roman" pitchFamily="18" charset="0"/>
                        </a:rPr>
                        <a:t>0,90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0" i="0" u="sng" strike="noStrike" cap="none" normalizeH="0" baseline="0">
                          <a:ln>
                            <a:noFill/>
                          </a:ln>
                          <a:solidFill>
                            <a:schemeClr val="tx1"/>
                          </a:solidFill>
                          <a:effectLst/>
                          <a:latin typeface="Times New Roman" pitchFamily="18" charset="0"/>
                          <a:cs typeface="Times New Roman" pitchFamily="18" charset="0"/>
                        </a:rPr>
                        <a:t>44,5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0" i="0" u="none" strike="noStrike" cap="none" normalizeH="0" baseline="0">
                          <a:ln>
                            <a:noFill/>
                          </a:ln>
                          <a:solidFill>
                            <a:schemeClr val="tx1"/>
                          </a:solidFill>
                          <a:effectLst/>
                          <a:latin typeface="Times New Roman" pitchFamily="18" charset="0"/>
                          <a:cs typeface="Times New Roman" pitchFamily="18" charset="0"/>
                        </a:rPr>
                        <a:t>2,73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0" i="0" u="none" strike="noStrike" cap="none" normalizeH="0" baseline="0">
                          <a:ln>
                            <a:noFill/>
                          </a:ln>
                          <a:solidFill>
                            <a:schemeClr val="tx1"/>
                          </a:solidFill>
                          <a:effectLst/>
                          <a:latin typeface="Times New Roman" pitchFamily="18" charset="0"/>
                          <a:cs typeface="Times New Roman" pitchFamily="18" charset="0"/>
                        </a:rPr>
                        <a:t>85,8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0" i="0" u="none" strike="noStrike" cap="none" normalizeH="0" baseline="0">
                          <a:ln>
                            <a:noFill/>
                          </a:ln>
                          <a:solidFill>
                            <a:schemeClr val="tx1"/>
                          </a:solidFill>
                          <a:effectLst/>
                          <a:latin typeface="Times New Roman" pitchFamily="18" charset="0"/>
                          <a:cs typeface="Times New Roman" pitchFamily="18" charset="0"/>
                        </a:rPr>
                        <a:t>126,0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1" i="0" u="none" strike="noStrike" cap="none" normalizeH="0" baseline="0">
                          <a:ln>
                            <a:noFill/>
                          </a:ln>
                          <a:solidFill>
                            <a:schemeClr val="accent1"/>
                          </a:solidFill>
                          <a:effectLst/>
                          <a:latin typeface="Times New Roman" pitchFamily="18" charset="0"/>
                          <a:cs typeface="Times New Roman" pitchFamily="18" charset="0"/>
                        </a:rPr>
                        <a:t>1341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36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2000" b="0" i="0" u="none" strike="noStrike" cap="none" normalizeH="0" baseline="0">
                          <a:ln>
                            <a:noFill/>
                          </a:ln>
                          <a:solidFill>
                            <a:schemeClr val="tx1"/>
                          </a:solidFill>
                          <a:effectLst/>
                          <a:latin typeface="Times New Roman" pitchFamily="18" charset="0"/>
                          <a:cs typeface="Times New Roman" pitchFamily="18" charset="0"/>
                        </a:rPr>
                        <a:t>N</a:t>
                      </a:r>
                      <a:r>
                        <a:rPr kumimoji="0" lang="pl-PL" sz="2000" b="0" i="0" u="none" strike="noStrike" cap="none" normalizeH="0" baseline="-30000">
                          <a:ln>
                            <a:noFill/>
                          </a:ln>
                          <a:solidFill>
                            <a:schemeClr val="tx1"/>
                          </a:solidFill>
                          <a:effectLst/>
                          <a:latin typeface="Times New Roman" pitchFamily="18" charset="0"/>
                          <a:cs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800" b="0" i="0" u="none" strike="noStrike" cap="none" normalizeH="0" baseline="0">
                          <a:ln>
                            <a:noFill/>
                          </a:ln>
                          <a:solidFill>
                            <a:schemeClr val="tx1"/>
                          </a:solidFill>
                          <a:effectLst/>
                          <a:latin typeface="Times New Roman" pitchFamily="18" charset="0"/>
                          <a:cs typeface="Times New Roman" pitchFamily="18" charset="0"/>
                        </a:rPr>
                        <a:t>28,01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0" i="0" u="sng" strike="noStrike" cap="none" normalizeH="0" baseline="0">
                          <a:ln>
                            <a:noFill/>
                          </a:ln>
                          <a:solidFill>
                            <a:schemeClr val="tx1"/>
                          </a:solidFill>
                          <a:effectLst/>
                          <a:latin typeface="Trebuchet MS" pitchFamily="34" charset="0"/>
                        </a:rPr>
                        <a:t>77,3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0" i="0" u="none" strike="noStrike" cap="none" normalizeH="0" baseline="0">
                          <a:ln>
                            <a:noFill/>
                          </a:ln>
                          <a:solidFill>
                            <a:schemeClr val="tx1"/>
                          </a:solidFill>
                          <a:effectLst/>
                          <a:latin typeface="Times New Roman" pitchFamily="18" charset="0"/>
                          <a:cs typeface="Times New Roman" pitchFamily="18" charset="0"/>
                        </a:rPr>
                        <a:t>808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0" i="0" u="none" strike="noStrike" cap="none" normalizeH="0" baseline="0">
                          <a:ln>
                            <a:noFill/>
                          </a:ln>
                          <a:solidFill>
                            <a:schemeClr val="tx1"/>
                          </a:solidFill>
                          <a:effectLst/>
                          <a:latin typeface="Times New Roman" pitchFamily="18" charset="0"/>
                          <a:cs typeface="Times New Roman" pitchFamily="18" charset="0"/>
                        </a:rPr>
                        <a:t>4,62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0" i="0" u="none" strike="noStrike" cap="none" normalizeH="0" baseline="0">
                          <a:ln>
                            <a:noFill/>
                          </a:ln>
                          <a:solidFill>
                            <a:schemeClr val="tx1"/>
                          </a:solidFill>
                          <a:effectLst/>
                          <a:latin typeface="Times New Roman" pitchFamily="18" charset="0"/>
                          <a:cs typeface="Times New Roman" pitchFamily="18" charset="0"/>
                        </a:rPr>
                        <a:t>1,25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0" i="0" u="sng" strike="noStrike" cap="none" normalizeH="0" baseline="0">
                          <a:ln>
                            <a:noFill/>
                          </a:ln>
                          <a:solidFill>
                            <a:schemeClr val="tx1"/>
                          </a:solidFill>
                          <a:effectLst/>
                          <a:latin typeface="Times New Roman" pitchFamily="18" charset="0"/>
                          <a:cs typeface="Times New Roman" pitchFamily="18" charset="0"/>
                        </a:rPr>
                        <a:t>126,2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0" i="0" u="none" strike="noStrike" cap="none" normalizeH="0" baseline="0">
                          <a:ln>
                            <a:noFill/>
                          </a:ln>
                          <a:solidFill>
                            <a:schemeClr val="tx1"/>
                          </a:solidFill>
                          <a:effectLst/>
                          <a:latin typeface="Times New Roman" pitchFamily="18" charset="0"/>
                          <a:cs typeface="Times New Roman" pitchFamily="18" charset="0"/>
                        </a:rPr>
                        <a:t>3,39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0" i="0" u="none" strike="noStrike" cap="none" normalizeH="0" baseline="0">
                          <a:ln>
                            <a:noFill/>
                          </a:ln>
                          <a:solidFill>
                            <a:schemeClr val="tx1"/>
                          </a:solidFill>
                          <a:effectLst/>
                          <a:latin typeface="Times New Roman" pitchFamily="18" charset="0"/>
                          <a:cs typeface="Times New Roman" pitchFamily="18" charset="0"/>
                        </a:rPr>
                        <a:t>199,0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0" i="0" u="none" strike="noStrike" cap="none" normalizeH="0" baseline="0">
                          <a:ln>
                            <a:noFill/>
                          </a:ln>
                          <a:solidFill>
                            <a:schemeClr val="tx1"/>
                          </a:solidFill>
                          <a:effectLst/>
                          <a:latin typeface="Times New Roman" pitchFamily="18" charset="0"/>
                          <a:cs typeface="Times New Roman" pitchFamily="18" charset="0"/>
                        </a:rPr>
                        <a:t>175,0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1" i="0" u="none" strike="noStrike" cap="none" normalizeH="0" baseline="0">
                          <a:ln>
                            <a:noFill/>
                          </a:ln>
                          <a:solidFill>
                            <a:schemeClr val="accent1"/>
                          </a:solidFill>
                          <a:effectLst/>
                          <a:latin typeface="Times New Roman" pitchFamily="18" charset="0"/>
                          <a:cs typeface="Times New Roman" pitchFamily="18" charset="0"/>
                        </a:rPr>
                        <a:t>646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39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2000" b="0" i="0" u="none" strike="noStrike" cap="none" normalizeH="0" baseline="0">
                          <a:ln>
                            <a:noFill/>
                          </a:ln>
                          <a:solidFill>
                            <a:schemeClr val="tx1"/>
                          </a:solidFill>
                          <a:effectLst/>
                          <a:latin typeface="Times New Roman" pitchFamily="18" charset="0"/>
                          <a:cs typeface="Times New Roman" pitchFamily="18" charset="0"/>
                        </a:rPr>
                        <a:t>O</a:t>
                      </a:r>
                      <a:r>
                        <a:rPr kumimoji="0" lang="pl-PL" sz="2000" b="0" i="0" u="none" strike="noStrike" cap="none" normalizeH="0" baseline="-30000">
                          <a:ln>
                            <a:noFill/>
                          </a:ln>
                          <a:solidFill>
                            <a:schemeClr val="tx1"/>
                          </a:solidFill>
                          <a:effectLst/>
                          <a:latin typeface="Times New Roman" pitchFamily="18" charset="0"/>
                          <a:cs typeface="Times New Roman" pitchFamily="18" charset="0"/>
                        </a:rPr>
                        <a:t>2</a:t>
                      </a:r>
                      <a:endParaRPr kumimoji="0" lang="pl-PL" sz="2000" b="1" i="0" u="none" strike="noStrike" cap="none" normalizeH="0" baseline="-3000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800" b="0" i="0" u="none" strike="noStrike" cap="none" normalizeH="0" baseline="0">
                          <a:ln>
                            <a:noFill/>
                          </a:ln>
                          <a:solidFill>
                            <a:schemeClr val="tx1"/>
                          </a:solidFill>
                          <a:effectLst/>
                          <a:latin typeface="Times New Roman" pitchFamily="18" charset="0"/>
                          <a:cs typeface="Times New Roman" pitchFamily="18" charset="0"/>
                        </a:rPr>
                        <a:t>32,00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0" i="0" u="sng" strike="noStrike" cap="none" normalizeH="0" baseline="0">
                          <a:ln>
                            <a:noFill/>
                          </a:ln>
                          <a:solidFill>
                            <a:schemeClr val="tx1"/>
                          </a:solidFill>
                          <a:effectLst/>
                          <a:latin typeface="Times New Roman" pitchFamily="18" charset="0"/>
                          <a:cs typeface="Times New Roman" pitchFamily="18" charset="0"/>
                        </a:rPr>
                        <a:t>90,2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0" i="0" u="none" strike="noStrike" cap="none" normalizeH="0" baseline="0">
                          <a:ln>
                            <a:noFill/>
                          </a:ln>
                          <a:solidFill>
                            <a:schemeClr val="tx1"/>
                          </a:solidFill>
                          <a:effectLst/>
                          <a:latin typeface="Times New Roman" pitchFamily="18" charset="0"/>
                          <a:cs typeface="Times New Roman" pitchFamily="18" charset="0"/>
                        </a:rPr>
                        <a:t>1140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0" i="0" u="none" strike="noStrike" cap="none" normalizeH="0" baseline="0">
                          <a:ln>
                            <a:noFill/>
                          </a:ln>
                          <a:solidFill>
                            <a:schemeClr val="tx1"/>
                          </a:solidFill>
                          <a:effectLst/>
                          <a:latin typeface="Times New Roman" pitchFamily="18" charset="0"/>
                          <a:cs typeface="Times New Roman" pitchFamily="18" charset="0"/>
                        </a:rPr>
                        <a:t>4,47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0" i="0" u="none" strike="noStrike" cap="none" normalizeH="0" baseline="0">
                          <a:ln>
                            <a:noFill/>
                          </a:ln>
                          <a:solidFill>
                            <a:schemeClr val="tx1"/>
                          </a:solidFill>
                          <a:effectLst/>
                          <a:latin typeface="Times New Roman" pitchFamily="18" charset="0"/>
                          <a:cs typeface="Times New Roman" pitchFamily="18" charset="0"/>
                        </a:rPr>
                        <a:t>1,43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0" i="0" u="sng" strike="noStrike" cap="none" normalizeH="0" baseline="0">
                          <a:ln>
                            <a:noFill/>
                          </a:ln>
                          <a:solidFill>
                            <a:schemeClr val="tx1"/>
                          </a:solidFill>
                          <a:effectLst/>
                          <a:latin typeface="Times New Roman" pitchFamily="18" charset="0"/>
                          <a:cs typeface="Times New Roman" pitchFamily="18" charset="0"/>
                        </a:rPr>
                        <a:t>154,6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0" i="0" u="none" strike="noStrike" cap="none" normalizeH="0" baseline="0">
                          <a:ln>
                            <a:noFill/>
                          </a:ln>
                          <a:solidFill>
                            <a:schemeClr val="tx1"/>
                          </a:solidFill>
                          <a:effectLst/>
                          <a:latin typeface="Times New Roman" pitchFamily="18" charset="0"/>
                          <a:cs typeface="Times New Roman" pitchFamily="18" charset="0"/>
                        </a:rPr>
                        <a:t>5,04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0" i="0" u="none" strike="noStrike" cap="none" normalizeH="0" baseline="0">
                          <a:ln>
                            <a:noFill/>
                          </a:ln>
                          <a:solidFill>
                            <a:schemeClr val="tx1"/>
                          </a:solidFill>
                          <a:effectLst/>
                          <a:latin typeface="Times New Roman" pitchFamily="18" charset="0"/>
                          <a:cs typeface="Times New Roman" pitchFamily="18" charset="0"/>
                        </a:rPr>
                        <a:t>213,0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0" i="0" u="none" strike="noStrike" cap="none" normalizeH="0" baseline="0">
                          <a:ln>
                            <a:noFill/>
                          </a:ln>
                          <a:solidFill>
                            <a:schemeClr val="tx1"/>
                          </a:solidFill>
                          <a:effectLst/>
                          <a:latin typeface="Times New Roman" pitchFamily="18" charset="0"/>
                          <a:cs typeface="Times New Roman" pitchFamily="18" charset="0"/>
                        </a:rPr>
                        <a:t>255,0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1" i="0" u="none" strike="noStrike" cap="none" normalizeH="0" baseline="0">
                          <a:ln>
                            <a:noFill/>
                          </a:ln>
                          <a:solidFill>
                            <a:schemeClr val="accent1"/>
                          </a:solidFill>
                          <a:effectLst/>
                          <a:latin typeface="Times New Roman" pitchFamily="18" charset="0"/>
                          <a:cs typeface="Times New Roman" pitchFamily="18" charset="0"/>
                        </a:rPr>
                        <a:t>797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04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2000" b="1" i="0" u="none" strike="noStrike" cap="none" normalizeH="0" baseline="0">
                          <a:ln>
                            <a:noFill/>
                          </a:ln>
                          <a:solidFill>
                            <a:schemeClr val="tx1"/>
                          </a:solidFill>
                          <a:effectLst/>
                          <a:latin typeface="Times New Roman" pitchFamily="18" charset="0"/>
                          <a:cs typeface="Times New Roman" pitchFamily="18" charset="0"/>
                        </a:rPr>
                        <a:t>CH</a:t>
                      </a:r>
                      <a:r>
                        <a:rPr kumimoji="0" lang="pl-PL" sz="2000" b="1" i="0" u="none" strike="noStrike" cap="none" normalizeH="0" baseline="-30000">
                          <a:ln>
                            <a:noFill/>
                          </a:ln>
                          <a:solidFill>
                            <a:schemeClr val="tx1"/>
                          </a:solidFill>
                          <a:effectLst/>
                          <a:latin typeface="Times New Roman" pitchFamily="18" charset="0"/>
                          <a:cs typeface="Times New Roman" pitchFamily="18"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800" b="0" i="0" u="none" strike="noStrike" cap="none" normalizeH="0" baseline="0">
                          <a:ln>
                            <a:noFill/>
                          </a:ln>
                          <a:solidFill>
                            <a:schemeClr val="tx1"/>
                          </a:solidFill>
                          <a:effectLst/>
                          <a:latin typeface="Times New Roman" pitchFamily="18" charset="0"/>
                          <a:cs typeface="Times New Roman" pitchFamily="18" charset="0"/>
                        </a:rPr>
                        <a:t>32,00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0" i="0" u="sng" strike="noStrike" cap="none" normalizeH="0" baseline="0">
                          <a:ln>
                            <a:noFill/>
                          </a:ln>
                          <a:solidFill>
                            <a:schemeClr val="tx1"/>
                          </a:solidFill>
                          <a:effectLst/>
                          <a:latin typeface="Times New Roman" pitchFamily="18" charset="0"/>
                          <a:cs typeface="Times New Roman" pitchFamily="18" charset="0"/>
                        </a:rPr>
                        <a:t>111,6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0" i="0" u="none" strike="noStrike" cap="none" normalizeH="0" baseline="0">
                          <a:ln>
                            <a:noFill/>
                          </a:ln>
                          <a:solidFill>
                            <a:schemeClr val="tx1"/>
                          </a:solidFill>
                          <a:effectLst/>
                          <a:latin typeface="Times New Roman" pitchFamily="18" charset="0"/>
                          <a:cs typeface="Times New Roman" pitchFamily="18" charset="0"/>
                        </a:rPr>
                        <a:t>423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0" i="0" u="none" strike="noStrike" cap="none" normalizeH="0" baseline="0">
                          <a:ln>
                            <a:noFill/>
                          </a:ln>
                          <a:solidFill>
                            <a:schemeClr val="tx1"/>
                          </a:solidFill>
                          <a:effectLst/>
                          <a:latin typeface="Times New Roman" pitchFamily="18" charset="0"/>
                          <a:cs typeface="Times New Roman" pitchFamily="18" charset="0"/>
                        </a:rPr>
                        <a:t>1,82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0" i="0" u="none" strike="noStrike" cap="none" normalizeH="0" baseline="0">
                          <a:ln>
                            <a:noFill/>
                          </a:ln>
                          <a:solidFill>
                            <a:schemeClr val="tx1"/>
                          </a:solidFill>
                          <a:effectLst/>
                          <a:latin typeface="Times New Roman" pitchFamily="18" charset="0"/>
                          <a:cs typeface="Times New Roman" pitchFamily="18" charset="0"/>
                        </a:rPr>
                        <a:t>0,717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0" i="0" u="sng" strike="noStrike" cap="none" normalizeH="0" baseline="0">
                          <a:ln>
                            <a:noFill/>
                          </a:ln>
                          <a:solidFill>
                            <a:schemeClr val="tx1"/>
                          </a:solidFill>
                          <a:effectLst/>
                          <a:latin typeface="Times New Roman" pitchFamily="18" charset="0"/>
                          <a:cs typeface="Times New Roman" pitchFamily="18" charset="0"/>
                        </a:rPr>
                        <a:t>190,5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0" i="0" u="none" strike="noStrike" cap="none" normalizeH="0" baseline="0">
                          <a:ln>
                            <a:noFill/>
                          </a:ln>
                          <a:solidFill>
                            <a:schemeClr val="tx1"/>
                          </a:solidFill>
                          <a:effectLst/>
                          <a:latin typeface="Times New Roman" pitchFamily="18" charset="0"/>
                          <a:cs typeface="Times New Roman" pitchFamily="18" charset="0"/>
                        </a:rPr>
                        <a:t>4,60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0" i="0" u="none" strike="noStrike" cap="none" normalizeH="0" baseline="0">
                          <a:ln>
                            <a:noFill/>
                          </a:ln>
                          <a:solidFill>
                            <a:schemeClr val="tx1"/>
                          </a:solidFill>
                          <a:effectLst/>
                          <a:latin typeface="Times New Roman" pitchFamily="18" charset="0"/>
                          <a:cs typeface="Times New Roman" pitchFamily="18" charset="0"/>
                        </a:rPr>
                        <a:t>510,0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0" i="0" u="none" strike="noStrike" cap="none" normalizeH="0" baseline="0">
                          <a:ln>
                            <a:noFill/>
                          </a:ln>
                          <a:solidFill>
                            <a:schemeClr val="tx1"/>
                          </a:solidFill>
                          <a:effectLst/>
                          <a:latin typeface="Times New Roman" pitchFamily="18" charset="0"/>
                          <a:cs typeface="Times New Roman" pitchFamily="18" charset="0"/>
                        </a:rPr>
                        <a:t>232,0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1" i="0" u="none" strike="noStrike" cap="none" normalizeH="0" baseline="0">
                          <a:ln>
                            <a:noFill/>
                          </a:ln>
                          <a:solidFill>
                            <a:schemeClr val="accent1"/>
                          </a:solidFill>
                          <a:effectLst/>
                          <a:latin typeface="Times New Roman" pitchFamily="18" charset="0"/>
                          <a:cs typeface="Times New Roman" pitchFamily="18" charset="0"/>
                        </a:rPr>
                        <a:t>590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ransition>
    <p:randomBa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a:extLst>
              <a:ext uri="{FF2B5EF4-FFF2-40B4-BE49-F238E27FC236}">
                <a16:creationId xmlns:a16="http://schemas.microsoft.com/office/drawing/2014/main" id="{D6BC7F97-A777-4A03-9379-85C39E246C29}"/>
              </a:ext>
            </a:extLst>
          </p:cNvPr>
          <p:cNvSpPr>
            <a:spLocks noGrp="1" noChangeArrowheads="1"/>
          </p:cNvSpPr>
          <p:nvPr>
            <p:ph type="title"/>
          </p:nvPr>
        </p:nvSpPr>
        <p:spPr/>
        <p:txBody>
          <a:bodyPr/>
          <a:lstStyle/>
          <a:p>
            <a:pPr eaLnBrk="1" hangingPunct="1"/>
            <a:r>
              <a:rPr lang="pl-PL" altLang="pl-PL" sz="3200"/>
              <a:t>Not foreseen in PRA: pressurization of the vacuum space</a:t>
            </a:r>
            <a:endParaRPr lang="en-US" altLang="pl-PL" sz="3200"/>
          </a:p>
        </p:txBody>
      </p:sp>
      <p:pic>
        <p:nvPicPr>
          <p:cNvPr id="22531" name="Picture 5">
            <a:extLst>
              <a:ext uri="{FF2B5EF4-FFF2-40B4-BE49-F238E27FC236}">
                <a16:creationId xmlns:a16="http://schemas.microsoft.com/office/drawing/2014/main" id="{B9FF3A0A-CF1A-4574-9E73-CD49BECA16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250" y="1961669"/>
            <a:ext cx="6661150"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 name="Obraz 1">
            <a:extLst>
              <a:ext uri="{FF2B5EF4-FFF2-40B4-BE49-F238E27FC236}">
                <a16:creationId xmlns:a16="http://schemas.microsoft.com/office/drawing/2014/main" id="{398315EC-B99B-4E73-BE24-DE89D888DF1D}"/>
              </a:ext>
            </a:extLst>
          </p:cNvPr>
          <p:cNvPicPr>
            <a:picLocks noChangeAspect="1"/>
          </p:cNvPicPr>
          <p:nvPr/>
        </p:nvPicPr>
        <p:blipFill>
          <a:blip r:embed="rId4"/>
          <a:stretch>
            <a:fillRect/>
          </a:stretch>
        </p:blipFill>
        <p:spPr>
          <a:xfrm>
            <a:off x="7861077" y="2099870"/>
            <a:ext cx="3682303" cy="4548010"/>
          </a:xfrm>
          <a:prstGeom prst="rect">
            <a:avLst/>
          </a:prstGeom>
        </p:spPr>
      </p:pic>
    </p:spTree>
  </p:cSld>
  <p:clrMapOvr>
    <a:masterClrMapping/>
  </p:clrMapOvr>
  <p:transition>
    <p:randomBa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a:extLst>
              <a:ext uri="{FF2B5EF4-FFF2-40B4-BE49-F238E27FC236}">
                <a16:creationId xmlns:a16="http://schemas.microsoft.com/office/drawing/2014/main" id="{FB9C1E58-766C-4E1C-AE3F-85299EAED6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3648" y="1783798"/>
            <a:ext cx="8675687" cy="511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3555" name="Rectangle 5">
            <a:extLst>
              <a:ext uri="{FF2B5EF4-FFF2-40B4-BE49-F238E27FC236}">
                <a16:creationId xmlns:a16="http://schemas.microsoft.com/office/drawing/2014/main" id="{6CAFC029-67DD-4FF4-A1E3-B535B5B732B4}"/>
              </a:ext>
            </a:extLst>
          </p:cNvPr>
          <p:cNvSpPr>
            <a:spLocks noGrp="1" noChangeArrowheads="1"/>
          </p:cNvSpPr>
          <p:nvPr>
            <p:ph type="title"/>
          </p:nvPr>
        </p:nvSpPr>
        <p:spPr/>
        <p:txBody>
          <a:bodyPr/>
          <a:lstStyle/>
          <a:p>
            <a:pPr eaLnBrk="1" hangingPunct="1"/>
            <a:r>
              <a:rPr lang="en-MY" altLang="pl-PL" sz="3200"/>
              <a:t>Damage caused by the pressurization of the vacuum space</a:t>
            </a:r>
          </a:p>
        </p:txBody>
      </p:sp>
    </p:spTree>
  </p:cSld>
  <p:clrMapOvr>
    <a:masterClrMapping/>
  </p:clrMapOvr>
  <p:transition>
    <p:randomBa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B4AC3FAA-175A-4B89-A66D-E07A8924BD7D}"/>
              </a:ext>
            </a:extLst>
          </p:cNvPr>
          <p:cNvSpPr>
            <a:spLocks noGrp="1" noChangeArrowheads="1"/>
          </p:cNvSpPr>
          <p:nvPr>
            <p:ph type="title"/>
          </p:nvPr>
        </p:nvSpPr>
        <p:spPr/>
        <p:txBody>
          <a:bodyPr/>
          <a:lstStyle/>
          <a:p>
            <a:pPr eaLnBrk="1" hangingPunct="1"/>
            <a:r>
              <a:rPr lang="pl-PL" altLang="pl-PL"/>
              <a:t> Preliminary Risk Analysis update</a:t>
            </a:r>
            <a:endParaRPr lang="en-US" altLang="pl-PL"/>
          </a:p>
        </p:txBody>
      </p:sp>
      <p:sp>
        <p:nvSpPr>
          <p:cNvPr id="24579" name="Rectangle 3">
            <a:extLst>
              <a:ext uri="{FF2B5EF4-FFF2-40B4-BE49-F238E27FC236}">
                <a16:creationId xmlns:a16="http://schemas.microsoft.com/office/drawing/2014/main" id="{B2A51462-1FB6-458D-B9D9-F9335F720B5B}"/>
              </a:ext>
            </a:extLst>
          </p:cNvPr>
          <p:cNvSpPr>
            <a:spLocks noGrp="1" noChangeArrowheads="1"/>
          </p:cNvSpPr>
          <p:nvPr>
            <p:ph type="body" idx="1"/>
          </p:nvPr>
        </p:nvSpPr>
        <p:spPr/>
        <p:txBody>
          <a:bodyPr/>
          <a:lstStyle/>
          <a:p>
            <a:pPr eaLnBrk="1" hangingPunct="1">
              <a:lnSpc>
                <a:spcPct val="90000"/>
              </a:lnSpc>
            </a:pPr>
            <a:r>
              <a:rPr lang="en-US" altLang="pl-PL" sz="2800"/>
              <a:t>Redefinition of</a:t>
            </a:r>
            <a:r>
              <a:rPr lang="pl-PL" altLang="pl-PL" sz="2800"/>
              <a:t> </a:t>
            </a:r>
            <a:r>
              <a:rPr lang="en-US" altLang="pl-PL" sz="2800"/>
              <a:t>Maximum Credible Incident </a:t>
            </a:r>
            <a:br>
              <a:rPr lang="pl-PL" altLang="pl-PL" sz="2800"/>
            </a:br>
            <a:r>
              <a:rPr lang="en-US" altLang="pl-PL" sz="2800"/>
              <a:t>with respect </a:t>
            </a:r>
            <a:r>
              <a:rPr lang="pl-PL" altLang="pl-PL" sz="2800"/>
              <a:t>to </a:t>
            </a:r>
            <a:r>
              <a:rPr lang="en-US" altLang="pl-PL" sz="2800"/>
              <a:t>He flow to cryostat insulation vacuum</a:t>
            </a:r>
            <a:r>
              <a:rPr lang="pl-PL" altLang="pl-PL" sz="2800"/>
              <a:t> – </a:t>
            </a:r>
            <a:r>
              <a:rPr lang="en-US" altLang="pl-PL" sz="2800" b="1"/>
              <a:t>full cut of interconnecting pipes</a:t>
            </a:r>
          </a:p>
          <a:p>
            <a:pPr eaLnBrk="1" hangingPunct="1">
              <a:lnSpc>
                <a:spcPct val="90000"/>
              </a:lnSpc>
              <a:spcBef>
                <a:spcPct val="0"/>
              </a:spcBef>
            </a:pPr>
            <a:r>
              <a:rPr lang="en-US" altLang="pl-PL" sz="2800"/>
              <a:t>Development of mathematical model</a:t>
            </a:r>
          </a:p>
          <a:p>
            <a:pPr eaLnBrk="1" hangingPunct="1">
              <a:lnSpc>
                <a:spcPct val="90000"/>
              </a:lnSpc>
              <a:spcBef>
                <a:spcPct val="0"/>
              </a:spcBef>
            </a:pPr>
            <a:r>
              <a:rPr lang="en-US" altLang="pl-PL" sz="2800"/>
              <a:t>Modeling of </a:t>
            </a:r>
            <a:r>
              <a:rPr lang="pl-PL" altLang="pl-PL" sz="2800"/>
              <a:t>the 19. Sept. 08 incident </a:t>
            </a:r>
            <a:endParaRPr lang="en-US" altLang="pl-PL" sz="2800"/>
          </a:p>
          <a:p>
            <a:pPr eaLnBrk="1" hangingPunct="1">
              <a:lnSpc>
                <a:spcPct val="90000"/>
              </a:lnSpc>
              <a:spcBef>
                <a:spcPct val="0"/>
              </a:spcBef>
            </a:pPr>
            <a:r>
              <a:rPr lang="en-US" altLang="pl-PL" sz="2800"/>
              <a:t>Modeling of the MCI (M</a:t>
            </a:r>
            <a:r>
              <a:rPr lang="pl-PL" altLang="pl-PL" sz="2800"/>
              <a:t>aximum</a:t>
            </a:r>
            <a:r>
              <a:rPr lang="en-US" altLang="pl-PL" sz="2800"/>
              <a:t> Credible Event)</a:t>
            </a:r>
          </a:p>
          <a:p>
            <a:pPr lvl="1" eaLnBrk="1" hangingPunct="1">
              <a:lnSpc>
                <a:spcPct val="90000"/>
              </a:lnSpc>
              <a:spcBef>
                <a:spcPct val="0"/>
              </a:spcBef>
            </a:pPr>
            <a:r>
              <a:rPr lang="en-US" altLang="pl-PL" sz="2400"/>
              <a:t>original SV scheme</a:t>
            </a:r>
          </a:p>
          <a:p>
            <a:pPr lvl="1" eaLnBrk="1" hangingPunct="1">
              <a:lnSpc>
                <a:spcPct val="90000"/>
              </a:lnSpc>
              <a:spcBef>
                <a:spcPct val="0"/>
              </a:spcBef>
            </a:pPr>
            <a:r>
              <a:rPr lang="en-US" altLang="pl-PL" sz="2400"/>
              <a:t>temporary SV scheme</a:t>
            </a:r>
          </a:p>
          <a:p>
            <a:pPr lvl="1" eaLnBrk="1" hangingPunct="1">
              <a:lnSpc>
                <a:spcPct val="90000"/>
              </a:lnSpc>
              <a:spcBef>
                <a:spcPct val="0"/>
              </a:spcBef>
            </a:pPr>
            <a:r>
              <a:rPr lang="en-US" altLang="pl-PL" sz="2400"/>
              <a:t>final SV scheme</a:t>
            </a:r>
          </a:p>
          <a:p>
            <a:pPr eaLnBrk="1" hangingPunct="1">
              <a:lnSpc>
                <a:spcPct val="90000"/>
              </a:lnSpc>
              <a:spcBef>
                <a:spcPct val="0"/>
              </a:spcBef>
            </a:pPr>
            <a:r>
              <a:rPr lang="en-US" altLang="pl-PL" sz="2800"/>
              <a:t>Analysis of the pressure rise in the LHC tunnel following the helium significant discharge</a:t>
            </a:r>
          </a:p>
          <a:p>
            <a:pPr eaLnBrk="1" hangingPunct="1">
              <a:lnSpc>
                <a:spcPct val="90000"/>
              </a:lnSpc>
              <a:spcBef>
                <a:spcPct val="0"/>
              </a:spcBef>
            </a:pPr>
            <a:r>
              <a:rPr lang="en-US" altLang="pl-PL" sz="2800"/>
              <a:t>Conclusions</a:t>
            </a:r>
          </a:p>
        </p:txBody>
      </p:sp>
    </p:spTree>
  </p:cSld>
  <p:clrMapOvr>
    <a:masterClrMapping/>
  </p:clrMapOvr>
  <p:transition>
    <p:randomBa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076E9F09-40FA-48B7-9869-2999955ABECA}"/>
              </a:ext>
            </a:extLst>
          </p:cNvPr>
          <p:cNvSpPr>
            <a:spLocks noGrp="1" noChangeArrowheads="1"/>
          </p:cNvSpPr>
          <p:nvPr>
            <p:ph type="title"/>
          </p:nvPr>
        </p:nvSpPr>
        <p:spPr/>
        <p:txBody>
          <a:bodyPr/>
          <a:lstStyle/>
          <a:p>
            <a:pPr eaLnBrk="1" hangingPunct="1">
              <a:lnSpc>
                <a:spcPct val="90000"/>
              </a:lnSpc>
            </a:pPr>
            <a:r>
              <a:rPr lang="en-US" altLang="pl-PL" sz="2200"/>
              <a:t>Preliminary Risk Analysis update: STEP 1</a:t>
            </a:r>
            <a:r>
              <a:rPr lang="pl-PL" altLang="pl-PL" sz="2200"/>
              <a:t>:</a:t>
            </a:r>
            <a:br>
              <a:rPr lang="pl-PL" altLang="pl-PL" sz="2200"/>
            </a:br>
            <a:r>
              <a:rPr lang="en-US" altLang="pl-PL" sz="2200"/>
              <a:t>Redefinition of</a:t>
            </a:r>
            <a:r>
              <a:rPr lang="pl-PL" altLang="pl-PL" sz="2200"/>
              <a:t> </a:t>
            </a:r>
            <a:r>
              <a:rPr lang="en-US" altLang="pl-PL" sz="2200"/>
              <a:t>Maximum Credible Incident </a:t>
            </a:r>
            <a:br>
              <a:rPr lang="pl-PL" altLang="pl-PL" sz="2200"/>
            </a:br>
            <a:r>
              <a:rPr lang="en-US" altLang="pl-PL" sz="2200"/>
              <a:t>with respect </a:t>
            </a:r>
            <a:r>
              <a:rPr lang="pl-PL" altLang="pl-PL" sz="2200"/>
              <a:t>to </a:t>
            </a:r>
            <a:r>
              <a:rPr lang="en-US" altLang="pl-PL" sz="2200"/>
              <a:t>He flow to cryostat insulation vacuum</a:t>
            </a:r>
            <a:r>
              <a:rPr lang="pl-PL" altLang="pl-PL" sz="2200"/>
              <a:t> – </a:t>
            </a:r>
            <a:r>
              <a:rPr lang="en-US" altLang="pl-PL" sz="2200"/>
              <a:t>full cut of interconnecting pipes</a:t>
            </a:r>
          </a:p>
        </p:txBody>
      </p:sp>
      <p:graphicFrame>
        <p:nvGraphicFramePr>
          <p:cNvPr id="542842" name="Group 122">
            <a:extLst>
              <a:ext uri="{FF2B5EF4-FFF2-40B4-BE49-F238E27FC236}">
                <a16:creationId xmlns:a16="http://schemas.microsoft.com/office/drawing/2014/main" id="{B65BDE1D-3564-4BBF-A86F-4BEBA3C62616}"/>
              </a:ext>
            </a:extLst>
          </p:cNvPr>
          <p:cNvGraphicFramePr>
            <a:graphicFrameLocks noGrp="1"/>
          </p:cNvGraphicFramePr>
          <p:nvPr/>
        </p:nvGraphicFramePr>
        <p:xfrm>
          <a:off x="2279650" y="1881188"/>
          <a:ext cx="8064500" cy="2200486"/>
        </p:xfrm>
        <a:graphic>
          <a:graphicData uri="http://schemas.openxmlformats.org/drawingml/2006/table">
            <a:tbl>
              <a:tblPr/>
              <a:tblGrid>
                <a:gridCol w="2482850">
                  <a:extLst>
                    <a:ext uri="{9D8B030D-6E8A-4147-A177-3AD203B41FA5}">
                      <a16:colId xmlns:a16="http://schemas.microsoft.com/office/drawing/2014/main" val="20000"/>
                    </a:ext>
                  </a:extLst>
                </a:gridCol>
                <a:gridCol w="1860550">
                  <a:extLst>
                    <a:ext uri="{9D8B030D-6E8A-4147-A177-3AD203B41FA5}">
                      <a16:colId xmlns:a16="http://schemas.microsoft.com/office/drawing/2014/main" val="20001"/>
                    </a:ext>
                  </a:extLst>
                </a:gridCol>
                <a:gridCol w="1860550">
                  <a:extLst>
                    <a:ext uri="{9D8B030D-6E8A-4147-A177-3AD203B41FA5}">
                      <a16:colId xmlns:a16="http://schemas.microsoft.com/office/drawing/2014/main" val="20002"/>
                    </a:ext>
                  </a:extLst>
                </a:gridCol>
                <a:gridCol w="1860550">
                  <a:extLst>
                    <a:ext uri="{9D8B030D-6E8A-4147-A177-3AD203B41FA5}">
                      <a16:colId xmlns:a16="http://schemas.microsoft.com/office/drawing/2014/main" val="20003"/>
                    </a:ext>
                  </a:extLst>
                </a:gridCol>
              </a:tblGrid>
              <a:tr h="8227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a:ln>
                            <a:noFill/>
                          </a:ln>
                          <a:solidFill>
                            <a:schemeClr val="tx1"/>
                          </a:solidFill>
                          <a:effectLst/>
                          <a:latin typeface="Times New Roman" pitchFamily="18" charset="0"/>
                          <a:ea typeface="Calibri" pitchFamily="34" charset="0"/>
                          <a:cs typeface="Times New Roman" pitchFamily="18" charset="0"/>
                        </a:rPr>
                        <a:t>Interconnection pipe</a:t>
                      </a:r>
                      <a:endParaRPr kumimoji="0" lang="en-GB" sz="2400" b="1" i="0" u="none" strike="noStrike" cap="none" normalizeH="0" baseline="0">
                        <a:ln>
                          <a:noFill/>
                        </a:ln>
                        <a:solidFill>
                          <a:schemeClr val="tx1"/>
                        </a:solidFill>
                        <a:effectLst/>
                        <a:latin typeface="Arial" charset="0"/>
                        <a:ea typeface="Calibri" pitchFamily="34" charset="0"/>
                        <a:cs typeface="Times New Roman" pitchFamily="18"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a:ln>
                            <a:noFill/>
                          </a:ln>
                          <a:solidFill>
                            <a:schemeClr val="tx1"/>
                          </a:solidFill>
                          <a:effectLst/>
                          <a:latin typeface="Times New Roman" pitchFamily="18" charset="0"/>
                          <a:ea typeface="Calibri" pitchFamily="34" charset="0"/>
                          <a:cs typeface="Times New Roman" pitchFamily="18" charset="0"/>
                        </a:rPr>
                        <a:t>PRA</a:t>
                      </a:r>
                      <a:r>
                        <a:rPr kumimoji="0" lang="pl-PL" sz="2400" b="1" i="0" u="none" strike="noStrike" cap="none" normalizeH="0" baseline="0">
                          <a:ln>
                            <a:noFill/>
                          </a:ln>
                          <a:solidFill>
                            <a:schemeClr val="tx1"/>
                          </a:solidFill>
                          <a:effectLst/>
                          <a:latin typeface="Times New Roman" pitchFamily="18" charset="0"/>
                          <a:ea typeface="Calibri" pitchFamily="34" charset="0"/>
                          <a:cs typeface="Times New Roman" pitchFamily="18" charset="0"/>
                        </a:rPr>
                        <a:t> (LHC PN 177) cm</a:t>
                      </a:r>
                      <a:r>
                        <a:rPr kumimoji="0" lang="pl-PL" sz="2400" b="1" i="0" u="none" strike="noStrike" cap="none" normalizeH="0" baseline="30000">
                          <a:ln>
                            <a:noFill/>
                          </a:ln>
                          <a:solidFill>
                            <a:schemeClr val="tx1"/>
                          </a:solidFill>
                          <a:effectLst/>
                          <a:latin typeface="Times New Roman" pitchFamily="18" charset="0"/>
                          <a:ea typeface="Calibri" pitchFamily="34" charset="0"/>
                          <a:cs typeface="Times New Roman" pitchFamily="18" charset="0"/>
                        </a:rPr>
                        <a:t>2</a:t>
                      </a:r>
                      <a:endParaRPr kumimoji="0" lang="en-GB" sz="2400" b="1" i="0" u="none" strike="noStrike" cap="none" normalizeH="0" baseline="30000">
                        <a:ln>
                          <a:noFill/>
                        </a:ln>
                        <a:solidFill>
                          <a:schemeClr val="tx1"/>
                        </a:solidFill>
                        <a:effectLst/>
                        <a:latin typeface="Times New Roman" pitchFamily="18" charset="0"/>
                        <a:ea typeface="Calibri" pitchFamily="34" charset="0"/>
                        <a:cs typeface="Times New Roman" pitchFamily="18"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a:ln>
                            <a:noFill/>
                          </a:ln>
                          <a:solidFill>
                            <a:schemeClr val="tx1"/>
                          </a:solidFill>
                          <a:effectLst/>
                          <a:latin typeface="Times New Roman" pitchFamily="18" charset="0"/>
                          <a:ea typeface="Calibri" pitchFamily="34" charset="0"/>
                          <a:cs typeface="Times New Roman" pitchFamily="18" charset="0"/>
                        </a:rPr>
                        <a:t>19</a:t>
                      </a:r>
                      <a:r>
                        <a:rPr kumimoji="0" lang="pl-PL" sz="2400" b="1" i="0" u="none" strike="noStrike" cap="none" normalizeH="0" baseline="0">
                          <a:ln>
                            <a:noFill/>
                          </a:ln>
                          <a:solidFill>
                            <a:schemeClr val="tx1"/>
                          </a:solidFill>
                          <a:effectLst/>
                          <a:latin typeface="Times New Roman" pitchFamily="18" charset="0"/>
                          <a:ea typeface="Calibri" pitchFamily="34" charset="0"/>
                          <a:cs typeface="Times New Roman" pitchFamily="18" charset="0"/>
                        </a:rPr>
                        <a:t>. Sept. 08</a:t>
                      </a:r>
                      <a:r>
                        <a:rPr kumimoji="0" lang="en-GB" sz="2400" b="1" i="0" u="none" strike="noStrike" cap="none" normalizeH="0" baseline="0">
                          <a:ln>
                            <a:noFill/>
                          </a:ln>
                          <a:solidFill>
                            <a:schemeClr val="tx1"/>
                          </a:solidFill>
                          <a:effectLst/>
                          <a:latin typeface="Times New Roman" pitchFamily="18" charset="0"/>
                          <a:ea typeface="Calibri" pitchFamily="34" charset="0"/>
                          <a:cs typeface="Times New Roman" pitchFamily="18" charset="0"/>
                        </a:rPr>
                        <a:t> </a:t>
                      </a:r>
                      <a:r>
                        <a:rPr kumimoji="0" lang="pl-PL" sz="2400" b="1" i="0" u="none" strike="noStrike" cap="none" normalizeH="0" baseline="0">
                          <a:ln>
                            <a:noFill/>
                          </a:ln>
                          <a:solidFill>
                            <a:schemeClr val="tx1"/>
                          </a:solidFill>
                          <a:effectLst/>
                          <a:latin typeface="Times New Roman" pitchFamily="18" charset="0"/>
                          <a:ea typeface="Calibri" pitchFamily="34" charset="0"/>
                          <a:cs typeface="Times New Roman" pitchFamily="18" charset="0"/>
                        </a:rPr>
                        <a:t>, cm</a:t>
                      </a:r>
                      <a:r>
                        <a:rPr kumimoji="0" lang="pl-PL" sz="2400" b="1" i="0" u="none" strike="noStrike" cap="none" normalizeH="0" baseline="30000">
                          <a:ln>
                            <a:noFill/>
                          </a:ln>
                          <a:solidFill>
                            <a:schemeClr val="tx1"/>
                          </a:solidFill>
                          <a:effectLst/>
                          <a:latin typeface="Times New Roman" pitchFamily="18" charset="0"/>
                          <a:ea typeface="Calibri" pitchFamily="34" charset="0"/>
                          <a:cs typeface="Times New Roman" pitchFamily="18" charset="0"/>
                        </a:rPr>
                        <a:t>2</a:t>
                      </a:r>
                      <a:endParaRPr kumimoji="0" lang="en-GB" sz="2400" b="1" i="0" u="none" strike="noStrike" cap="none" normalizeH="0" baseline="0">
                        <a:ln>
                          <a:noFill/>
                        </a:ln>
                        <a:solidFill>
                          <a:schemeClr val="tx1"/>
                        </a:solidFill>
                        <a:effectLst/>
                        <a:latin typeface="Arial" charset="0"/>
                        <a:ea typeface="Calibri" pitchFamily="34" charset="0"/>
                        <a:cs typeface="Times New Roman" pitchFamily="18"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a:ln>
                            <a:noFill/>
                          </a:ln>
                          <a:solidFill>
                            <a:schemeClr val="tx1"/>
                          </a:solidFill>
                          <a:effectLst/>
                          <a:latin typeface="Times New Roman" pitchFamily="18" charset="0"/>
                          <a:ea typeface="Calibri" pitchFamily="34" charset="0"/>
                          <a:cs typeface="Times New Roman" pitchFamily="18" charset="0"/>
                        </a:rPr>
                        <a:t>MCI</a:t>
                      </a:r>
                      <a:r>
                        <a:rPr kumimoji="0" lang="pl-PL" sz="2400" b="1" i="0" u="none" strike="noStrike" cap="none" normalizeH="0" baseline="0">
                          <a:ln>
                            <a:noFill/>
                          </a:ln>
                          <a:solidFill>
                            <a:schemeClr val="tx1"/>
                          </a:solidFill>
                          <a:effectLst/>
                          <a:latin typeface="Times New Roman" pitchFamily="18" charset="0"/>
                          <a:ea typeface="Calibri" pitchFamily="34"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2400" b="1" i="0" u="none" strike="noStrike" cap="none" normalizeH="0" baseline="0">
                          <a:ln>
                            <a:noFill/>
                          </a:ln>
                          <a:solidFill>
                            <a:schemeClr val="tx1"/>
                          </a:solidFill>
                          <a:effectLst/>
                          <a:latin typeface="Times New Roman" pitchFamily="18" charset="0"/>
                          <a:ea typeface="Calibri" pitchFamily="34" charset="0"/>
                          <a:cs typeface="Times New Roman" pitchFamily="18" charset="0"/>
                        </a:rPr>
                        <a:t>cm</a:t>
                      </a:r>
                      <a:r>
                        <a:rPr kumimoji="0" lang="pl-PL" sz="2400" b="1" i="0" u="none" strike="noStrike" cap="none" normalizeH="0" baseline="30000">
                          <a:ln>
                            <a:noFill/>
                          </a:ln>
                          <a:solidFill>
                            <a:schemeClr val="tx1"/>
                          </a:solidFill>
                          <a:effectLst/>
                          <a:latin typeface="Times New Roman" pitchFamily="18" charset="0"/>
                          <a:ea typeface="Calibri" pitchFamily="34" charset="0"/>
                          <a:cs typeface="Times New Roman" pitchFamily="18" charset="0"/>
                        </a:rPr>
                        <a:t>2</a:t>
                      </a:r>
                      <a:endParaRPr kumimoji="0" lang="en-GB" sz="2400" b="1" i="0" u="none" strike="noStrike" cap="none" normalizeH="0" baseline="0">
                        <a:ln>
                          <a:noFill/>
                        </a:ln>
                        <a:solidFill>
                          <a:schemeClr val="tx1"/>
                        </a:solidFill>
                        <a:effectLst/>
                        <a:latin typeface="Arial" charset="0"/>
                        <a:ea typeface="Calibri" pitchFamily="34" charset="0"/>
                        <a:cs typeface="Times New Roman" pitchFamily="18"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02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Bus-bar piping</a:t>
                      </a:r>
                      <a:endParaRPr kumimoji="0" lang="en-GB" sz="2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5</a:t>
                      </a:r>
                      <a:endParaRPr kumimoji="0" lang="en-GB" sz="2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2 x 32</a:t>
                      </a:r>
                      <a:endParaRPr kumimoji="0" lang="en-GB" sz="2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2400" b="0" i="0" u="none" strike="noStrike" cap="none" normalizeH="0" baseline="0">
                          <a:ln>
                            <a:noFill/>
                          </a:ln>
                          <a:solidFill>
                            <a:srgbClr val="FF0000"/>
                          </a:solidFill>
                          <a:effectLst/>
                          <a:latin typeface="Times New Roman" pitchFamily="18" charset="0"/>
                          <a:cs typeface="Times New Roman" pitchFamily="18" charset="0"/>
                        </a:rPr>
                        <a:t>6</a:t>
                      </a:r>
                      <a:r>
                        <a:rPr kumimoji="0" lang="en-GB" sz="2400" b="0" i="0" u="none" strike="noStrike" cap="none" normalizeH="0" baseline="0">
                          <a:ln>
                            <a:noFill/>
                          </a:ln>
                          <a:solidFill>
                            <a:srgbClr val="FF0000"/>
                          </a:solidFill>
                          <a:effectLst/>
                          <a:latin typeface="Times New Roman" pitchFamily="18" charset="0"/>
                          <a:ea typeface="Calibri" pitchFamily="34" charset="0"/>
                          <a:cs typeface="Times New Roman" pitchFamily="18" charset="0"/>
                        </a:rPr>
                        <a:t> x </a:t>
                      </a:r>
                      <a:r>
                        <a:rPr kumimoji="0" lang="pl-PL" sz="2400" b="0" i="0" u="none" strike="noStrike" cap="none" normalizeH="0" baseline="0">
                          <a:ln>
                            <a:noFill/>
                          </a:ln>
                          <a:solidFill>
                            <a:srgbClr val="FF0000"/>
                          </a:solidFill>
                          <a:effectLst/>
                          <a:latin typeface="Times New Roman" pitchFamily="18" charset="0"/>
                          <a:cs typeface="Times New Roman" pitchFamily="18" charset="0"/>
                        </a:rPr>
                        <a:t>32</a:t>
                      </a:r>
                      <a:endParaRPr kumimoji="0" lang="en-GB" sz="2400" b="0" i="0" u="none" strike="noStrike" cap="none" normalizeH="0" baseline="0">
                        <a:ln>
                          <a:noFill/>
                        </a:ln>
                        <a:solidFill>
                          <a:srgbClr val="FF0000"/>
                        </a:solidFill>
                        <a:effectLst/>
                        <a:latin typeface="Arial" charset="0"/>
                        <a:cs typeface="Times New Roman" pitchFamily="18"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86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Line E</a:t>
                      </a:r>
                      <a:endParaRPr kumimoji="0" lang="en-GB" sz="2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0</a:t>
                      </a:r>
                      <a:endParaRPr kumimoji="0" lang="en-GB" sz="2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2 x 50</a:t>
                      </a:r>
                      <a:endParaRPr kumimoji="0" lang="en-GB" sz="2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a:ln>
                            <a:noFill/>
                          </a:ln>
                          <a:solidFill>
                            <a:srgbClr val="FF0000"/>
                          </a:solidFill>
                          <a:effectLst/>
                          <a:latin typeface="Times New Roman" pitchFamily="18" charset="0"/>
                          <a:ea typeface="Calibri" pitchFamily="34" charset="0"/>
                          <a:cs typeface="Times New Roman" pitchFamily="18" charset="0"/>
                        </a:rPr>
                        <a:t>2 x 50</a:t>
                      </a:r>
                      <a:endParaRPr kumimoji="0" lang="en-GB" sz="2400" b="0" i="0" u="none" strike="noStrike" cap="none" normalizeH="0" baseline="0">
                        <a:ln>
                          <a:noFill/>
                        </a:ln>
                        <a:solidFill>
                          <a:srgbClr val="FF0000"/>
                        </a:solidFill>
                        <a:effectLst/>
                        <a:latin typeface="Arial" charset="0"/>
                        <a:ea typeface="Calibri" pitchFamily="34" charset="0"/>
                        <a:cs typeface="Times New Roman" pitchFamily="18"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86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Line C via Line C’</a:t>
                      </a:r>
                      <a:endParaRPr kumimoji="0" lang="en-GB" sz="2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0</a:t>
                      </a:r>
                      <a:endParaRPr kumimoji="0" lang="en-GB" sz="2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1.8</a:t>
                      </a:r>
                      <a:endParaRPr kumimoji="0" lang="en-GB" sz="2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a:ln>
                            <a:noFill/>
                          </a:ln>
                          <a:solidFill>
                            <a:srgbClr val="FF0000"/>
                          </a:solidFill>
                          <a:effectLst/>
                          <a:latin typeface="Times New Roman" pitchFamily="18" charset="0"/>
                          <a:ea typeface="Calibri" pitchFamily="34" charset="0"/>
                          <a:cs typeface="Times New Roman" pitchFamily="18" charset="0"/>
                        </a:rPr>
                        <a:t> 2 x 1.8</a:t>
                      </a:r>
                      <a:endParaRPr kumimoji="0" lang="en-GB" sz="2400" b="0" i="0" u="none" strike="noStrike" cap="none" normalizeH="0" baseline="0">
                        <a:ln>
                          <a:noFill/>
                        </a:ln>
                        <a:solidFill>
                          <a:srgbClr val="FF0000"/>
                        </a:solidFill>
                        <a:effectLst/>
                        <a:latin typeface="Arial" charset="0"/>
                        <a:ea typeface="Calibri" pitchFamily="34" charset="0"/>
                        <a:cs typeface="Times New Roman" pitchFamily="18"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pSp>
        <p:nvGrpSpPr>
          <p:cNvPr id="25630" name="Group 110">
            <a:extLst>
              <a:ext uri="{FF2B5EF4-FFF2-40B4-BE49-F238E27FC236}">
                <a16:creationId xmlns:a16="http://schemas.microsoft.com/office/drawing/2014/main" id="{3496E3C0-A258-44D5-8560-AF2D0CF66C9C}"/>
              </a:ext>
            </a:extLst>
          </p:cNvPr>
          <p:cNvGrpSpPr>
            <a:grpSpLocks/>
          </p:cNvGrpSpPr>
          <p:nvPr/>
        </p:nvGrpSpPr>
        <p:grpSpPr bwMode="auto">
          <a:xfrm>
            <a:off x="8193088" y="4327525"/>
            <a:ext cx="1871662" cy="2480800"/>
            <a:chOff x="521" y="1253"/>
            <a:chExt cx="1940" cy="2744"/>
          </a:xfrm>
        </p:grpSpPr>
        <p:sp>
          <p:nvSpPr>
            <p:cNvPr id="25634" name="Text Box 111">
              <a:extLst>
                <a:ext uri="{FF2B5EF4-FFF2-40B4-BE49-F238E27FC236}">
                  <a16:creationId xmlns:a16="http://schemas.microsoft.com/office/drawing/2014/main" id="{026E4FBE-87E6-4167-BA69-748F63861A8C}"/>
                </a:ext>
              </a:extLst>
            </p:cNvPr>
            <p:cNvSpPr txBox="1">
              <a:spLocks noChangeArrowheads="1"/>
            </p:cNvSpPr>
            <p:nvPr/>
          </p:nvSpPr>
          <p:spPr bwMode="auto">
            <a:xfrm>
              <a:off x="748" y="3657"/>
              <a:ext cx="1570"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defTabSz="914400" eaLnBrk="1" hangingPunct="1"/>
              <a:r>
                <a:rPr lang="en-US" altLang="pl-PL">
                  <a:solidFill>
                    <a:srgbClr val="99FFCC"/>
                  </a:solidFill>
                  <a:ea typeface="+mn-ea"/>
                  <a:cs typeface="+mn-cs"/>
                </a:rPr>
                <a:t>080919 </a:t>
              </a:r>
              <a:r>
                <a:rPr lang="en-US" altLang="pl-PL">
                  <a:solidFill>
                    <a:srgbClr val="66FFFF"/>
                  </a:solidFill>
                  <a:ea typeface="+mn-ea"/>
                  <a:cs typeface="+mn-cs"/>
                </a:rPr>
                <a:t>incident</a:t>
              </a:r>
            </a:p>
          </p:txBody>
        </p:sp>
        <p:grpSp>
          <p:nvGrpSpPr>
            <p:cNvPr id="25635" name="Group 112">
              <a:extLst>
                <a:ext uri="{FF2B5EF4-FFF2-40B4-BE49-F238E27FC236}">
                  <a16:creationId xmlns:a16="http://schemas.microsoft.com/office/drawing/2014/main" id="{FE09FDC0-B2F9-4DE5-B7E2-389194DFECF3}"/>
                </a:ext>
              </a:extLst>
            </p:cNvPr>
            <p:cNvGrpSpPr>
              <a:grpSpLocks/>
            </p:cNvGrpSpPr>
            <p:nvPr/>
          </p:nvGrpSpPr>
          <p:grpSpPr bwMode="auto">
            <a:xfrm>
              <a:off x="521" y="1253"/>
              <a:ext cx="1940" cy="2336"/>
              <a:chOff x="521" y="1253"/>
              <a:chExt cx="1940" cy="2336"/>
            </a:xfrm>
          </p:grpSpPr>
          <p:pic>
            <p:nvPicPr>
              <p:cNvPr id="25637" name="Picture 113">
                <a:extLst>
                  <a:ext uri="{FF2B5EF4-FFF2-40B4-BE49-F238E27FC236}">
                    <a16:creationId xmlns:a16="http://schemas.microsoft.com/office/drawing/2014/main" id="{66EE2E78-6C01-4F0D-905E-9383DEC2E1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8758"/>
              <a:stretch>
                <a:fillRect/>
              </a:stretch>
            </p:blipFill>
            <p:spPr bwMode="auto">
              <a:xfrm>
                <a:off x="521" y="1253"/>
                <a:ext cx="1940" cy="2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38" name="Rectangle 114">
                <a:extLst>
                  <a:ext uri="{FF2B5EF4-FFF2-40B4-BE49-F238E27FC236}">
                    <a16:creationId xmlns:a16="http://schemas.microsoft.com/office/drawing/2014/main" id="{20D565BF-B460-4A05-8CBC-B9C2446746C6}"/>
                  </a:ext>
                </a:extLst>
              </p:cNvPr>
              <p:cNvSpPr>
                <a:spLocks noChangeArrowheads="1"/>
              </p:cNvSpPr>
              <p:nvPr/>
            </p:nvSpPr>
            <p:spPr bwMode="auto">
              <a:xfrm>
                <a:off x="2336" y="2622"/>
                <a:ext cx="125"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grpSp>
        <p:sp>
          <p:nvSpPr>
            <p:cNvPr id="25636" name="Line 115">
              <a:extLst>
                <a:ext uri="{FF2B5EF4-FFF2-40B4-BE49-F238E27FC236}">
                  <a16:creationId xmlns:a16="http://schemas.microsoft.com/office/drawing/2014/main" id="{F35A2326-4836-4B69-A38E-9C4D0E49B4E2}"/>
                </a:ext>
              </a:extLst>
            </p:cNvPr>
            <p:cNvSpPr>
              <a:spLocks noChangeShapeType="1"/>
            </p:cNvSpPr>
            <p:nvPr/>
          </p:nvSpPr>
          <p:spPr bwMode="auto">
            <a:xfrm flipV="1">
              <a:off x="1202" y="2622"/>
              <a:ext cx="363" cy="1044"/>
            </a:xfrm>
            <a:prstGeom prst="line">
              <a:avLst/>
            </a:prstGeom>
            <a:noFill/>
            <a:ln w="12700">
              <a:solidFill>
                <a:srgbClr val="66FFFF"/>
              </a:solidFill>
              <a:round/>
              <a:headEnd/>
              <a:tailEnd type="triangle" w="med" len="me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grpSp>
      <p:sp>
        <p:nvSpPr>
          <p:cNvPr id="25631" name="Line 117">
            <a:extLst>
              <a:ext uri="{FF2B5EF4-FFF2-40B4-BE49-F238E27FC236}">
                <a16:creationId xmlns:a16="http://schemas.microsoft.com/office/drawing/2014/main" id="{0FE8EFE7-043E-4D47-B011-9DDCC11CD60F}"/>
              </a:ext>
            </a:extLst>
          </p:cNvPr>
          <p:cNvSpPr>
            <a:spLocks noChangeShapeType="1"/>
          </p:cNvSpPr>
          <p:nvPr/>
        </p:nvSpPr>
        <p:spPr bwMode="auto">
          <a:xfrm flipH="1">
            <a:off x="6996113" y="2492375"/>
            <a:ext cx="2133600" cy="226853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25632" name="Line 118">
            <a:extLst>
              <a:ext uri="{FF2B5EF4-FFF2-40B4-BE49-F238E27FC236}">
                <a16:creationId xmlns:a16="http://schemas.microsoft.com/office/drawing/2014/main" id="{77A69996-BE7E-448A-85D6-3773E10ABEA2}"/>
              </a:ext>
            </a:extLst>
          </p:cNvPr>
          <p:cNvSpPr>
            <a:spLocks noChangeShapeType="1"/>
          </p:cNvSpPr>
          <p:nvPr/>
        </p:nvSpPr>
        <p:spPr bwMode="auto">
          <a:xfrm flipH="1">
            <a:off x="9840913" y="2701925"/>
            <a:ext cx="146050" cy="184308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25633" name="Text Box 119">
            <a:extLst>
              <a:ext uri="{FF2B5EF4-FFF2-40B4-BE49-F238E27FC236}">
                <a16:creationId xmlns:a16="http://schemas.microsoft.com/office/drawing/2014/main" id="{9EE12FED-0D46-4AF2-8587-CE6C5C9D7A89}"/>
              </a:ext>
            </a:extLst>
          </p:cNvPr>
          <p:cNvSpPr txBox="1">
            <a:spLocks noChangeArrowheads="1"/>
          </p:cNvSpPr>
          <p:nvPr/>
        </p:nvSpPr>
        <p:spPr bwMode="auto">
          <a:xfrm>
            <a:off x="2151064" y="4327526"/>
            <a:ext cx="5221287"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defTabSz="914400" eaLnBrk="1" hangingPunct="1"/>
            <a:r>
              <a:rPr lang="en-US" altLang="pl-PL" sz="1800" b="0">
                <a:solidFill>
                  <a:srgbClr val="000000"/>
                </a:solidFill>
                <a:ea typeface="+mn-ea"/>
                <a:cs typeface="+mn-cs"/>
              </a:rPr>
              <a:t>A limiting factor which has to be taken into account is the available free cross-section for</a:t>
            </a:r>
          </a:p>
          <a:p>
            <a:pPr defTabSz="914400" eaLnBrk="1" hangingPunct="1"/>
            <a:r>
              <a:rPr lang="en-US" altLang="pl-PL" sz="1800" b="0">
                <a:solidFill>
                  <a:srgbClr val="000000"/>
                </a:solidFill>
                <a:ea typeface="+mn-ea"/>
                <a:cs typeface="+mn-cs"/>
              </a:rPr>
              <a:t>longitudinal flow in the magnet cold-mass lamination, limited to about 60 cm2. Therefore,</a:t>
            </a:r>
          </a:p>
          <a:p>
            <a:pPr defTabSz="914400" eaLnBrk="1" hangingPunct="1"/>
            <a:r>
              <a:rPr lang="en-US" altLang="pl-PL" sz="1800" b="0">
                <a:solidFill>
                  <a:srgbClr val="000000"/>
                </a:solidFill>
                <a:ea typeface="+mn-ea"/>
                <a:cs typeface="+mn-cs"/>
              </a:rPr>
              <a:t>even in the case when breaches appearing in the interconnection are larger than 2 x 60 cm2,</a:t>
            </a:r>
          </a:p>
          <a:p>
            <a:pPr defTabSz="914400" eaLnBrk="1" hangingPunct="1"/>
            <a:r>
              <a:rPr lang="en-US" altLang="pl-PL" sz="1800" b="0">
                <a:solidFill>
                  <a:srgbClr val="000000"/>
                </a:solidFill>
                <a:ea typeface="+mn-ea"/>
                <a:cs typeface="+mn-cs"/>
              </a:rPr>
              <a:t>the magnet laminations will limit the total effective opening to 120 cm2.</a:t>
            </a:r>
          </a:p>
        </p:txBody>
      </p:sp>
    </p:spTree>
  </p:cSld>
  <p:clrMapOvr>
    <a:masterClrMapping/>
  </p:clrMapOvr>
  <p:transition>
    <p:randomBa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a:extLst>
              <a:ext uri="{FF2B5EF4-FFF2-40B4-BE49-F238E27FC236}">
                <a16:creationId xmlns:a16="http://schemas.microsoft.com/office/drawing/2014/main" id="{C5967073-193B-49A0-969F-391156899A02}"/>
              </a:ext>
            </a:extLst>
          </p:cNvPr>
          <p:cNvSpPr>
            <a:spLocks noGrp="1" noChangeArrowheads="1"/>
          </p:cNvSpPr>
          <p:nvPr>
            <p:ph type="title"/>
          </p:nvPr>
        </p:nvSpPr>
        <p:spPr/>
        <p:txBody>
          <a:bodyPr/>
          <a:lstStyle/>
          <a:p>
            <a:pPr eaLnBrk="1" hangingPunct="1"/>
            <a:r>
              <a:rPr lang="en-US" altLang="pl-PL" sz="3200"/>
              <a:t>Preliminary Risk Analysis update: STEP 2 –Development of mathematical model</a:t>
            </a:r>
          </a:p>
        </p:txBody>
      </p:sp>
      <p:grpSp>
        <p:nvGrpSpPr>
          <p:cNvPr id="26627" name="Group 5">
            <a:extLst>
              <a:ext uri="{FF2B5EF4-FFF2-40B4-BE49-F238E27FC236}">
                <a16:creationId xmlns:a16="http://schemas.microsoft.com/office/drawing/2014/main" id="{D657DBF6-A786-44D7-9DC7-884C78E8AF30}"/>
              </a:ext>
            </a:extLst>
          </p:cNvPr>
          <p:cNvGrpSpPr>
            <a:grpSpLocks noChangeAspect="1"/>
          </p:cNvGrpSpPr>
          <p:nvPr/>
        </p:nvGrpSpPr>
        <p:grpSpPr bwMode="auto">
          <a:xfrm>
            <a:off x="3178176" y="1736725"/>
            <a:ext cx="5942013" cy="3060700"/>
            <a:chOff x="1440" y="9401"/>
            <a:chExt cx="8625" cy="4444"/>
          </a:xfrm>
        </p:grpSpPr>
        <p:sp>
          <p:nvSpPr>
            <p:cNvPr id="26630" name="AutoShape 6">
              <a:extLst>
                <a:ext uri="{FF2B5EF4-FFF2-40B4-BE49-F238E27FC236}">
                  <a16:creationId xmlns:a16="http://schemas.microsoft.com/office/drawing/2014/main" id="{317341C5-4FB3-4B18-9824-7E3C250F7536}"/>
                </a:ext>
              </a:extLst>
            </p:cNvPr>
            <p:cNvSpPr>
              <a:spLocks noChangeAspect="1" noChangeArrowheads="1"/>
            </p:cNvSpPr>
            <p:nvPr/>
          </p:nvSpPr>
          <p:spPr bwMode="auto">
            <a:xfrm>
              <a:off x="1440" y="9401"/>
              <a:ext cx="8625" cy="4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pic>
          <p:nvPicPr>
            <p:cNvPr id="26631" name="Picture 7">
              <a:extLst>
                <a:ext uri="{FF2B5EF4-FFF2-40B4-BE49-F238E27FC236}">
                  <a16:creationId xmlns:a16="http://schemas.microsoft.com/office/drawing/2014/main" id="{EBCE970F-6069-46E0-A970-B906161703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3" y="10737"/>
              <a:ext cx="8572" cy="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Text Box 8">
              <a:extLst>
                <a:ext uri="{FF2B5EF4-FFF2-40B4-BE49-F238E27FC236}">
                  <a16:creationId xmlns:a16="http://schemas.microsoft.com/office/drawing/2014/main" id="{68EECB0B-0D3E-46E4-8528-F439540F25D2}"/>
                </a:ext>
              </a:extLst>
            </p:cNvPr>
            <p:cNvSpPr txBox="1">
              <a:spLocks noChangeArrowheads="1"/>
            </p:cNvSpPr>
            <p:nvPr/>
          </p:nvSpPr>
          <p:spPr bwMode="auto">
            <a:xfrm>
              <a:off x="4876" y="9915"/>
              <a:ext cx="1511"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defTabSz="914400" eaLnBrk="1" hangingPunct="1"/>
              <a:r>
                <a:rPr lang="en-US" altLang="pl-PL" sz="1000" b="0">
                  <a:solidFill>
                    <a:srgbClr val="000000"/>
                  </a:solidFill>
                  <a:ea typeface="+mn-ea"/>
                  <a:cs typeface="+mn-cs"/>
                </a:rPr>
                <a:t>Vacuum vessel</a:t>
              </a:r>
              <a:endParaRPr lang="en-GB" altLang="pl-PL" sz="1200" b="0">
                <a:solidFill>
                  <a:srgbClr val="000000"/>
                </a:solidFill>
                <a:ea typeface="+mn-ea"/>
                <a:cs typeface="+mn-cs"/>
              </a:endParaRPr>
            </a:p>
          </p:txBody>
        </p:sp>
        <p:sp>
          <p:nvSpPr>
            <p:cNvPr id="26633" name="Line 9">
              <a:extLst>
                <a:ext uri="{FF2B5EF4-FFF2-40B4-BE49-F238E27FC236}">
                  <a16:creationId xmlns:a16="http://schemas.microsoft.com/office/drawing/2014/main" id="{ECD9B6D9-64A9-4C91-968B-A8FCFE29EABF}"/>
                </a:ext>
              </a:extLst>
            </p:cNvPr>
            <p:cNvSpPr>
              <a:spLocks noChangeShapeType="1"/>
            </p:cNvSpPr>
            <p:nvPr/>
          </p:nvSpPr>
          <p:spPr bwMode="auto">
            <a:xfrm flipH="1">
              <a:off x="5668" y="10357"/>
              <a:ext cx="112" cy="3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26634" name="Text Box 10">
              <a:extLst>
                <a:ext uri="{FF2B5EF4-FFF2-40B4-BE49-F238E27FC236}">
                  <a16:creationId xmlns:a16="http://schemas.microsoft.com/office/drawing/2014/main" id="{68EA4FB9-2BCE-49DA-A5D6-561CA23C40BB}"/>
                </a:ext>
              </a:extLst>
            </p:cNvPr>
            <p:cNvSpPr txBox="1">
              <a:spLocks noChangeArrowheads="1"/>
            </p:cNvSpPr>
            <p:nvPr/>
          </p:nvSpPr>
          <p:spPr bwMode="auto">
            <a:xfrm>
              <a:off x="6788" y="9945"/>
              <a:ext cx="1473"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defTabSz="914400" eaLnBrk="1" hangingPunct="1"/>
              <a:r>
                <a:rPr lang="en-US" altLang="pl-PL" sz="1000" b="0">
                  <a:solidFill>
                    <a:srgbClr val="000000"/>
                  </a:solidFill>
                  <a:ea typeface="+mn-ea"/>
                  <a:cs typeface="+mn-cs"/>
                </a:rPr>
                <a:t>Thermal shield</a:t>
              </a:r>
              <a:endParaRPr lang="en-GB" altLang="pl-PL" sz="1200" b="0">
                <a:solidFill>
                  <a:srgbClr val="000000"/>
                </a:solidFill>
                <a:ea typeface="+mn-ea"/>
                <a:cs typeface="+mn-cs"/>
              </a:endParaRPr>
            </a:p>
          </p:txBody>
        </p:sp>
        <p:sp>
          <p:nvSpPr>
            <p:cNvPr id="26635" name="Line 11">
              <a:extLst>
                <a:ext uri="{FF2B5EF4-FFF2-40B4-BE49-F238E27FC236}">
                  <a16:creationId xmlns:a16="http://schemas.microsoft.com/office/drawing/2014/main" id="{CDAEDF94-B173-444D-A4B8-5D616FC719FB}"/>
                </a:ext>
              </a:extLst>
            </p:cNvPr>
            <p:cNvSpPr>
              <a:spLocks noChangeShapeType="1"/>
            </p:cNvSpPr>
            <p:nvPr/>
          </p:nvSpPr>
          <p:spPr bwMode="auto">
            <a:xfrm flipH="1">
              <a:off x="7370" y="10396"/>
              <a:ext cx="425" cy="90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26636" name="Text Box 12">
              <a:extLst>
                <a:ext uri="{FF2B5EF4-FFF2-40B4-BE49-F238E27FC236}">
                  <a16:creationId xmlns:a16="http://schemas.microsoft.com/office/drawing/2014/main" id="{28E39F30-834B-4535-A43C-9BE0DA474FF5}"/>
                </a:ext>
              </a:extLst>
            </p:cNvPr>
            <p:cNvSpPr txBox="1">
              <a:spLocks noChangeArrowheads="1"/>
            </p:cNvSpPr>
            <p:nvPr/>
          </p:nvSpPr>
          <p:spPr bwMode="auto">
            <a:xfrm>
              <a:off x="8646" y="9963"/>
              <a:ext cx="1136"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defTabSz="914400" eaLnBrk="1" hangingPunct="1"/>
              <a:r>
                <a:rPr lang="en-US" altLang="pl-PL" sz="1000" b="0">
                  <a:solidFill>
                    <a:srgbClr val="000000"/>
                  </a:solidFill>
                  <a:ea typeface="+mn-ea"/>
                  <a:cs typeface="+mn-cs"/>
                </a:rPr>
                <a:t>Cold mass</a:t>
              </a:r>
              <a:endParaRPr lang="en-GB" altLang="pl-PL" sz="1200" b="0">
                <a:solidFill>
                  <a:srgbClr val="000000"/>
                </a:solidFill>
                <a:ea typeface="+mn-ea"/>
                <a:cs typeface="+mn-cs"/>
              </a:endParaRPr>
            </a:p>
          </p:txBody>
        </p:sp>
        <p:sp>
          <p:nvSpPr>
            <p:cNvPr id="26637" name="Line 13">
              <a:extLst>
                <a:ext uri="{FF2B5EF4-FFF2-40B4-BE49-F238E27FC236}">
                  <a16:creationId xmlns:a16="http://schemas.microsoft.com/office/drawing/2014/main" id="{1E659ABA-D1A9-4B6D-9EE0-BFEC6A087C9F}"/>
                </a:ext>
              </a:extLst>
            </p:cNvPr>
            <p:cNvSpPr>
              <a:spLocks noChangeShapeType="1"/>
            </p:cNvSpPr>
            <p:nvPr/>
          </p:nvSpPr>
          <p:spPr bwMode="auto">
            <a:xfrm flipH="1">
              <a:off x="8315" y="10396"/>
              <a:ext cx="953" cy="134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26638" name="Text Box 14">
              <a:extLst>
                <a:ext uri="{FF2B5EF4-FFF2-40B4-BE49-F238E27FC236}">
                  <a16:creationId xmlns:a16="http://schemas.microsoft.com/office/drawing/2014/main" id="{EB060964-DE56-4962-8D96-44F3BDA558D2}"/>
                </a:ext>
              </a:extLst>
            </p:cNvPr>
            <p:cNvSpPr txBox="1">
              <a:spLocks noChangeArrowheads="1"/>
            </p:cNvSpPr>
            <p:nvPr/>
          </p:nvSpPr>
          <p:spPr bwMode="auto">
            <a:xfrm>
              <a:off x="3279" y="13241"/>
              <a:ext cx="2143"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defTabSz="914400" eaLnBrk="1" hangingPunct="1"/>
              <a:r>
                <a:rPr lang="en-US" altLang="pl-PL" sz="1000" b="0">
                  <a:solidFill>
                    <a:srgbClr val="000000"/>
                  </a:solidFill>
                  <a:ea typeface="+mn-ea"/>
                  <a:cs typeface="+mn-cs"/>
                </a:rPr>
                <a:t>Holes 2x32cm</a:t>
              </a:r>
              <a:r>
                <a:rPr lang="en-US" altLang="pl-PL" sz="1000" b="0" baseline="30000">
                  <a:solidFill>
                    <a:srgbClr val="000000"/>
                  </a:solidFill>
                  <a:ea typeface="+mn-ea"/>
                  <a:cs typeface="+mn-cs"/>
                </a:rPr>
                <a:t>2</a:t>
              </a:r>
              <a:r>
                <a:rPr lang="en-US" altLang="pl-PL" sz="1000" b="0">
                  <a:solidFill>
                    <a:srgbClr val="000000"/>
                  </a:solidFill>
                  <a:ea typeface="+mn-ea"/>
                  <a:cs typeface="+mn-cs"/>
                </a:rPr>
                <a:t> @ t=0s</a:t>
              </a:r>
              <a:endParaRPr lang="en-GB" altLang="pl-PL" sz="1200" b="0">
                <a:solidFill>
                  <a:srgbClr val="000000"/>
                </a:solidFill>
                <a:ea typeface="+mn-ea"/>
                <a:cs typeface="+mn-cs"/>
              </a:endParaRPr>
            </a:p>
          </p:txBody>
        </p:sp>
        <p:sp>
          <p:nvSpPr>
            <p:cNvPr id="26639" name="Line 15">
              <a:extLst>
                <a:ext uri="{FF2B5EF4-FFF2-40B4-BE49-F238E27FC236}">
                  <a16:creationId xmlns:a16="http://schemas.microsoft.com/office/drawing/2014/main" id="{A3D2B9E0-0B8A-4F5F-9712-14C17609E2F6}"/>
                </a:ext>
              </a:extLst>
            </p:cNvPr>
            <p:cNvSpPr>
              <a:spLocks noChangeShapeType="1"/>
            </p:cNvSpPr>
            <p:nvPr/>
          </p:nvSpPr>
          <p:spPr bwMode="auto">
            <a:xfrm flipH="1" flipV="1">
              <a:off x="3505" y="12211"/>
              <a:ext cx="618" cy="103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26640" name="Text Box 16">
              <a:extLst>
                <a:ext uri="{FF2B5EF4-FFF2-40B4-BE49-F238E27FC236}">
                  <a16:creationId xmlns:a16="http://schemas.microsoft.com/office/drawing/2014/main" id="{AC7F8952-9220-4E8C-99A5-9CB6D10E4965}"/>
                </a:ext>
              </a:extLst>
            </p:cNvPr>
            <p:cNvSpPr txBox="1">
              <a:spLocks noChangeArrowheads="1"/>
            </p:cNvSpPr>
            <p:nvPr/>
          </p:nvSpPr>
          <p:spPr bwMode="auto">
            <a:xfrm>
              <a:off x="6950" y="13241"/>
              <a:ext cx="2244"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defTabSz="914400" eaLnBrk="1" hangingPunct="1"/>
              <a:r>
                <a:rPr lang="en-US" altLang="pl-PL" sz="1000" b="0">
                  <a:solidFill>
                    <a:srgbClr val="000000"/>
                  </a:solidFill>
                  <a:ea typeface="+mn-ea"/>
                  <a:cs typeface="+mn-cs"/>
                </a:rPr>
                <a:t>Holes 2x30cm</a:t>
              </a:r>
              <a:r>
                <a:rPr lang="en-US" altLang="pl-PL" sz="1000" b="0" baseline="30000">
                  <a:solidFill>
                    <a:srgbClr val="000000"/>
                  </a:solidFill>
                  <a:ea typeface="+mn-ea"/>
                  <a:cs typeface="+mn-cs"/>
                </a:rPr>
                <a:t>2</a:t>
              </a:r>
              <a:r>
                <a:rPr lang="en-US" altLang="pl-PL" sz="1000" b="0">
                  <a:solidFill>
                    <a:srgbClr val="000000"/>
                  </a:solidFill>
                  <a:ea typeface="+mn-ea"/>
                  <a:cs typeface="+mn-cs"/>
                </a:rPr>
                <a:t> @ t=22s</a:t>
              </a:r>
              <a:endParaRPr lang="en-GB" altLang="pl-PL" sz="1200" b="0">
                <a:solidFill>
                  <a:srgbClr val="000000"/>
                </a:solidFill>
                <a:ea typeface="+mn-ea"/>
                <a:cs typeface="+mn-cs"/>
              </a:endParaRPr>
            </a:p>
          </p:txBody>
        </p:sp>
        <p:sp>
          <p:nvSpPr>
            <p:cNvPr id="26641" name="Line 17">
              <a:extLst>
                <a:ext uri="{FF2B5EF4-FFF2-40B4-BE49-F238E27FC236}">
                  <a16:creationId xmlns:a16="http://schemas.microsoft.com/office/drawing/2014/main" id="{8AD2B1E6-857B-4D59-92F5-02062BDC77D9}"/>
                </a:ext>
              </a:extLst>
            </p:cNvPr>
            <p:cNvSpPr>
              <a:spLocks noChangeShapeType="1"/>
            </p:cNvSpPr>
            <p:nvPr/>
          </p:nvSpPr>
          <p:spPr bwMode="auto">
            <a:xfrm flipV="1">
              <a:off x="8773" y="12211"/>
              <a:ext cx="292" cy="103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grpSp>
          <p:nvGrpSpPr>
            <p:cNvPr id="26642" name="Group 18">
              <a:extLst>
                <a:ext uri="{FF2B5EF4-FFF2-40B4-BE49-F238E27FC236}">
                  <a16:creationId xmlns:a16="http://schemas.microsoft.com/office/drawing/2014/main" id="{6DBB6A09-A8CB-492B-A272-3F90D0093C91}"/>
                </a:ext>
              </a:extLst>
            </p:cNvPr>
            <p:cNvGrpSpPr>
              <a:grpSpLocks/>
            </p:cNvGrpSpPr>
            <p:nvPr/>
          </p:nvGrpSpPr>
          <p:grpSpPr bwMode="auto">
            <a:xfrm>
              <a:off x="3765" y="10197"/>
              <a:ext cx="225" cy="540"/>
              <a:chOff x="840" y="1963"/>
              <a:chExt cx="90" cy="216"/>
            </a:xfrm>
          </p:grpSpPr>
          <p:grpSp>
            <p:nvGrpSpPr>
              <p:cNvPr id="26652" name="Group 19">
                <a:extLst>
                  <a:ext uri="{FF2B5EF4-FFF2-40B4-BE49-F238E27FC236}">
                    <a16:creationId xmlns:a16="http://schemas.microsoft.com/office/drawing/2014/main" id="{9342396B-1028-45F2-877A-AE1DF807D9D3}"/>
                  </a:ext>
                </a:extLst>
              </p:cNvPr>
              <p:cNvGrpSpPr>
                <a:grpSpLocks/>
              </p:cNvGrpSpPr>
              <p:nvPr/>
            </p:nvGrpSpPr>
            <p:grpSpPr bwMode="auto">
              <a:xfrm>
                <a:off x="840" y="1963"/>
                <a:ext cx="90" cy="136"/>
                <a:chOff x="4105" y="1525"/>
                <a:chExt cx="90" cy="136"/>
              </a:xfrm>
            </p:grpSpPr>
            <p:sp>
              <p:nvSpPr>
                <p:cNvPr id="26654" name="Line 20">
                  <a:extLst>
                    <a:ext uri="{FF2B5EF4-FFF2-40B4-BE49-F238E27FC236}">
                      <a16:creationId xmlns:a16="http://schemas.microsoft.com/office/drawing/2014/main" id="{FF9E1512-F8D0-4C3F-AEE8-6437CA0C207E}"/>
                    </a:ext>
                  </a:extLst>
                </p:cNvPr>
                <p:cNvSpPr>
                  <a:spLocks noChangeShapeType="1"/>
                </p:cNvSpPr>
                <p:nvPr/>
              </p:nvSpPr>
              <p:spPr bwMode="auto">
                <a:xfrm>
                  <a:off x="4105" y="1525"/>
                  <a:ext cx="9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26655" name="Line 21">
                  <a:extLst>
                    <a:ext uri="{FF2B5EF4-FFF2-40B4-BE49-F238E27FC236}">
                      <a16:creationId xmlns:a16="http://schemas.microsoft.com/office/drawing/2014/main" id="{EC4D2096-E1BC-421B-8553-BE89075DCBD4}"/>
                    </a:ext>
                  </a:extLst>
                </p:cNvPr>
                <p:cNvSpPr>
                  <a:spLocks noChangeShapeType="1"/>
                </p:cNvSpPr>
                <p:nvPr/>
              </p:nvSpPr>
              <p:spPr bwMode="auto">
                <a:xfrm flipH="1">
                  <a:off x="4105" y="1525"/>
                  <a:ext cx="90" cy="13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26656" name="Line 22">
                  <a:extLst>
                    <a:ext uri="{FF2B5EF4-FFF2-40B4-BE49-F238E27FC236}">
                      <a16:creationId xmlns:a16="http://schemas.microsoft.com/office/drawing/2014/main" id="{E4D982EA-5483-4A85-91A2-07C5133F0C86}"/>
                    </a:ext>
                  </a:extLst>
                </p:cNvPr>
                <p:cNvSpPr>
                  <a:spLocks noChangeShapeType="1"/>
                </p:cNvSpPr>
                <p:nvPr/>
              </p:nvSpPr>
              <p:spPr bwMode="auto">
                <a:xfrm>
                  <a:off x="4105" y="1661"/>
                  <a:ext cx="9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26657" name="Line 23">
                  <a:extLst>
                    <a:ext uri="{FF2B5EF4-FFF2-40B4-BE49-F238E27FC236}">
                      <a16:creationId xmlns:a16="http://schemas.microsoft.com/office/drawing/2014/main" id="{E2FBEDCD-8654-4342-AB52-8C13C0A657C8}"/>
                    </a:ext>
                  </a:extLst>
                </p:cNvPr>
                <p:cNvSpPr>
                  <a:spLocks noChangeShapeType="1"/>
                </p:cNvSpPr>
                <p:nvPr/>
              </p:nvSpPr>
              <p:spPr bwMode="auto">
                <a:xfrm>
                  <a:off x="4105" y="1525"/>
                  <a:ext cx="90" cy="13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grpSp>
          <p:sp>
            <p:nvSpPr>
              <p:cNvPr id="26653" name="Line 24">
                <a:extLst>
                  <a:ext uri="{FF2B5EF4-FFF2-40B4-BE49-F238E27FC236}">
                    <a16:creationId xmlns:a16="http://schemas.microsoft.com/office/drawing/2014/main" id="{26225C21-2D15-49B3-995B-4EA71C86256C}"/>
                  </a:ext>
                </a:extLst>
              </p:cNvPr>
              <p:cNvSpPr>
                <a:spLocks noChangeShapeType="1"/>
              </p:cNvSpPr>
              <p:nvPr/>
            </p:nvSpPr>
            <p:spPr bwMode="auto">
              <a:xfrm>
                <a:off x="880" y="2099"/>
                <a:ext cx="0" cy="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grpSp>
        <p:grpSp>
          <p:nvGrpSpPr>
            <p:cNvPr id="26643" name="Group 25">
              <a:extLst>
                <a:ext uri="{FF2B5EF4-FFF2-40B4-BE49-F238E27FC236}">
                  <a16:creationId xmlns:a16="http://schemas.microsoft.com/office/drawing/2014/main" id="{4896A3B1-22D4-4DD8-B199-32D272FF0D8E}"/>
                </a:ext>
              </a:extLst>
            </p:cNvPr>
            <p:cNvGrpSpPr>
              <a:grpSpLocks/>
            </p:cNvGrpSpPr>
            <p:nvPr/>
          </p:nvGrpSpPr>
          <p:grpSpPr bwMode="auto">
            <a:xfrm>
              <a:off x="2123" y="10197"/>
              <a:ext cx="225" cy="1401"/>
              <a:chOff x="612" y="1963"/>
              <a:chExt cx="90" cy="560"/>
            </a:xfrm>
          </p:grpSpPr>
          <p:grpSp>
            <p:nvGrpSpPr>
              <p:cNvPr id="26646" name="Group 26">
                <a:extLst>
                  <a:ext uri="{FF2B5EF4-FFF2-40B4-BE49-F238E27FC236}">
                    <a16:creationId xmlns:a16="http://schemas.microsoft.com/office/drawing/2014/main" id="{39C7264C-9C81-4824-A851-D6864EDF0D6C}"/>
                  </a:ext>
                </a:extLst>
              </p:cNvPr>
              <p:cNvGrpSpPr>
                <a:grpSpLocks/>
              </p:cNvGrpSpPr>
              <p:nvPr/>
            </p:nvGrpSpPr>
            <p:grpSpPr bwMode="auto">
              <a:xfrm>
                <a:off x="612" y="1963"/>
                <a:ext cx="90" cy="136"/>
                <a:chOff x="4105" y="1525"/>
                <a:chExt cx="90" cy="136"/>
              </a:xfrm>
            </p:grpSpPr>
            <p:sp>
              <p:nvSpPr>
                <p:cNvPr id="26648" name="Line 27">
                  <a:extLst>
                    <a:ext uri="{FF2B5EF4-FFF2-40B4-BE49-F238E27FC236}">
                      <a16:creationId xmlns:a16="http://schemas.microsoft.com/office/drawing/2014/main" id="{49D5462B-8675-4853-B0EA-04A10A9C0DD3}"/>
                    </a:ext>
                  </a:extLst>
                </p:cNvPr>
                <p:cNvSpPr>
                  <a:spLocks noChangeShapeType="1"/>
                </p:cNvSpPr>
                <p:nvPr/>
              </p:nvSpPr>
              <p:spPr bwMode="auto">
                <a:xfrm>
                  <a:off x="4105" y="1525"/>
                  <a:ext cx="9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26649" name="Line 28">
                  <a:extLst>
                    <a:ext uri="{FF2B5EF4-FFF2-40B4-BE49-F238E27FC236}">
                      <a16:creationId xmlns:a16="http://schemas.microsoft.com/office/drawing/2014/main" id="{DAEEF2DE-9F28-46B6-87AD-9E9C43BC6978}"/>
                    </a:ext>
                  </a:extLst>
                </p:cNvPr>
                <p:cNvSpPr>
                  <a:spLocks noChangeShapeType="1"/>
                </p:cNvSpPr>
                <p:nvPr/>
              </p:nvSpPr>
              <p:spPr bwMode="auto">
                <a:xfrm flipH="1">
                  <a:off x="4105" y="1525"/>
                  <a:ext cx="90" cy="13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26650" name="Line 29">
                  <a:extLst>
                    <a:ext uri="{FF2B5EF4-FFF2-40B4-BE49-F238E27FC236}">
                      <a16:creationId xmlns:a16="http://schemas.microsoft.com/office/drawing/2014/main" id="{8372499D-82DD-4177-B4BA-A75F63E71C36}"/>
                    </a:ext>
                  </a:extLst>
                </p:cNvPr>
                <p:cNvSpPr>
                  <a:spLocks noChangeShapeType="1"/>
                </p:cNvSpPr>
                <p:nvPr/>
              </p:nvSpPr>
              <p:spPr bwMode="auto">
                <a:xfrm>
                  <a:off x="4105" y="1661"/>
                  <a:ext cx="9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26651" name="Line 30">
                  <a:extLst>
                    <a:ext uri="{FF2B5EF4-FFF2-40B4-BE49-F238E27FC236}">
                      <a16:creationId xmlns:a16="http://schemas.microsoft.com/office/drawing/2014/main" id="{D30C5300-E778-4281-BA8D-C560B8262BE3}"/>
                    </a:ext>
                  </a:extLst>
                </p:cNvPr>
                <p:cNvSpPr>
                  <a:spLocks noChangeShapeType="1"/>
                </p:cNvSpPr>
                <p:nvPr/>
              </p:nvSpPr>
              <p:spPr bwMode="auto">
                <a:xfrm>
                  <a:off x="4105" y="1525"/>
                  <a:ext cx="90" cy="13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grpSp>
          <p:sp>
            <p:nvSpPr>
              <p:cNvPr id="26647" name="Line 31">
                <a:extLst>
                  <a:ext uri="{FF2B5EF4-FFF2-40B4-BE49-F238E27FC236}">
                    <a16:creationId xmlns:a16="http://schemas.microsoft.com/office/drawing/2014/main" id="{C6235048-86E1-4ED7-8DCD-518F737D1EF1}"/>
                  </a:ext>
                </a:extLst>
              </p:cNvPr>
              <p:cNvSpPr>
                <a:spLocks noChangeShapeType="1"/>
              </p:cNvSpPr>
              <p:nvPr/>
            </p:nvSpPr>
            <p:spPr bwMode="auto">
              <a:xfrm>
                <a:off x="657" y="2099"/>
                <a:ext cx="0" cy="4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grpSp>
        <p:sp>
          <p:nvSpPr>
            <p:cNvPr id="26644" name="Text Box 32">
              <a:extLst>
                <a:ext uri="{FF2B5EF4-FFF2-40B4-BE49-F238E27FC236}">
                  <a16:creationId xmlns:a16="http://schemas.microsoft.com/office/drawing/2014/main" id="{CD51F733-3567-4F4B-874B-3663CCBC15E7}"/>
                </a:ext>
              </a:extLst>
            </p:cNvPr>
            <p:cNvSpPr txBox="1">
              <a:spLocks noChangeArrowheads="1"/>
            </p:cNvSpPr>
            <p:nvPr/>
          </p:nvSpPr>
          <p:spPr bwMode="auto">
            <a:xfrm>
              <a:off x="3032" y="9516"/>
              <a:ext cx="158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r>
                <a:rPr lang="pl-PL" altLang="pl-PL" sz="1000" b="0">
                  <a:solidFill>
                    <a:srgbClr val="000000"/>
                  </a:solidFill>
                  <a:ea typeface="+mn-ea"/>
                  <a:cs typeface="+mn-cs"/>
                </a:rPr>
                <a:t>2xSV</a:t>
              </a:r>
            </a:p>
            <a:p>
              <a:pPr defTabSz="914400" eaLnBrk="1" hangingPunct="1"/>
              <a:r>
                <a:rPr lang="pl-PL" altLang="pl-PL" sz="1000" b="0">
                  <a:solidFill>
                    <a:srgbClr val="000000"/>
                  </a:solidFill>
                  <a:ea typeface="+mn-ea"/>
                  <a:cs typeface="+mn-cs"/>
                </a:rPr>
                <a:t>p</a:t>
              </a:r>
              <a:r>
                <a:rPr lang="pl-PL" altLang="pl-PL" sz="1000" b="0" baseline="-25000">
                  <a:solidFill>
                    <a:srgbClr val="000000"/>
                  </a:solidFill>
                  <a:ea typeface="+mn-ea"/>
                  <a:cs typeface="+mn-cs"/>
                </a:rPr>
                <a:t>set</a:t>
              </a:r>
              <a:r>
                <a:rPr lang="pl-PL" altLang="pl-PL" sz="1000" b="0">
                  <a:solidFill>
                    <a:srgbClr val="000000"/>
                  </a:solidFill>
                  <a:ea typeface="+mn-ea"/>
                  <a:cs typeface="+mn-cs"/>
                </a:rPr>
                <a:t>=1.07bar</a:t>
              </a:r>
              <a:endParaRPr lang="en-GB" altLang="pl-PL" sz="1200" b="0">
                <a:solidFill>
                  <a:srgbClr val="000000"/>
                </a:solidFill>
                <a:ea typeface="+mn-ea"/>
                <a:cs typeface="+mn-cs"/>
              </a:endParaRPr>
            </a:p>
          </p:txBody>
        </p:sp>
        <p:sp>
          <p:nvSpPr>
            <p:cNvPr id="26645" name="Text Box 33">
              <a:extLst>
                <a:ext uri="{FF2B5EF4-FFF2-40B4-BE49-F238E27FC236}">
                  <a16:creationId xmlns:a16="http://schemas.microsoft.com/office/drawing/2014/main" id="{137B5C7E-3734-4690-A47F-69F9DCCFD9E2}"/>
                </a:ext>
              </a:extLst>
            </p:cNvPr>
            <p:cNvSpPr txBox="1">
              <a:spLocks noChangeArrowheads="1"/>
            </p:cNvSpPr>
            <p:nvPr/>
          </p:nvSpPr>
          <p:spPr bwMode="auto">
            <a:xfrm>
              <a:off x="1440" y="9516"/>
              <a:ext cx="158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r>
                <a:rPr lang="pl-PL" altLang="pl-PL" sz="1000" b="0">
                  <a:solidFill>
                    <a:srgbClr val="000000"/>
                  </a:solidFill>
                  <a:ea typeface="+mn-ea"/>
                  <a:cs typeface="+mn-cs"/>
                </a:rPr>
                <a:t>3xQV</a:t>
              </a:r>
            </a:p>
            <a:p>
              <a:pPr algn="ctr" defTabSz="914400" eaLnBrk="1" hangingPunct="1"/>
              <a:r>
                <a:rPr lang="pl-PL" altLang="pl-PL" sz="1000" b="0">
                  <a:solidFill>
                    <a:srgbClr val="000000"/>
                  </a:solidFill>
                  <a:ea typeface="+mn-ea"/>
                  <a:cs typeface="+mn-cs"/>
                </a:rPr>
                <a:t>p</a:t>
              </a:r>
              <a:r>
                <a:rPr lang="pl-PL" altLang="pl-PL" sz="1000" b="0" baseline="-25000">
                  <a:solidFill>
                    <a:srgbClr val="000000"/>
                  </a:solidFill>
                  <a:ea typeface="+mn-ea"/>
                  <a:cs typeface="+mn-cs"/>
                </a:rPr>
                <a:t>set</a:t>
              </a:r>
              <a:r>
                <a:rPr lang="pl-PL" altLang="pl-PL" sz="1000" b="0">
                  <a:solidFill>
                    <a:srgbClr val="000000"/>
                  </a:solidFill>
                  <a:ea typeface="+mn-ea"/>
                  <a:cs typeface="+mn-cs"/>
                </a:rPr>
                <a:t>=17bar</a:t>
              </a:r>
              <a:endParaRPr lang="en-GB" altLang="pl-PL" sz="1200" b="0">
                <a:solidFill>
                  <a:srgbClr val="000000"/>
                </a:solidFill>
                <a:ea typeface="+mn-ea"/>
                <a:cs typeface="+mn-cs"/>
              </a:endParaRPr>
            </a:p>
          </p:txBody>
        </p:sp>
      </p:grpSp>
      <p:sp>
        <p:nvSpPr>
          <p:cNvPr id="26628" name="Text Box 34">
            <a:extLst>
              <a:ext uri="{FF2B5EF4-FFF2-40B4-BE49-F238E27FC236}">
                <a16:creationId xmlns:a16="http://schemas.microsoft.com/office/drawing/2014/main" id="{9DC8991C-9AA3-4EDC-8644-4C8DF0E3C54B}"/>
              </a:ext>
            </a:extLst>
          </p:cNvPr>
          <p:cNvSpPr txBox="1">
            <a:spLocks noChangeArrowheads="1"/>
          </p:cNvSpPr>
          <p:nvPr/>
        </p:nvSpPr>
        <p:spPr bwMode="auto">
          <a:xfrm>
            <a:off x="2716214" y="5265739"/>
            <a:ext cx="7051675" cy="1428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defTabSz="914400" eaLnBrk="1" hangingPunct="1">
              <a:spcBef>
                <a:spcPct val="30000"/>
              </a:spcBef>
            </a:pPr>
            <a:r>
              <a:rPr lang="en-US" altLang="pl-PL" b="0">
                <a:solidFill>
                  <a:srgbClr val="000000"/>
                </a:solidFill>
                <a:ea typeface="+mn-ea"/>
                <a:cs typeface="+mn-cs"/>
              </a:rPr>
              <a:t>qRate</a:t>
            </a:r>
            <a:r>
              <a:rPr lang="en-US" altLang="pl-PL" b="0" baseline="-25000">
                <a:solidFill>
                  <a:srgbClr val="000000"/>
                </a:solidFill>
                <a:ea typeface="+mn-ea"/>
                <a:cs typeface="+mn-cs"/>
              </a:rPr>
              <a:t>Quecnch</a:t>
            </a:r>
            <a:r>
              <a:rPr lang="en-US" altLang="pl-PL" b="0">
                <a:solidFill>
                  <a:srgbClr val="000000"/>
                </a:solidFill>
                <a:ea typeface="+mn-ea"/>
                <a:cs typeface="+mn-cs"/>
              </a:rPr>
              <a:t> – heat transfer to Cold Mass helium from quenched magnets</a:t>
            </a:r>
          </a:p>
          <a:p>
            <a:pPr defTabSz="914400" eaLnBrk="1" hangingPunct="1">
              <a:spcBef>
                <a:spcPct val="30000"/>
              </a:spcBef>
            </a:pPr>
            <a:r>
              <a:rPr lang="en-US" altLang="pl-PL" b="0">
                <a:solidFill>
                  <a:srgbClr val="000000"/>
                </a:solidFill>
                <a:ea typeface="+mn-ea"/>
                <a:cs typeface="+mn-cs"/>
              </a:rPr>
              <a:t>qRate</a:t>
            </a:r>
            <a:r>
              <a:rPr lang="en-US" altLang="pl-PL" b="0" baseline="-25000">
                <a:solidFill>
                  <a:srgbClr val="000000"/>
                </a:solidFill>
                <a:ea typeface="+mn-ea"/>
                <a:cs typeface="+mn-cs"/>
              </a:rPr>
              <a:t>Arc</a:t>
            </a:r>
            <a:r>
              <a:rPr lang="en-US" altLang="pl-PL" b="0">
                <a:solidFill>
                  <a:srgbClr val="000000"/>
                </a:solidFill>
                <a:ea typeface="+mn-ea"/>
                <a:cs typeface="+mn-cs"/>
              </a:rPr>
              <a:t>      – heat transfer to helium from electrical arc</a:t>
            </a:r>
          </a:p>
          <a:p>
            <a:pPr defTabSz="914400" eaLnBrk="1" hangingPunct="1">
              <a:spcBef>
                <a:spcPct val="30000"/>
              </a:spcBef>
            </a:pPr>
            <a:r>
              <a:rPr lang="en-US" altLang="pl-PL" b="0">
                <a:solidFill>
                  <a:srgbClr val="000000"/>
                </a:solidFill>
                <a:ea typeface="+mn-ea"/>
                <a:cs typeface="+mn-cs"/>
              </a:rPr>
              <a:t>qRate</a:t>
            </a:r>
            <a:r>
              <a:rPr lang="en-US" altLang="pl-PL" b="0" baseline="-25000">
                <a:solidFill>
                  <a:srgbClr val="000000"/>
                </a:solidFill>
                <a:ea typeface="+mn-ea"/>
                <a:cs typeface="+mn-cs"/>
              </a:rPr>
              <a:t>01</a:t>
            </a:r>
            <a:r>
              <a:rPr lang="en-US" altLang="pl-PL" b="0">
                <a:solidFill>
                  <a:srgbClr val="000000"/>
                </a:solidFill>
                <a:ea typeface="+mn-ea"/>
                <a:cs typeface="+mn-cs"/>
              </a:rPr>
              <a:t>       – heat transfer to Vacuum helium form Vacuum Vessel</a:t>
            </a:r>
          </a:p>
          <a:p>
            <a:pPr defTabSz="914400" eaLnBrk="1" hangingPunct="1">
              <a:spcBef>
                <a:spcPct val="30000"/>
              </a:spcBef>
            </a:pPr>
            <a:r>
              <a:rPr lang="en-US" altLang="pl-PL" b="0">
                <a:solidFill>
                  <a:srgbClr val="000000"/>
                </a:solidFill>
                <a:ea typeface="+mn-ea"/>
                <a:cs typeface="+mn-cs"/>
              </a:rPr>
              <a:t>qRate</a:t>
            </a:r>
            <a:r>
              <a:rPr lang="en-US" altLang="pl-PL" b="0" baseline="-25000">
                <a:solidFill>
                  <a:srgbClr val="000000"/>
                </a:solidFill>
                <a:ea typeface="+mn-ea"/>
                <a:cs typeface="+mn-cs"/>
              </a:rPr>
              <a:t>21</a:t>
            </a:r>
            <a:r>
              <a:rPr lang="en-US" altLang="pl-PL" b="0">
                <a:solidFill>
                  <a:srgbClr val="000000"/>
                </a:solidFill>
                <a:ea typeface="+mn-ea"/>
                <a:cs typeface="+mn-cs"/>
              </a:rPr>
              <a:t>       – heat transfer to Vacuum helium form Aluminum Shield</a:t>
            </a:r>
          </a:p>
          <a:p>
            <a:pPr defTabSz="914400" eaLnBrk="1" hangingPunct="1">
              <a:spcBef>
                <a:spcPct val="30000"/>
              </a:spcBef>
            </a:pPr>
            <a:r>
              <a:rPr lang="en-US" altLang="pl-PL" b="0">
                <a:solidFill>
                  <a:srgbClr val="000000"/>
                </a:solidFill>
                <a:ea typeface="+mn-ea"/>
                <a:cs typeface="+mn-cs"/>
              </a:rPr>
              <a:t>qRate</a:t>
            </a:r>
            <a:r>
              <a:rPr lang="en-US" altLang="pl-PL" b="0" baseline="-25000">
                <a:solidFill>
                  <a:srgbClr val="000000"/>
                </a:solidFill>
                <a:ea typeface="+mn-ea"/>
                <a:cs typeface="+mn-cs"/>
              </a:rPr>
              <a:t>13</a:t>
            </a:r>
            <a:r>
              <a:rPr lang="en-US" altLang="pl-PL" b="0">
                <a:solidFill>
                  <a:srgbClr val="000000"/>
                </a:solidFill>
                <a:ea typeface="+mn-ea"/>
                <a:cs typeface="+mn-cs"/>
              </a:rPr>
              <a:t>       – heat transfer to Cold Mass helium from Vacuum helium</a:t>
            </a:r>
          </a:p>
        </p:txBody>
      </p:sp>
      <p:sp>
        <p:nvSpPr>
          <p:cNvPr id="26629" name="Text Box 35">
            <a:extLst>
              <a:ext uri="{FF2B5EF4-FFF2-40B4-BE49-F238E27FC236}">
                <a16:creationId xmlns:a16="http://schemas.microsoft.com/office/drawing/2014/main" id="{A765BF46-D28D-4CB6-92F0-E87F2B6A8C79}"/>
              </a:ext>
            </a:extLst>
          </p:cNvPr>
          <p:cNvSpPr txBox="1">
            <a:spLocks noChangeArrowheads="1"/>
          </p:cNvSpPr>
          <p:nvPr/>
        </p:nvSpPr>
        <p:spPr bwMode="auto">
          <a:xfrm>
            <a:off x="2716214" y="4792663"/>
            <a:ext cx="61864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spcBef>
                <a:spcPct val="50000"/>
              </a:spcBef>
            </a:pPr>
            <a:r>
              <a:rPr lang="pl-PL" altLang="pl-PL" sz="1800">
                <a:solidFill>
                  <a:srgbClr val="000000"/>
                </a:solidFill>
                <a:ea typeface="+mn-ea"/>
                <a:cs typeface="+mn-cs"/>
              </a:rPr>
              <a:t>Thermodynamic model input:</a:t>
            </a:r>
            <a:endParaRPr lang="en-US" altLang="pl-PL" sz="1800">
              <a:solidFill>
                <a:srgbClr val="000000"/>
              </a:solidFill>
              <a:ea typeface="+mn-ea"/>
              <a:cs typeface="+mn-cs"/>
            </a:endParaRPr>
          </a:p>
        </p:txBody>
      </p:sp>
    </p:spTree>
  </p:cSld>
  <p:clrMapOvr>
    <a:masterClrMapping/>
  </p:clrMapOvr>
  <p:transition>
    <p:randomBa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a:extLst>
              <a:ext uri="{FF2B5EF4-FFF2-40B4-BE49-F238E27FC236}">
                <a16:creationId xmlns:a16="http://schemas.microsoft.com/office/drawing/2014/main" id="{D24E7D2E-5F13-4F07-AA89-6C795AE1D27B}"/>
              </a:ext>
            </a:extLst>
          </p:cNvPr>
          <p:cNvSpPr>
            <a:spLocks noGrp="1" noChangeArrowheads="1"/>
          </p:cNvSpPr>
          <p:nvPr>
            <p:ph type="title"/>
          </p:nvPr>
        </p:nvSpPr>
        <p:spPr/>
        <p:txBody>
          <a:bodyPr/>
          <a:lstStyle/>
          <a:p>
            <a:pPr eaLnBrk="1" hangingPunct="1"/>
            <a:r>
              <a:rPr lang="en-US" altLang="pl-PL" sz="3200"/>
              <a:t>Magnet quench heat transfer </a:t>
            </a:r>
            <a:r>
              <a:rPr lang="pl-PL" altLang="pl-PL" sz="3200"/>
              <a:t>to cold mass helium – data from String experiments</a:t>
            </a:r>
            <a:endParaRPr lang="en-US" altLang="pl-PL" sz="3200"/>
          </a:p>
        </p:txBody>
      </p:sp>
      <p:sp>
        <p:nvSpPr>
          <p:cNvPr id="5124" name="Rectangle 6">
            <a:extLst>
              <a:ext uri="{FF2B5EF4-FFF2-40B4-BE49-F238E27FC236}">
                <a16:creationId xmlns:a16="http://schemas.microsoft.com/office/drawing/2014/main" id="{FF8DB464-CBFD-4C0D-A106-616592B20332}"/>
              </a:ext>
            </a:extLst>
          </p:cNvPr>
          <p:cNvSpPr>
            <a:spLocks noChangeArrowheads="1"/>
          </p:cNvSpPr>
          <p:nvPr/>
        </p:nvSpPr>
        <p:spPr bwMode="auto">
          <a:xfrm>
            <a:off x="6003635" y="1886051"/>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pic>
        <p:nvPicPr>
          <p:cNvPr id="5125" name="Picture 5">
            <a:extLst>
              <a:ext uri="{FF2B5EF4-FFF2-40B4-BE49-F238E27FC236}">
                <a16:creationId xmlns:a16="http://schemas.microsoft.com/office/drawing/2014/main" id="{A2C08911-5EC8-453C-8158-A5C3FEB87E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1088" y="1844675"/>
            <a:ext cx="4500562" cy="38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7">
            <a:extLst>
              <a:ext uri="{FF2B5EF4-FFF2-40B4-BE49-F238E27FC236}">
                <a16:creationId xmlns:a16="http://schemas.microsoft.com/office/drawing/2014/main" id="{A4A6EEAA-66D6-42EA-AEB4-C5FDBC6B3A64}"/>
              </a:ext>
            </a:extLst>
          </p:cNvPr>
          <p:cNvSpPr>
            <a:spLocks noChangeArrowheads="1"/>
          </p:cNvSpPr>
          <p:nvPr/>
        </p:nvSpPr>
        <p:spPr bwMode="auto">
          <a:xfrm>
            <a:off x="1524001" y="4545014"/>
            <a:ext cx="2587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defTabSz="914400" eaLnBrk="1" hangingPunct="1"/>
            <a:r>
              <a:rPr lang="pl-PL" altLang="pl-PL" sz="1200" b="0">
                <a:solidFill>
                  <a:srgbClr val="000000"/>
                </a:solidFill>
                <a:ea typeface="+mn-ea"/>
                <a:cs typeface="Times New Roman" panose="02020603050405020304" pitchFamily="18" charset="0"/>
              </a:rPr>
              <a:t> </a:t>
            </a:r>
            <a:r>
              <a:rPr lang="pl-PL" altLang="pl-PL" sz="900" b="0">
                <a:solidFill>
                  <a:srgbClr val="000000"/>
                </a:solidFill>
                <a:ea typeface="+mn-ea"/>
                <a:cs typeface="+mn-cs"/>
              </a:rPr>
              <a:t> </a:t>
            </a:r>
            <a:endParaRPr lang="pl-PL" altLang="pl-PL" sz="1800" b="0">
              <a:solidFill>
                <a:srgbClr val="000000"/>
              </a:solidFill>
              <a:ea typeface="+mn-ea"/>
              <a:cs typeface="+mn-cs"/>
            </a:endParaRPr>
          </a:p>
        </p:txBody>
      </p:sp>
      <p:sp>
        <p:nvSpPr>
          <p:cNvPr id="5127" name="Rectangle 9">
            <a:extLst>
              <a:ext uri="{FF2B5EF4-FFF2-40B4-BE49-F238E27FC236}">
                <a16:creationId xmlns:a16="http://schemas.microsoft.com/office/drawing/2014/main" id="{F373FEAD-CBA1-49A5-A9DA-BA6AC297C7FF}"/>
              </a:ext>
            </a:extLst>
          </p:cNvPr>
          <p:cNvSpPr>
            <a:spLocks noChangeArrowheads="1"/>
          </p:cNvSpPr>
          <p:nvPr/>
        </p:nvSpPr>
        <p:spPr bwMode="auto">
          <a:xfrm>
            <a:off x="6003635" y="3022701"/>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5128" name="Rectangle 11">
            <a:extLst>
              <a:ext uri="{FF2B5EF4-FFF2-40B4-BE49-F238E27FC236}">
                <a16:creationId xmlns:a16="http://schemas.microsoft.com/office/drawing/2014/main" id="{4FBF4D28-0EB8-4E8A-97D7-C7C0C43A2372}"/>
              </a:ext>
            </a:extLst>
          </p:cNvPr>
          <p:cNvSpPr>
            <a:spLocks noChangeArrowheads="1"/>
          </p:cNvSpPr>
          <p:nvPr/>
        </p:nvSpPr>
        <p:spPr bwMode="auto">
          <a:xfrm>
            <a:off x="6003635" y="3079851"/>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5129" name="Rectangle 14">
            <a:extLst>
              <a:ext uri="{FF2B5EF4-FFF2-40B4-BE49-F238E27FC236}">
                <a16:creationId xmlns:a16="http://schemas.microsoft.com/office/drawing/2014/main" id="{A702BD63-8EC6-4C5A-97A5-254D8643AB9D}"/>
              </a:ext>
            </a:extLst>
          </p:cNvPr>
          <p:cNvSpPr>
            <a:spLocks noChangeArrowheads="1"/>
          </p:cNvSpPr>
          <p:nvPr/>
        </p:nvSpPr>
        <p:spPr bwMode="auto">
          <a:xfrm>
            <a:off x="6003635" y="3022701"/>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5130" name="Rectangle 15">
            <a:extLst>
              <a:ext uri="{FF2B5EF4-FFF2-40B4-BE49-F238E27FC236}">
                <a16:creationId xmlns:a16="http://schemas.microsoft.com/office/drawing/2014/main" id="{574EC866-A248-4D66-98C0-880D3208E32D}"/>
              </a:ext>
            </a:extLst>
          </p:cNvPr>
          <p:cNvSpPr>
            <a:spLocks noChangeArrowheads="1"/>
          </p:cNvSpPr>
          <p:nvPr/>
        </p:nvSpPr>
        <p:spPr bwMode="auto">
          <a:xfrm>
            <a:off x="2135188" y="6010275"/>
            <a:ext cx="8424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defTabSz="914400" eaLnBrk="1" hangingPunct="1"/>
            <a:r>
              <a:rPr lang="en-US" altLang="pl-PL" sz="1200" b="0">
                <a:solidFill>
                  <a:srgbClr val="000000"/>
                </a:solidFill>
                <a:ea typeface="+mn-ea"/>
                <a:cs typeface="+mn-cs"/>
              </a:rPr>
              <a:t>M</a:t>
            </a:r>
            <a:r>
              <a:rPr lang="pl-PL" altLang="pl-PL" sz="1200" b="0">
                <a:solidFill>
                  <a:srgbClr val="000000"/>
                </a:solidFill>
                <a:ea typeface="+mn-ea"/>
                <a:cs typeface="+mn-cs"/>
              </a:rPr>
              <a:t>.</a:t>
            </a:r>
            <a:r>
              <a:rPr lang="en-US" altLang="pl-PL" sz="1200" b="0">
                <a:solidFill>
                  <a:srgbClr val="000000"/>
                </a:solidFill>
                <a:ea typeface="+mn-ea"/>
                <a:cs typeface="+mn-cs"/>
              </a:rPr>
              <a:t> Chorowski, P</a:t>
            </a:r>
            <a:r>
              <a:rPr lang="pl-PL" altLang="pl-PL" sz="1200" b="0">
                <a:solidFill>
                  <a:srgbClr val="000000"/>
                </a:solidFill>
                <a:ea typeface="+mn-ea"/>
                <a:cs typeface="+mn-cs"/>
              </a:rPr>
              <a:t>. </a:t>
            </a:r>
            <a:r>
              <a:rPr lang="en-US" altLang="pl-PL" sz="1200" b="0">
                <a:solidFill>
                  <a:srgbClr val="000000"/>
                </a:solidFill>
                <a:ea typeface="+mn-ea"/>
                <a:cs typeface="+mn-cs"/>
              </a:rPr>
              <a:t>Lebrun, L</a:t>
            </a:r>
            <a:r>
              <a:rPr lang="pl-PL" altLang="pl-PL" sz="1200" b="0">
                <a:solidFill>
                  <a:srgbClr val="000000"/>
                </a:solidFill>
                <a:ea typeface="+mn-ea"/>
                <a:cs typeface="+mn-cs"/>
              </a:rPr>
              <a:t>.</a:t>
            </a:r>
            <a:r>
              <a:rPr lang="en-US" altLang="pl-PL" sz="1200" b="0">
                <a:solidFill>
                  <a:srgbClr val="000000"/>
                </a:solidFill>
                <a:ea typeface="+mn-ea"/>
                <a:cs typeface="+mn-cs"/>
              </a:rPr>
              <a:t> Serio, R</a:t>
            </a:r>
            <a:r>
              <a:rPr lang="pl-PL" altLang="pl-PL" sz="1200" b="0">
                <a:solidFill>
                  <a:srgbClr val="000000"/>
                </a:solidFill>
                <a:ea typeface="+mn-ea"/>
                <a:cs typeface="+mn-cs"/>
              </a:rPr>
              <a:t>. </a:t>
            </a:r>
            <a:r>
              <a:rPr lang="en-US" altLang="pl-PL" sz="1200" b="0">
                <a:solidFill>
                  <a:srgbClr val="000000"/>
                </a:solidFill>
                <a:ea typeface="+mn-ea"/>
                <a:cs typeface="+mn-cs"/>
              </a:rPr>
              <a:t>van Weelderen - </a:t>
            </a:r>
            <a:r>
              <a:rPr lang="en-US" altLang="pl-PL" sz="1200" b="0" i="1">
                <a:solidFill>
                  <a:srgbClr val="000000"/>
                </a:solidFill>
                <a:ea typeface="+mn-ea"/>
                <a:cs typeface="+mn-cs"/>
              </a:rPr>
              <a:t>Thermohydraulics of Quenches and Helium Recovery in the LHC Magnet Strings</a:t>
            </a:r>
            <a:r>
              <a:rPr lang="en-US" altLang="pl-PL" sz="1200" b="0">
                <a:solidFill>
                  <a:srgbClr val="000000"/>
                </a:solidFill>
                <a:ea typeface="+mn-ea"/>
                <a:cs typeface="+mn-cs"/>
              </a:rPr>
              <a:t> - LHC Project Report 154</a:t>
            </a:r>
            <a:endParaRPr lang="pl-PL" altLang="pl-PL" sz="1200" b="0">
              <a:solidFill>
                <a:srgbClr val="000000"/>
              </a:solidFill>
              <a:ea typeface="+mn-ea"/>
              <a:cs typeface="+mn-cs"/>
            </a:endParaRPr>
          </a:p>
        </p:txBody>
      </p:sp>
      <p:sp>
        <p:nvSpPr>
          <p:cNvPr id="5131" name="Text Box 17">
            <a:extLst>
              <a:ext uri="{FF2B5EF4-FFF2-40B4-BE49-F238E27FC236}">
                <a16:creationId xmlns:a16="http://schemas.microsoft.com/office/drawing/2014/main" id="{22B652A1-AF97-4186-AEC3-53F98196C7B0}"/>
              </a:ext>
            </a:extLst>
          </p:cNvPr>
          <p:cNvSpPr txBox="1">
            <a:spLocks noChangeArrowheads="1"/>
          </p:cNvSpPr>
          <p:nvPr/>
        </p:nvSpPr>
        <p:spPr bwMode="auto">
          <a:xfrm>
            <a:off x="6851650" y="2528889"/>
            <a:ext cx="34925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defTabSz="914400" eaLnBrk="1" hangingPunct="1">
              <a:spcBef>
                <a:spcPct val="50000"/>
              </a:spcBef>
            </a:pPr>
            <a:r>
              <a:rPr lang="en-US" altLang="pl-PL" sz="2400" b="0">
                <a:solidFill>
                  <a:srgbClr val="000000"/>
                </a:solidFill>
                <a:ea typeface="+mn-ea"/>
                <a:cs typeface="+mn-cs"/>
              </a:rPr>
              <a:t>Data have been scaled according to the equation</a:t>
            </a:r>
          </a:p>
        </p:txBody>
      </p:sp>
      <p:graphicFrame>
        <p:nvGraphicFramePr>
          <p:cNvPr id="5122" name="Object 18">
            <a:extLst>
              <a:ext uri="{FF2B5EF4-FFF2-40B4-BE49-F238E27FC236}">
                <a16:creationId xmlns:a16="http://schemas.microsoft.com/office/drawing/2014/main" id="{25825F30-3A30-4A31-8CA6-17A580D595CE}"/>
              </a:ext>
            </a:extLst>
          </p:cNvPr>
          <p:cNvGraphicFramePr>
            <a:graphicFrameLocks noGrp="1" noChangeAspect="1"/>
          </p:cNvGraphicFramePr>
          <p:nvPr>
            <p:ph idx="1"/>
          </p:nvPr>
        </p:nvGraphicFramePr>
        <p:xfrm>
          <a:off x="7824788" y="4114801"/>
          <a:ext cx="1943100" cy="860425"/>
        </p:xfrm>
        <a:graphic>
          <a:graphicData uri="http://schemas.openxmlformats.org/presentationml/2006/ole">
            <mc:AlternateContent xmlns:mc="http://schemas.openxmlformats.org/markup-compatibility/2006">
              <mc:Choice xmlns:v="urn:schemas-microsoft-com:vml" Requires="v">
                <p:oleObj spid="_x0000_s42014" name="Equation" r:id="rId5" imgW="888840" imgH="393480" progId="Equation.3">
                  <p:embed/>
                </p:oleObj>
              </mc:Choice>
              <mc:Fallback>
                <p:oleObj name="Equation" r:id="rId5" imgW="888840" imgH="393480" progId="Equation.3">
                  <p:embed/>
                  <p:pic>
                    <p:nvPicPr>
                      <p:cNvPr id="5122" name="Object 18">
                        <a:extLst>
                          <a:ext uri="{FF2B5EF4-FFF2-40B4-BE49-F238E27FC236}">
                            <a16:creationId xmlns:a16="http://schemas.microsoft.com/office/drawing/2014/main" id="{25825F30-3A30-4A31-8CA6-17A580D595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24788" y="4114801"/>
                        <a:ext cx="1943100" cy="860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randomBa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a:extLst>
              <a:ext uri="{FF2B5EF4-FFF2-40B4-BE49-F238E27FC236}">
                <a16:creationId xmlns:a16="http://schemas.microsoft.com/office/drawing/2014/main" id="{483524A2-C542-44D4-9E2F-7DA4FB1CB748}"/>
              </a:ext>
            </a:extLst>
          </p:cNvPr>
          <p:cNvSpPr>
            <a:spLocks noGrp="1" noChangeArrowheads="1"/>
          </p:cNvSpPr>
          <p:nvPr>
            <p:ph type="title"/>
          </p:nvPr>
        </p:nvSpPr>
        <p:spPr/>
        <p:txBody>
          <a:bodyPr/>
          <a:lstStyle/>
          <a:p>
            <a:pPr eaLnBrk="1" hangingPunct="1"/>
            <a:r>
              <a:rPr lang="en-US" altLang="pl-PL" sz="3200"/>
              <a:t>Electrical arc heat transfer to helium</a:t>
            </a:r>
            <a:r>
              <a:rPr lang="pl-PL" altLang="pl-PL" sz="3200"/>
              <a:t> – data from 19. Sept. 08 incident</a:t>
            </a:r>
            <a:endParaRPr lang="en-US" altLang="pl-PL" sz="3200"/>
          </a:p>
        </p:txBody>
      </p:sp>
      <p:pic>
        <p:nvPicPr>
          <p:cNvPr id="6148" name="Picture 5">
            <a:extLst>
              <a:ext uri="{FF2B5EF4-FFF2-40B4-BE49-F238E27FC236}">
                <a16:creationId xmlns:a16="http://schemas.microsoft.com/office/drawing/2014/main" id="{3C6258CE-8845-4DF6-B584-E3E950C179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166" t="5058" r="4135" b="7948"/>
          <a:stretch>
            <a:fillRect/>
          </a:stretch>
        </p:blipFill>
        <p:spPr bwMode="auto">
          <a:xfrm>
            <a:off x="2855914" y="2109789"/>
            <a:ext cx="6372225"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6">
            <a:extLst>
              <a:ext uri="{FF2B5EF4-FFF2-40B4-BE49-F238E27FC236}">
                <a16:creationId xmlns:a16="http://schemas.microsoft.com/office/drawing/2014/main" id="{84F0648F-80F0-4C17-ACC1-F025230E5F62}"/>
              </a:ext>
            </a:extLst>
          </p:cNvPr>
          <p:cNvSpPr>
            <a:spLocks noChangeArrowheads="1"/>
          </p:cNvSpPr>
          <p:nvPr/>
        </p:nvSpPr>
        <p:spPr bwMode="auto">
          <a:xfrm>
            <a:off x="6600825" y="5802740"/>
            <a:ext cx="36718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defTabSz="914400" eaLnBrk="1" hangingPunct="1"/>
            <a:r>
              <a:rPr lang="en-US" altLang="pl-PL" sz="1200" b="0">
                <a:solidFill>
                  <a:srgbClr val="000000"/>
                </a:solidFill>
                <a:ea typeface="+mn-ea"/>
                <a:cs typeface="+mn-cs"/>
              </a:rPr>
              <a:t>A Perin  - “</a:t>
            </a:r>
            <a:r>
              <a:rPr lang="en-US" altLang="pl-PL" sz="1200" b="0" i="1">
                <a:solidFill>
                  <a:srgbClr val="000000"/>
                </a:solidFill>
                <a:ea typeface="+mn-ea"/>
                <a:cs typeface="+mn-cs"/>
              </a:rPr>
              <a:t>LHC Project Report 1168 - Annex F: Estimation of the mass flow of helium out of the cold masses and of the pressure evolution in the cryostat of sub-sector 23-25</a:t>
            </a:r>
            <a:r>
              <a:rPr lang="pl-PL" altLang="pl-PL" sz="1200" b="0">
                <a:solidFill>
                  <a:srgbClr val="000000"/>
                </a:solidFill>
                <a:ea typeface="+mn-ea"/>
                <a:cs typeface="+mn-cs"/>
              </a:rPr>
              <a:t> „</a:t>
            </a:r>
          </a:p>
        </p:txBody>
      </p:sp>
      <p:graphicFrame>
        <p:nvGraphicFramePr>
          <p:cNvPr id="6146" name="Object 7">
            <a:extLst>
              <a:ext uri="{FF2B5EF4-FFF2-40B4-BE49-F238E27FC236}">
                <a16:creationId xmlns:a16="http://schemas.microsoft.com/office/drawing/2014/main" id="{0752443A-BB2B-4B76-86D9-9E24FED4CB89}"/>
              </a:ext>
            </a:extLst>
          </p:cNvPr>
          <p:cNvGraphicFramePr>
            <a:graphicFrameLocks noGrp="1" noChangeAspect="1"/>
          </p:cNvGraphicFramePr>
          <p:nvPr>
            <p:ph idx="1"/>
          </p:nvPr>
        </p:nvGraphicFramePr>
        <p:xfrm>
          <a:off x="2135188" y="5872164"/>
          <a:ext cx="4032250" cy="809625"/>
        </p:xfrm>
        <a:graphic>
          <a:graphicData uri="http://schemas.openxmlformats.org/presentationml/2006/ole">
            <mc:AlternateContent xmlns:mc="http://schemas.openxmlformats.org/markup-compatibility/2006">
              <mc:Choice xmlns:v="urn:schemas-microsoft-com:vml" Requires="v">
                <p:oleObj spid="_x0000_s43038" name="Equation" r:id="rId5" imgW="2336760" imgH="469800" progId="Equation.3">
                  <p:embed/>
                </p:oleObj>
              </mc:Choice>
              <mc:Fallback>
                <p:oleObj name="Equation" r:id="rId5" imgW="2336760" imgH="469800" progId="Equation.3">
                  <p:embed/>
                  <p:pic>
                    <p:nvPicPr>
                      <p:cNvPr id="6146" name="Object 7">
                        <a:extLst>
                          <a:ext uri="{FF2B5EF4-FFF2-40B4-BE49-F238E27FC236}">
                            <a16:creationId xmlns:a16="http://schemas.microsoft.com/office/drawing/2014/main" id="{0752443A-BB2B-4B76-86D9-9E24FED4CB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5188" y="5872164"/>
                        <a:ext cx="4032250" cy="809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0" name="Rectangle 9">
            <a:extLst>
              <a:ext uri="{FF2B5EF4-FFF2-40B4-BE49-F238E27FC236}">
                <a16:creationId xmlns:a16="http://schemas.microsoft.com/office/drawing/2014/main" id="{EBE6605E-1DCE-46EB-BE79-630D38B766D3}"/>
              </a:ext>
            </a:extLst>
          </p:cNvPr>
          <p:cNvSpPr>
            <a:spLocks noChangeArrowheads="1"/>
          </p:cNvSpPr>
          <p:nvPr/>
        </p:nvSpPr>
        <p:spPr bwMode="auto">
          <a:xfrm>
            <a:off x="6167438" y="2627313"/>
            <a:ext cx="24495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defTabSz="914400" eaLnBrk="1" hangingPunct="1"/>
            <a:r>
              <a:rPr lang="pl-PL" altLang="pl-PL" sz="1800" b="0">
                <a:solidFill>
                  <a:srgbClr val="000000"/>
                </a:solidFill>
                <a:ea typeface="+mn-ea"/>
                <a:cs typeface="+mn-cs"/>
              </a:rPr>
              <a:t>Data for </a:t>
            </a:r>
            <a:r>
              <a:rPr lang="pl-PL" altLang="pl-PL" sz="1800" b="0" i="1">
                <a:solidFill>
                  <a:srgbClr val="000000"/>
                </a:solidFill>
                <a:ea typeface="+mn-ea"/>
                <a:cs typeface="+mn-cs"/>
              </a:rPr>
              <a:t>I</a:t>
            </a:r>
            <a:r>
              <a:rPr lang="pl-PL" altLang="pl-PL" sz="1800" b="0" i="1" baseline="-25000">
                <a:solidFill>
                  <a:srgbClr val="000000"/>
                </a:solidFill>
                <a:ea typeface="+mn-ea"/>
                <a:cs typeface="+mn-cs"/>
              </a:rPr>
              <a:t>arc</a:t>
            </a:r>
            <a:r>
              <a:rPr lang="pl-PL" altLang="pl-PL" sz="1800" b="0">
                <a:solidFill>
                  <a:srgbClr val="000000"/>
                </a:solidFill>
                <a:ea typeface="+mn-ea"/>
                <a:cs typeface="+mn-cs"/>
              </a:rPr>
              <a:t>=8.7kA:</a:t>
            </a:r>
          </a:p>
        </p:txBody>
      </p:sp>
      <p:sp>
        <p:nvSpPr>
          <p:cNvPr id="6151" name="Rectangle 10">
            <a:extLst>
              <a:ext uri="{FF2B5EF4-FFF2-40B4-BE49-F238E27FC236}">
                <a16:creationId xmlns:a16="http://schemas.microsoft.com/office/drawing/2014/main" id="{346B3926-04A7-4F61-B0D1-AB11BAA62146}"/>
              </a:ext>
            </a:extLst>
          </p:cNvPr>
          <p:cNvSpPr>
            <a:spLocks noChangeArrowheads="1"/>
          </p:cNvSpPr>
          <p:nvPr/>
        </p:nvSpPr>
        <p:spPr bwMode="auto">
          <a:xfrm>
            <a:off x="2135188" y="5511801"/>
            <a:ext cx="4032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defTabSz="914400" eaLnBrk="1" hangingPunct="1"/>
            <a:r>
              <a:rPr lang="pl-PL" altLang="pl-PL" sz="1800" b="0">
                <a:solidFill>
                  <a:srgbClr val="000000"/>
                </a:solidFill>
                <a:ea typeface="+mn-ea"/>
                <a:cs typeface="+mn-cs"/>
              </a:rPr>
              <a:t>Conservative s</a:t>
            </a:r>
            <a:r>
              <a:rPr lang="en-US" altLang="pl-PL" sz="1800" b="0">
                <a:solidFill>
                  <a:srgbClr val="000000"/>
                </a:solidFill>
                <a:ea typeface="+mn-ea"/>
                <a:cs typeface="+mn-cs"/>
              </a:rPr>
              <a:t>caling with the current:</a:t>
            </a:r>
          </a:p>
        </p:txBody>
      </p:sp>
    </p:spTree>
  </p:cSld>
  <p:clrMapOvr>
    <a:masterClrMapping/>
  </p:clrMapOvr>
  <p:transition>
    <p:randomBa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a:extLst>
              <a:ext uri="{FF2B5EF4-FFF2-40B4-BE49-F238E27FC236}">
                <a16:creationId xmlns:a16="http://schemas.microsoft.com/office/drawing/2014/main" id="{009D33E3-9766-46C4-9480-936B5AEA3AB2}"/>
              </a:ext>
            </a:extLst>
          </p:cNvPr>
          <p:cNvSpPr>
            <a:spLocks noGrp="1" noChangeArrowheads="1"/>
          </p:cNvSpPr>
          <p:nvPr>
            <p:ph type="title"/>
          </p:nvPr>
        </p:nvSpPr>
        <p:spPr/>
        <p:txBody>
          <a:bodyPr/>
          <a:lstStyle/>
          <a:p>
            <a:pPr eaLnBrk="1" hangingPunct="1"/>
            <a:r>
              <a:rPr lang="en-US" altLang="pl-PL" sz="3200"/>
              <a:t>Gas helium heat transfer</a:t>
            </a:r>
            <a:r>
              <a:rPr lang="pl-PL" altLang="pl-PL" sz="3200"/>
              <a:t> -</a:t>
            </a:r>
            <a:r>
              <a:rPr lang="en-US" altLang="pl-PL" sz="3200"/>
              <a:t> convection heat transfer </a:t>
            </a:r>
          </a:p>
        </p:txBody>
      </p:sp>
      <p:graphicFrame>
        <p:nvGraphicFramePr>
          <p:cNvPr id="7170" name="Object 13">
            <a:extLst>
              <a:ext uri="{FF2B5EF4-FFF2-40B4-BE49-F238E27FC236}">
                <a16:creationId xmlns:a16="http://schemas.microsoft.com/office/drawing/2014/main" id="{85CD6EA2-7C2F-4D1B-81D9-1CFE140F399B}"/>
              </a:ext>
            </a:extLst>
          </p:cNvPr>
          <p:cNvGraphicFramePr>
            <a:graphicFrameLocks noChangeAspect="1"/>
          </p:cNvGraphicFramePr>
          <p:nvPr/>
        </p:nvGraphicFramePr>
        <p:xfrm>
          <a:off x="2179638" y="2360614"/>
          <a:ext cx="2692400" cy="384175"/>
        </p:xfrm>
        <a:graphic>
          <a:graphicData uri="http://schemas.openxmlformats.org/presentationml/2006/ole">
            <mc:AlternateContent xmlns:mc="http://schemas.openxmlformats.org/markup-compatibility/2006">
              <mc:Choice xmlns:v="urn:schemas-microsoft-com:vml" Requires="v">
                <p:oleObj spid="_x0000_s44118" name="Equation" r:id="rId4" imgW="1600200" imgH="228600" progId="Equation.3">
                  <p:embed/>
                </p:oleObj>
              </mc:Choice>
              <mc:Fallback>
                <p:oleObj name="Equation" r:id="rId4" imgW="1600200" imgH="228600" progId="Equation.3">
                  <p:embed/>
                  <p:pic>
                    <p:nvPicPr>
                      <p:cNvPr id="7170" name="Object 13">
                        <a:extLst>
                          <a:ext uri="{FF2B5EF4-FFF2-40B4-BE49-F238E27FC236}">
                            <a16:creationId xmlns:a16="http://schemas.microsoft.com/office/drawing/2014/main" id="{85CD6EA2-7C2F-4D1B-81D9-1CFE140F39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9638" y="2360614"/>
                        <a:ext cx="2692400" cy="38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4" name="Text Box 29">
            <a:extLst>
              <a:ext uri="{FF2B5EF4-FFF2-40B4-BE49-F238E27FC236}">
                <a16:creationId xmlns:a16="http://schemas.microsoft.com/office/drawing/2014/main" id="{DF1A31D1-3C90-4136-AC23-B4A086A70B3D}"/>
              </a:ext>
            </a:extLst>
          </p:cNvPr>
          <p:cNvSpPr txBox="1">
            <a:spLocks noChangeArrowheads="1"/>
          </p:cNvSpPr>
          <p:nvPr/>
        </p:nvSpPr>
        <p:spPr bwMode="auto">
          <a:xfrm>
            <a:off x="2079626" y="1793875"/>
            <a:ext cx="34401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defTabSz="914400" eaLnBrk="1" hangingPunct="1"/>
            <a:r>
              <a:rPr lang="en-US" altLang="pl-PL" b="0">
                <a:solidFill>
                  <a:srgbClr val="000000"/>
                </a:solidFill>
                <a:ea typeface="+mn-ea"/>
                <a:cs typeface="+mn-cs"/>
              </a:rPr>
              <a:t>Heat transfer from Vacuum Vessel to Vacuum helium</a:t>
            </a:r>
            <a:r>
              <a:rPr lang="pl-PL" altLang="pl-PL" b="0">
                <a:solidFill>
                  <a:srgbClr val="000000"/>
                </a:solidFill>
                <a:ea typeface="+mn-ea"/>
                <a:cs typeface="+mn-cs"/>
              </a:rPr>
              <a:t> – </a:t>
            </a:r>
            <a:r>
              <a:rPr lang="pl-PL" altLang="pl-PL" b="0" i="1">
                <a:solidFill>
                  <a:srgbClr val="000000"/>
                </a:solidFill>
                <a:ea typeface="+mn-ea"/>
                <a:cs typeface="+mn-cs"/>
              </a:rPr>
              <a:t>Q</a:t>
            </a:r>
            <a:r>
              <a:rPr lang="pl-PL" altLang="pl-PL" b="0" i="1" baseline="-25000">
                <a:solidFill>
                  <a:srgbClr val="000000"/>
                </a:solidFill>
                <a:ea typeface="+mn-ea"/>
                <a:cs typeface="+mn-cs"/>
              </a:rPr>
              <a:t>Rate01</a:t>
            </a:r>
            <a:endParaRPr lang="en-US" altLang="pl-PL" b="0" i="1" baseline="-25000">
              <a:solidFill>
                <a:srgbClr val="000000"/>
              </a:solidFill>
              <a:ea typeface="+mn-ea"/>
              <a:cs typeface="+mn-cs"/>
            </a:endParaRPr>
          </a:p>
        </p:txBody>
      </p:sp>
      <p:graphicFrame>
        <p:nvGraphicFramePr>
          <p:cNvPr id="7171" name="Object 43">
            <a:extLst>
              <a:ext uri="{FF2B5EF4-FFF2-40B4-BE49-F238E27FC236}">
                <a16:creationId xmlns:a16="http://schemas.microsoft.com/office/drawing/2014/main" id="{E2E4AA9E-E61A-4C52-A332-9A0F108395E1}"/>
              </a:ext>
            </a:extLst>
          </p:cNvPr>
          <p:cNvGraphicFramePr>
            <a:graphicFrameLocks noChangeAspect="1"/>
          </p:cNvGraphicFramePr>
          <p:nvPr/>
        </p:nvGraphicFramePr>
        <p:xfrm>
          <a:off x="2146300" y="3681414"/>
          <a:ext cx="2859088" cy="371475"/>
        </p:xfrm>
        <a:graphic>
          <a:graphicData uri="http://schemas.openxmlformats.org/presentationml/2006/ole">
            <mc:AlternateContent xmlns:mc="http://schemas.openxmlformats.org/markup-compatibility/2006">
              <mc:Choice xmlns:v="urn:schemas-microsoft-com:vml" Requires="v">
                <p:oleObj spid="_x0000_s44119" name="Equation" r:id="rId6" imgW="1765080" imgH="228600" progId="Equation.3">
                  <p:embed/>
                </p:oleObj>
              </mc:Choice>
              <mc:Fallback>
                <p:oleObj name="Equation" r:id="rId6" imgW="1765080" imgH="228600" progId="Equation.3">
                  <p:embed/>
                  <p:pic>
                    <p:nvPicPr>
                      <p:cNvPr id="7171" name="Object 43">
                        <a:extLst>
                          <a:ext uri="{FF2B5EF4-FFF2-40B4-BE49-F238E27FC236}">
                            <a16:creationId xmlns:a16="http://schemas.microsoft.com/office/drawing/2014/main" id="{E2E4AA9E-E61A-4C52-A332-9A0F108395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6300" y="3681414"/>
                        <a:ext cx="2859088"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5" name="Text Box 44">
            <a:extLst>
              <a:ext uri="{FF2B5EF4-FFF2-40B4-BE49-F238E27FC236}">
                <a16:creationId xmlns:a16="http://schemas.microsoft.com/office/drawing/2014/main" id="{A2E3F04F-B7A8-4A83-AE1E-4B52400BA3A3}"/>
              </a:ext>
            </a:extLst>
          </p:cNvPr>
          <p:cNvSpPr txBox="1">
            <a:spLocks noChangeArrowheads="1"/>
          </p:cNvSpPr>
          <p:nvPr/>
        </p:nvSpPr>
        <p:spPr bwMode="auto">
          <a:xfrm>
            <a:off x="2135189" y="3162300"/>
            <a:ext cx="31321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defTabSz="914400" eaLnBrk="1" hangingPunct="1"/>
            <a:r>
              <a:rPr lang="en-US" altLang="pl-PL" b="0">
                <a:solidFill>
                  <a:srgbClr val="000000"/>
                </a:solidFill>
                <a:ea typeface="+mn-ea"/>
                <a:cs typeface="+mn-cs"/>
              </a:rPr>
              <a:t>Heat transfer from Aluminum Shield to Vacuum helium – </a:t>
            </a:r>
            <a:r>
              <a:rPr lang="en-US" altLang="pl-PL" b="0" i="1">
                <a:solidFill>
                  <a:srgbClr val="000000"/>
                </a:solidFill>
                <a:ea typeface="+mn-ea"/>
                <a:cs typeface="+mn-cs"/>
              </a:rPr>
              <a:t>Q</a:t>
            </a:r>
            <a:r>
              <a:rPr lang="en-US" altLang="pl-PL" b="0" i="1" baseline="-25000">
                <a:solidFill>
                  <a:srgbClr val="000000"/>
                </a:solidFill>
                <a:ea typeface="+mn-ea"/>
                <a:cs typeface="+mn-cs"/>
              </a:rPr>
              <a:t>Rate</a:t>
            </a:r>
            <a:r>
              <a:rPr lang="pl-PL" altLang="pl-PL" b="0" i="1" baseline="-25000">
                <a:solidFill>
                  <a:srgbClr val="000000"/>
                </a:solidFill>
                <a:ea typeface="+mn-ea"/>
                <a:cs typeface="+mn-cs"/>
              </a:rPr>
              <a:t>2</a:t>
            </a:r>
            <a:r>
              <a:rPr lang="en-US" altLang="pl-PL" b="0" i="1" baseline="-25000">
                <a:solidFill>
                  <a:srgbClr val="000000"/>
                </a:solidFill>
                <a:ea typeface="+mn-ea"/>
                <a:cs typeface="+mn-cs"/>
              </a:rPr>
              <a:t>1</a:t>
            </a:r>
          </a:p>
        </p:txBody>
      </p:sp>
      <p:graphicFrame>
        <p:nvGraphicFramePr>
          <p:cNvPr id="7172" name="Object 45">
            <a:extLst>
              <a:ext uri="{FF2B5EF4-FFF2-40B4-BE49-F238E27FC236}">
                <a16:creationId xmlns:a16="http://schemas.microsoft.com/office/drawing/2014/main" id="{D7A91DCA-3376-4204-AB28-B622A02619FB}"/>
              </a:ext>
            </a:extLst>
          </p:cNvPr>
          <p:cNvGraphicFramePr>
            <a:graphicFrameLocks noChangeAspect="1"/>
          </p:cNvGraphicFramePr>
          <p:nvPr/>
        </p:nvGraphicFramePr>
        <p:xfrm>
          <a:off x="2243139" y="4833939"/>
          <a:ext cx="2530475" cy="371475"/>
        </p:xfrm>
        <a:graphic>
          <a:graphicData uri="http://schemas.openxmlformats.org/presentationml/2006/ole">
            <mc:AlternateContent xmlns:mc="http://schemas.openxmlformats.org/markup-compatibility/2006">
              <mc:Choice xmlns:v="urn:schemas-microsoft-com:vml" Requires="v">
                <p:oleObj spid="_x0000_s44120" name="Equation" r:id="rId8" imgW="1562040" imgH="228600" progId="Equation.3">
                  <p:embed/>
                </p:oleObj>
              </mc:Choice>
              <mc:Fallback>
                <p:oleObj name="Equation" r:id="rId8" imgW="1562040" imgH="228600" progId="Equation.3">
                  <p:embed/>
                  <p:pic>
                    <p:nvPicPr>
                      <p:cNvPr id="7172" name="Object 45">
                        <a:extLst>
                          <a:ext uri="{FF2B5EF4-FFF2-40B4-BE49-F238E27FC236}">
                            <a16:creationId xmlns:a16="http://schemas.microsoft.com/office/drawing/2014/main" id="{D7A91DCA-3376-4204-AB28-B622A02619F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43139" y="4833939"/>
                        <a:ext cx="2530475"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6" name="Text Box 46">
            <a:extLst>
              <a:ext uri="{FF2B5EF4-FFF2-40B4-BE49-F238E27FC236}">
                <a16:creationId xmlns:a16="http://schemas.microsoft.com/office/drawing/2014/main" id="{328AAA93-1ADB-4956-B066-7C38333190AA}"/>
              </a:ext>
            </a:extLst>
          </p:cNvPr>
          <p:cNvSpPr txBox="1">
            <a:spLocks noChangeArrowheads="1"/>
          </p:cNvSpPr>
          <p:nvPr/>
        </p:nvSpPr>
        <p:spPr bwMode="auto">
          <a:xfrm>
            <a:off x="2136775" y="4311650"/>
            <a:ext cx="3130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defTabSz="914400" eaLnBrk="1" hangingPunct="1"/>
            <a:r>
              <a:rPr lang="en-US" altLang="pl-PL" b="0">
                <a:solidFill>
                  <a:srgbClr val="000000"/>
                </a:solidFill>
                <a:ea typeface="+mn-ea"/>
                <a:cs typeface="+mn-cs"/>
              </a:rPr>
              <a:t>Heat transfer from Vacuum helium to Cold Mass helium – </a:t>
            </a:r>
            <a:r>
              <a:rPr lang="en-US" altLang="pl-PL" b="0" i="1">
                <a:solidFill>
                  <a:srgbClr val="000000"/>
                </a:solidFill>
                <a:ea typeface="+mn-ea"/>
                <a:cs typeface="+mn-cs"/>
              </a:rPr>
              <a:t>Q</a:t>
            </a:r>
            <a:r>
              <a:rPr lang="en-US" altLang="pl-PL" b="0" i="1" baseline="-25000">
                <a:solidFill>
                  <a:srgbClr val="000000"/>
                </a:solidFill>
                <a:ea typeface="+mn-ea"/>
                <a:cs typeface="+mn-cs"/>
              </a:rPr>
              <a:t>Rate13</a:t>
            </a:r>
          </a:p>
        </p:txBody>
      </p:sp>
      <p:grpSp>
        <p:nvGrpSpPr>
          <p:cNvPr id="7177" name="Group 52">
            <a:extLst>
              <a:ext uri="{FF2B5EF4-FFF2-40B4-BE49-F238E27FC236}">
                <a16:creationId xmlns:a16="http://schemas.microsoft.com/office/drawing/2014/main" id="{06FBB3E2-3927-4E7C-854F-F44D80983F6E}"/>
              </a:ext>
            </a:extLst>
          </p:cNvPr>
          <p:cNvGrpSpPr>
            <a:grpSpLocks/>
          </p:cNvGrpSpPr>
          <p:nvPr/>
        </p:nvGrpSpPr>
        <p:grpSpPr bwMode="auto">
          <a:xfrm>
            <a:off x="6037264" y="1949450"/>
            <a:ext cx="4562475" cy="4383088"/>
            <a:chOff x="2843" y="1228"/>
            <a:chExt cx="2874" cy="2761"/>
          </a:xfrm>
        </p:grpSpPr>
        <p:sp>
          <p:nvSpPr>
            <p:cNvPr id="7179" name="Oval 4">
              <a:extLst>
                <a:ext uri="{FF2B5EF4-FFF2-40B4-BE49-F238E27FC236}">
                  <a16:creationId xmlns:a16="http://schemas.microsoft.com/office/drawing/2014/main" id="{95E15883-426D-4C97-BEA3-59E986EB57E7}"/>
                </a:ext>
              </a:extLst>
            </p:cNvPr>
            <p:cNvSpPr>
              <a:spLocks noChangeArrowheads="1"/>
            </p:cNvSpPr>
            <p:nvPr/>
          </p:nvSpPr>
          <p:spPr bwMode="auto">
            <a:xfrm>
              <a:off x="3273" y="1228"/>
              <a:ext cx="2261" cy="226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7180" name="Text Box 19">
              <a:extLst>
                <a:ext uri="{FF2B5EF4-FFF2-40B4-BE49-F238E27FC236}">
                  <a16:creationId xmlns:a16="http://schemas.microsoft.com/office/drawing/2014/main" id="{1438A451-7CCB-450B-8D8E-BB9208B088D5}"/>
                </a:ext>
              </a:extLst>
            </p:cNvPr>
            <p:cNvSpPr txBox="1">
              <a:spLocks noChangeArrowheads="1"/>
            </p:cNvSpPr>
            <p:nvPr/>
          </p:nvSpPr>
          <p:spPr bwMode="auto">
            <a:xfrm>
              <a:off x="5068" y="3360"/>
              <a:ext cx="59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defTabSz="914400" eaLnBrk="1" hangingPunct="1"/>
              <a:r>
                <a:rPr lang="pl-PL" altLang="pl-PL" sz="1200" i="1">
                  <a:solidFill>
                    <a:srgbClr val="000000"/>
                  </a:solidFill>
                  <a:ea typeface="+mn-ea"/>
                  <a:cs typeface="+mn-cs"/>
                </a:rPr>
                <a:t>Cold Mass</a:t>
              </a:r>
              <a:endParaRPr lang="en-GB" altLang="pl-PL" sz="1200" i="1">
                <a:solidFill>
                  <a:srgbClr val="000000"/>
                </a:solidFill>
                <a:ea typeface="+mn-ea"/>
                <a:cs typeface="+mn-cs"/>
              </a:endParaRPr>
            </a:p>
          </p:txBody>
        </p:sp>
        <p:sp>
          <p:nvSpPr>
            <p:cNvPr id="7181" name="Line 27">
              <a:extLst>
                <a:ext uri="{FF2B5EF4-FFF2-40B4-BE49-F238E27FC236}">
                  <a16:creationId xmlns:a16="http://schemas.microsoft.com/office/drawing/2014/main" id="{3996AE84-1FF6-4382-B14C-D6D9D747B7B4}"/>
                </a:ext>
              </a:extLst>
            </p:cNvPr>
            <p:cNvSpPr>
              <a:spLocks noChangeShapeType="1"/>
            </p:cNvSpPr>
            <p:nvPr/>
          </p:nvSpPr>
          <p:spPr bwMode="auto">
            <a:xfrm flipH="1" flipV="1">
              <a:off x="4675" y="2712"/>
              <a:ext cx="488" cy="6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7182" name="Oval 30">
              <a:extLst>
                <a:ext uri="{FF2B5EF4-FFF2-40B4-BE49-F238E27FC236}">
                  <a16:creationId xmlns:a16="http://schemas.microsoft.com/office/drawing/2014/main" id="{C8ACC73C-8BA9-471D-8F86-2CB088CE5EEF}"/>
                </a:ext>
              </a:extLst>
            </p:cNvPr>
            <p:cNvSpPr>
              <a:spLocks noChangeArrowheads="1"/>
            </p:cNvSpPr>
            <p:nvPr/>
          </p:nvSpPr>
          <p:spPr bwMode="auto">
            <a:xfrm>
              <a:off x="3645" y="1602"/>
              <a:ext cx="1518" cy="1518"/>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7183" name="Text Box 32">
              <a:extLst>
                <a:ext uri="{FF2B5EF4-FFF2-40B4-BE49-F238E27FC236}">
                  <a16:creationId xmlns:a16="http://schemas.microsoft.com/office/drawing/2014/main" id="{95871DEE-9AE1-4C9C-9FA3-A192F142C4B2}"/>
                </a:ext>
              </a:extLst>
            </p:cNvPr>
            <p:cNvSpPr txBox="1">
              <a:spLocks noChangeArrowheads="1"/>
            </p:cNvSpPr>
            <p:nvPr/>
          </p:nvSpPr>
          <p:spPr bwMode="auto">
            <a:xfrm>
              <a:off x="3473" y="2223"/>
              <a:ext cx="248"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defTabSz="914400" eaLnBrk="1" hangingPunct="1"/>
              <a:r>
                <a:rPr lang="pl-PL" altLang="pl-PL" b="0" i="1">
                  <a:solidFill>
                    <a:srgbClr val="000000"/>
                  </a:solidFill>
                  <a:ea typeface="+mn-ea"/>
                  <a:cs typeface="+mn-cs"/>
                </a:rPr>
                <a:t>T</a:t>
              </a:r>
              <a:r>
                <a:rPr lang="pl-PL" altLang="pl-PL" b="0" i="1" baseline="-25000">
                  <a:solidFill>
                    <a:srgbClr val="000000"/>
                  </a:solidFill>
                  <a:ea typeface="+mn-ea"/>
                  <a:cs typeface="+mn-cs"/>
                </a:rPr>
                <a:t>Al</a:t>
              </a:r>
              <a:endParaRPr lang="en-GB" altLang="pl-PL" b="0" i="1" baseline="-25000">
                <a:solidFill>
                  <a:srgbClr val="000000"/>
                </a:solidFill>
                <a:ea typeface="+mn-ea"/>
                <a:cs typeface="+mn-cs"/>
              </a:endParaRPr>
            </a:p>
          </p:txBody>
        </p:sp>
        <p:sp>
          <p:nvSpPr>
            <p:cNvPr id="7184" name="Text Box 33">
              <a:extLst>
                <a:ext uri="{FF2B5EF4-FFF2-40B4-BE49-F238E27FC236}">
                  <a16:creationId xmlns:a16="http://schemas.microsoft.com/office/drawing/2014/main" id="{540261BD-2781-452F-9E04-5E0CE8961DDF}"/>
                </a:ext>
              </a:extLst>
            </p:cNvPr>
            <p:cNvSpPr txBox="1">
              <a:spLocks noChangeArrowheads="1"/>
            </p:cNvSpPr>
            <p:nvPr/>
          </p:nvSpPr>
          <p:spPr bwMode="auto">
            <a:xfrm>
              <a:off x="2843" y="2352"/>
              <a:ext cx="568" cy="1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defTabSz="914400" eaLnBrk="1" hangingPunct="1"/>
              <a:r>
                <a:rPr lang="pl-PL" altLang="pl-PL" b="0" i="1">
                  <a:solidFill>
                    <a:srgbClr val="000000"/>
                  </a:solidFill>
                  <a:ea typeface="+mn-ea"/>
                  <a:cs typeface="+mn-cs"/>
                </a:rPr>
                <a:t>T</a:t>
              </a:r>
              <a:r>
                <a:rPr lang="pl-PL" altLang="pl-PL" b="0" i="1" baseline="-25000">
                  <a:solidFill>
                    <a:srgbClr val="000000"/>
                  </a:solidFill>
                  <a:ea typeface="+mn-ea"/>
                  <a:cs typeface="+mn-cs"/>
                </a:rPr>
                <a:t>vv=</a:t>
              </a:r>
              <a:r>
                <a:rPr lang="pl-PL" altLang="pl-PL" b="0" i="1">
                  <a:solidFill>
                    <a:srgbClr val="000000"/>
                  </a:solidFill>
                  <a:ea typeface="+mn-ea"/>
                  <a:cs typeface="+mn-cs"/>
                </a:rPr>
                <a:t>300K</a:t>
              </a:r>
              <a:endParaRPr lang="en-GB" altLang="pl-PL" b="0" i="1">
                <a:solidFill>
                  <a:srgbClr val="000000"/>
                </a:solidFill>
                <a:ea typeface="+mn-ea"/>
                <a:cs typeface="+mn-cs"/>
              </a:endParaRPr>
            </a:p>
          </p:txBody>
        </p:sp>
        <p:sp>
          <p:nvSpPr>
            <p:cNvPr id="7185" name="Text Box 34">
              <a:extLst>
                <a:ext uri="{FF2B5EF4-FFF2-40B4-BE49-F238E27FC236}">
                  <a16:creationId xmlns:a16="http://schemas.microsoft.com/office/drawing/2014/main" id="{5EEA1810-8E98-478E-93DE-861B449B5443}"/>
                </a:ext>
              </a:extLst>
            </p:cNvPr>
            <p:cNvSpPr txBox="1">
              <a:spLocks noChangeArrowheads="1"/>
            </p:cNvSpPr>
            <p:nvPr/>
          </p:nvSpPr>
          <p:spPr bwMode="auto">
            <a:xfrm>
              <a:off x="4509" y="1340"/>
              <a:ext cx="224" cy="17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defTabSz="914400" eaLnBrk="1" hangingPunct="1"/>
              <a:r>
                <a:rPr lang="pl-PL" altLang="pl-PL" sz="1200" b="0" i="1">
                  <a:solidFill>
                    <a:srgbClr val="000000"/>
                  </a:solidFill>
                  <a:ea typeface="+mn-ea"/>
                  <a:cs typeface="+mn-cs"/>
                </a:rPr>
                <a:t>Tv</a:t>
              </a:r>
              <a:endParaRPr lang="en-GB" altLang="pl-PL" sz="1200" b="0" i="1">
                <a:solidFill>
                  <a:srgbClr val="000000"/>
                </a:solidFill>
                <a:ea typeface="+mn-ea"/>
                <a:cs typeface="+mn-cs"/>
              </a:endParaRPr>
            </a:p>
          </p:txBody>
        </p:sp>
        <p:sp>
          <p:nvSpPr>
            <p:cNvPr id="7186" name="Text Box 35">
              <a:extLst>
                <a:ext uri="{FF2B5EF4-FFF2-40B4-BE49-F238E27FC236}">
                  <a16:creationId xmlns:a16="http://schemas.microsoft.com/office/drawing/2014/main" id="{A9018ADE-5A68-42FD-83A3-F79B7A61969A}"/>
                </a:ext>
              </a:extLst>
            </p:cNvPr>
            <p:cNvSpPr txBox="1">
              <a:spLocks noChangeArrowheads="1"/>
            </p:cNvSpPr>
            <p:nvPr/>
          </p:nvSpPr>
          <p:spPr bwMode="auto">
            <a:xfrm>
              <a:off x="5059" y="3589"/>
              <a:ext cx="58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defTabSz="914400" eaLnBrk="1" hangingPunct="1"/>
              <a:r>
                <a:rPr lang="pl-PL" altLang="pl-PL" sz="1200" i="1">
                  <a:solidFill>
                    <a:srgbClr val="000000"/>
                  </a:solidFill>
                  <a:ea typeface="+mn-ea"/>
                  <a:cs typeface="+mn-cs"/>
                </a:rPr>
                <a:t>Al.. Shield</a:t>
              </a:r>
              <a:endParaRPr lang="en-GB" altLang="pl-PL" sz="1200" i="1" baseline="-25000">
                <a:solidFill>
                  <a:srgbClr val="000000"/>
                </a:solidFill>
                <a:ea typeface="+mn-ea"/>
                <a:cs typeface="+mn-cs"/>
              </a:endParaRPr>
            </a:p>
          </p:txBody>
        </p:sp>
        <p:sp>
          <p:nvSpPr>
            <p:cNvPr id="7187" name="Line 36">
              <a:extLst>
                <a:ext uri="{FF2B5EF4-FFF2-40B4-BE49-F238E27FC236}">
                  <a16:creationId xmlns:a16="http://schemas.microsoft.com/office/drawing/2014/main" id="{C47B7153-E8BE-477A-85A7-D5B8882E7FC9}"/>
                </a:ext>
              </a:extLst>
            </p:cNvPr>
            <p:cNvSpPr>
              <a:spLocks noChangeShapeType="1"/>
            </p:cNvSpPr>
            <p:nvPr/>
          </p:nvSpPr>
          <p:spPr bwMode="auto">
            <a:xfrm flipH="1" flipV="1">
              <a:off x="4666" y="3068"/>
              <a:ext cx="402" cy="52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7188" name="Text Box 37">
              <a:extLst>
                <a:ext uri="{FF2B5EF4-FFF2-40B4-BE49-F238E27FC236}">
                  <a16:creationId xmlns:a16="http://schemas.microsoft.com/office/drawing/2014/main" id="{CED022D7-F8DA-4CCE-8B57-09AB08B05001}"/>
                </a:ext>
              </a:extLst>
            </p:cNvPr>
            <p:cNvSpPr txBox="1">
              <a:spLocks noChangeArrowheads="1"/>
            </p:cNvSpPr>
            <p:nvPr/>
          </p:nvSpPr>
          <p:spPr bwMode="auto">
            <a:xfrm>
              <a:off x="4898" y="3816"/>
              <a:ext cx="81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defTabSz="914400" eaLnBrk="1" hangingPunct="1"/>
              <a:r>
                <a:rPr lang="pl-PL" altLang="pl-PL" sz="1200" i="1">
                  <a:solidFill>
                    <a:srgbClr val="000000"/>
                  </a:solidFill>
                  <a:ea typeface="+mn-ea"/>
                  <a:cs typeface="+mn-cs"/>
                </a:rPr>
                <a:t>Vacuum Vessel</a:t>
              </a:r>
              <a:endParaRPr lang="en-GB" altLang="pl-PL" sz="1200" i="1" baseline="-25000">
                <a:solidFill>
                  <a:srgbClr val="000000"/>
                </a:solidFill>
                <a:ea typeface="+mn-ea"/>
                <a:cs typeface="+mn-cs"/>
              </a:endParaRPr>
            </a:p>
          </p:txBody>
        </p:sp>
        <p:sp>
          <p:nvSpPr>
            <p:cNvPr id="7189" name="Line 38">
              <a:extLst>
                <a:ext uri="{FF2B5EF4-FFF2-40B4-BE49-F238E27FC236}">
                  <a16:creationId xmlns:a16="http://schemas.microsoft.com/office/drawing/2014/main" id="{3D02FBCC-C0C3-4206-B841-F7B30CA0A10B}"/>
                </a:ext>
              </a:extLst>
            </p:cNvPr>
            <p:cNvSpPr>
              <a:spLocks noChangeShapeType="1"/>
            </p:cNvSpPr>
            <p:nvPr/>
          </p:nvSpPr>
          <p:spPr bwMode="auto">
            <a:xfrm flipH="1" flipV="1">
              <a:off x="4675" y="3470"/>
              <a:ext cx="373" cy="34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7190" name="Text Box 48">
              <a:extLst>
                <a:ext uri="{FF2B5EF4-FFF2-40B4-BE49-F238E27FC236}">
                  <a16:creationId xmlns:a16="http://schemas.microsoft.com/office/drawing/2014/main" id="{6ACBFAE2-349F-45E9-B6F6-572DC079A4B0}"/>
                </a:ext>
              </a:extLst>
            </p:cNvPr>
            <p:cNvSpPr txBox="1">
              <a:spLocks noChangeArrowheads="1"/>
            </p:cNvSpPr>
            <p:nvPr/>
          </p:nvSpPr>
          <p:spPr bwMode="auto">
            <a:xfrm>
              <a:off x="4786" y="2064"/>
              <a:ext cx="504"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defTabSz="914400" eaLnBrk="1" hangingPunct="1"/>
              <a:r>
                <a:rPr lang="pl-PL" altLang="pl-PL" sz="1200" i="1">
                  <a:solidFill>
                    <a:srgbClr val="000000"/>
                  </a:solidFill>
                  <a:ea typeface="+mn-ea"/>
                  <a:cs typeface="+mn-cs"/>
                </a:rPr>
                <a:t>QRate13</a:t>
              </a:r>
              <a:endParaRPr lang="en-GB" altLang="pl-PL" sz="1200" i="1">
                <a:solidFill>
                  <a:srgbClr val="000000"/>
                </a:solidFill>
                <a:ea typeface="+mn-ea"/>
                <a:cs typeface="+mn-cs"/>
              </a:endParaRPr>
            </a:p>
          </p:txBody>
        </p:sp>
        <p:sp>
          <p:nvSpPr>
            <p:cNvPr id="7191" name="AutoShape 41">
              <a:extLst>
                <a:ext uri="{FF2B5EF4-FFF2-40B4-BE49-F238E27FC236}">
                  <a16:creationId xmlns:a16="http://schemas.microsoft.com/office/drawing/2014/main" id="{96E4C5DA-A63C-48BA-8724-F47CE0026443}"/>
                </a:ext>
              </a:extLst>
            </p:cNvPr>
            <p:cNvSpPr>
              <a:spLocks noChangeArrowheads="1"/>
            </p:cNvSpPr>
            <p:nvPr/>
          </p:nvSpPr>
          <p:spPr bwMode="auto">
            <a:xfrm rot="-4730107">
              <a:off x="4840" y="2366"/>
              <a:ext cx="170" cy="227"/>
            </a:xfrm>
            <a:prstGeom prst="upArrow">
              <a:avLst>
                <a:gd name="adj1" fmla="val 50000"/>
                <a:gd name="adj2" fmla="val 33382"/>
              </a:avLst>
            </a:prstGeom>
            <a:solidFill>
              <a:schemeClr val="accent1"/>
            </a:solidFill>
            <a:ln w="9525">
              <a:solidFill>
                <a:schemeClr val="tx1"/>
              </a:solidFill>
              <a:miter lim="800000"/>
              <a:headEnd/>
              <a:tailEnd/>
            </a:ln>
          </p:spPr>
          <p:txBody>
            <a:bodyPr wrap="none" anchor="ct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7192" name="Oval 3">
              <a:extLst>
                <a:ext uri="{FF2B5EF4-FFF2-40B4-BE49-F238E27FC236}">
                  <a16:creationId xmlns:a16="http://schemas.microsoft.com/office/drawing/2014/main" id="{A201A6E6-F8A7-4758-80AE-17F3EA72E8EC}"/>
                </a:ext>
              </a:extLst>
            </p:cNvPr>
            <p:cNvSpPr>
              <a:spLocks noChangeArrowheads="1"/>
            </p:cNvSpPr>
            <p:nvPr/>
          </p:nvSpPr>
          <p:spPr bwMode="auto">
            <a:xfrm>
              <a:off x="3982" y="1938"/>
              <a:ext cx="844" cy="844"/>
            </a:xfrm>
            <a:prstGeom prst="ellipse">
              <a:avLst/>
            </a:prstGeom>
            <a:solidFill>
              <a:srgbClr val="3333CC"/>
            </a:solidFill>
            <a:ln w="28575">
              <a:solidFill>
                <a:schemeClr val="tx1"/>
              </a:solidFill>
              <a:round/>
              <a:headEnd/>
              <a:tailEnd/>
            </a:ln>
          </p:spPr>
          <p:txBody>
            <a:bodyPr wrap="none" anchor="ct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GB" altLang="pl-PL" sz="1200" b="0">
                <a:solidFill>
                  <a:srgbClr val="000000"/>
                </a:solidFill>
                <a:ea typeface="+mn-ea"/>
                <a:cs typeface="+mn-cs"/>
              </a:endParaRPr>
            </a:p>
          </p:txBody>
        </p:sp>
        <p:sp>
          <p:nvSpPr>
            <p:cNvPr id="7193" name="Text Box 31">
              <a:extLst>
                <a:ext uri="{FF2B5EF4-FFF2-40B4-BE49-F238E27FC236}">
                  <a16:creationId xmlns:a16="http://schemas.microsoft.com/office/drawing/2014/main" id="{5C85E2F1-DE32-4A60-90A8-7B79FBAECCDA}"/>
                </a:ext>
              </a:extLst>
            </p:cNvPr>
            <p:cNvSpPr txBox="1">
              <a:spLocks noChangeArrowheads="1"/>
            </p:cNvSpPr>
            <p:nvPr/>
          </p:nvSpPr>
          <p:spPr bwMode="auto">
            <a:xfrm>
              <a:off x="4290" y="2282"/>
              <a:ext cx="223"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defTabSz="914400" eaLnBrk="1" hangingPunct="1"/>
              <a:r>
                <a:rPr lang="pl-PL" altLang="pl-PL" sz="1200" b="0" i="1">
                  <a:solidFill>
                    <a:srgbClr val="000000"/>
                  </a:solidFill>
                  <a:ea typeface="+mn-ea"/>
                  <a:cs typeface="+mn-cs"/>
                </a:rPr>
                <a:t>Tc</a:t>
              </a:r>
              <a:endParaRPr lang="en-GB" altLang="pl-PL" sz="1200" b="0" i="1">
                <a:solidFill>
                  <a:srgbClr val="000000"/>
                </a:solidFill>
                <a:ea typeface="+mn-ea"/>
                <a:cs typeface="+mn-cs"/>
              </a:endParaRPr>
            </a:p>
          </p:txBody>
        </p:sp>
        <p:sp>
          <p:nvSpPr>
            <p:cNvPr id="7194" name="Text Box 49">
              <a:extLst>
                <a:ext uri="{FF2B5EF4-FFF2-40B4-BE49-F238E27FC236}">
                  <a16:creationId xmlns:a16="http://schemas.microsoft.com/office/drawing/2014/main" id="{27E9ED70-4E8B-4D50-AD81-F2CFCBA136D7}"/>
                </a:ext>
              </a:extLst>
            </p:cNvPr>
            <p:cNvSpPr txBox="1">
              <a:spLocks noChangeArrowheads="1"/>
            </p:cNvSpPr>
            <p:nvPr/>
          </p:nvSpPr>
          <p:spPr bwMode="auto">
            <a:xfrm>
              <a:off x="3393" y="2629"/>
              <a:ext cx="504"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defTabSz="914400" eaLnBrk="1" hangingPunct="1"/>
              <a:r>
                <a:rPr lang="pl-PL" altLang="pl-PL" sz="1200" i="1">
                  <a:solidFill>
                    <a:srgbClr val="000000"/>
                  </a:solidFill>
                  <a:ea typeface="+mn-ea"/>
                  <a:cs typeface="+mn-cs"/>
                </a:rPr>
                <a:t>QRate21</a:t>
              </a:r>
              <a:endParaRPr lang="en-GB" altLang="pl-PL" sz="1200" i="1">
                <a:solidFill>
                  <a:srgbClr val="000000"/>
                </a:solidFill>
                <a:ea typeface="+mn-ea"/>
                <a:cs typeface="+mn-cs"/>
              </a:endParaRPr>
            </a:p>
          </p:txBody>
        </p:sp>
        <p:sp>
          <p:nvSpPr>
            <p:cNvPr id="7195" name="AutoShape 40">
              <a:extLst>
                <a:ext uri="{FF2B5EF4-FFF2-40B4-BE49-F238E27FC236}">
                  <a16:creationId xmlns:a16="http://schemas.microsoft.com/office/drawing/2014/main" id="{F9AF4375-DC07-4B00-93CF-6556EECD0A4D}"/>
                </a:ext>
              </a:extLst>
            </p:cNvPr>
            <p:cNvSpPr>
              <a:spLocks noChangeArrowheads="1"/>
            </p:cNvSpPr>
            <p:nvPr/>
          </p:nvSpPr>
          <p:spPr bwMode="auto">
            <a:xfrm rot="-7734837">
              <a:off x="3678" y="2888"/>
              <a:ext cx="199" cy="265"/>
            </a:xfrm>
            <a:prstGeom prst="upArrow">
              <a:avLst>
                <a:gd name="adj1" fmla="val 50000"/>
                <a:gd name="adj2" fmla="val 33291"/>
              </a:avLst>
            </a:prstGeom>
            <a:solidFill>
              <a:schemeClr val="accent1"/>
            </a:solidFill>
            <a:ln w="9525">
              <a:solidFill>
                <a:schemeClr val="tx1"/>
              </a:solidFill>
              <a:miter lim="800000"/>
              <a:headEnd/>
              <a:tailEnd/>
            </a:ln>
          </p:spPr>
          <p:txBody>
            <a:bodyPr wrap="none" anchor="ct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7196" name="Text Box 50">
              <a:extLst>
                <a:ext uri="{FF2B5EF4-FFF2-40B4-BE49-F238E27FC236}">
                  <a16:creationId xmlns:a16="http://schemas.microsoft.com/office/drawing/2014/main" id="{315BBC92-3AD2-40E2-A9F7-3A234EDD0A93}"/>
                </a:ext>
              </a:extLst>
            </p:cNvPr>
            <p:cNvSpPr txBox="1">
              <a:spLocks noChangeArrowheads="1"/>
            </p:cNvSpPr>
            <p:nvPr/>
          </p:nvSpPr>
          <p:spPr bwMode="auto">
            <a:xfrm>
              <a:off x="3878" y="3254"/>
              <a:ext cx="504"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defTabSz="914400" eaLnBrk="1" hangingPunct="1"/>
              <a:r>
                <a:rPr lang="pl-PL" altLang="pl-PL" sz="1200" i="1">
                  <a:solidFill>
                    <a:srgbClr val="000000"/>
                  </a:solidFill>
                  <a:ea typeface="+mn-ea"/>
                  <a:cs typeface="+mn-cs"/>
                </a:rPr>
                <a:t>QRate01</a:t>
              </a:r>
              <a:endParaRPr lang="en-GB" altLang="pl-PL" sz="1200" i="1">
                <a:solidFill>
                  <a:srgbClr val="000000"/>
                </a:solidFill>
                <a:ea typeface="+mn-ea"/>
                <a:cs typeface="+mn-cs"/>
              </a:endParaRPr>
            </a:p>
          </p:txBody>
        </p:sp>
        <p:sp>
          <p:nvSpPr>
            <p:cNvPr id="7197" name="AutoShape 39">
              <a:extLst>
                <a:ext uri="{FF2B5EF4-FFF2-40B4-BE49-F238E27FC236}">
                  <a16:creationId xmlns:a16="http://schemas.microsoft.com/office/drawing/2014/main" id="{00BA1DDE-7447-492C-AEE8-78772E6643E0}"/>
                </a:ext>
              </a:extLst>
            </p:cNvPr>
            <p:cNvSpPr>
              <a:spLocks noChangeArrowheads="1"/>
            </p:cNvSpPr>
            <p:nvPr/>
          </p:nvSpPr>
          <p:spPr bwMode="auto">
            <a:xfrm>
              <a:off x="4339" y="3254"/>
              <a:ext cx="170" cy="228"/>
            </a:xfrm>
            <a:prstGeom prst="upArrow">
              <a:avLst>
                <a:gd name="adj1" fmla="val 50000"/>
                <a:gd name="adj2" fmla="val 33529"/>
              </a:avLst>
            </a:prstGeom>
            <a:solidFill>
              <a:schemeClr val="accent1"/>
            </a:solidFill>
            <a:ln w="9525">
              <a:solidFill>
                <a:schemeClr val="tx1"/>
              </a:solidFill>
              <a:miter lim="800000"/>
              <a:headEnd/>
              <a:tailEnd/>
            </a:ln>
          </p:spPr>
          <p:txBody>
            <a:bodyPr wrap="none" anchor="ct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grpSp>
      <p:sp>
        <p:nvSpPr>
          <p:cNvPr id="7178" name="Text Box 51">
            <a:extLst>
              <a:ext uri="{FF2B5EF4-FFF2-40B4-BE49-F238E27FC236}">
                <a16:creationId xmlns:a16="http://schemas.microsoft.com/office/drawing/2014/main" id="{CEB5724C-BC33-410D-AEA4-627639D5C52E}"/>
              </a:ext>
            </a:extLst>
          </p:cNvPr>
          <p:cNvSpPr txBox="1">
            <a:spLocks noChangeArrowheads="1"/>
          </p:cNvSpPr>
          <p:nvPr/>
        </p:nvSpPr>
        <p:spPr bwMode="auto">
          <a:xfrm>
            <a:off x="2171700" y="5608638"/>
            <a:ext cx="479425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defTabSz="914400" eaLnBrk="1" hangingPunct="1"/>
            <a:r>
              <a:rPr lang="en-US" altLang="pl-PL" b="0" i="1">
                <a:solidFill>
                  <a:srgbClr val="000000"/>
                </a:solidFill>
                <a:ea typeface="+mn-ea"/>
                <a:cs typeface="+mn-cs"/>
              </a:rPr>
              <a:t>T</a:t>
            </a:r>
            <a:r>
              <a:rPr lang="en-US" altLang="pl-PL" b="0" i="1" baseline="-25000">
                <a:solidFill>
                  <a:srgbClr val="000000"/>
                </a:solidFill>
                <a:ea typeface="+mn-ea"/>
                <a:cs typeface="+mn-cs"/>
              </a:rPr>
              <a:t>c</a:t>
            </a:r>
            <a:r>
              <a:rPr lang="en-US" altLang="pl-PL" b="0" i="1">
                <a:solidFill>
                  <a:srgbClr val="000000"/>
                </a:solidFill>
                <a:ea typeface="+mn-ea"/>
                <a:cs typeface="+mn-cs"/>
              </a:rPr>
              <a:t>, T</a:t>
            </a:r>
            <a:r>
              <a:rPr lang="en-US" altLang="pl-PL" b="0" i="1" baseline="-25000">
                <a:solidFill>
                  <a:srgbClr val="000000"/>
                </a:solidFill>
                <a:ea typeface="+mn-ea"/>
                <a:cs typeface="+mn-cs"/>
              </a:rPr>
              <a:t>v</a:t>
            </a:r>
            <a:r>
              <a:rPr lang="en-US" altLang="pl-PL" b="0">
                <a:solidFill>
                  <a:srgbClr val="000000"/>
                </a:solidFill>
                <a:ea typeface="+mn-ea"/>
                <a:cs typeface="+mn-cs"/>
              </a:rPr>
              <a:t> – helium temperature in Cold Mass, Vacuum</a:t>
            </a:r>
          </a:p>
          <a:p>
            <a:pPr defTabSz="914400" eaLnBrk="1" hangingPunct="1"/>
            <a:r>
              <a:rPr lang="en-US" altLang="pl-PL" sz="1200" b="0" i="1">
                <a:solidFill>
                  <a:srgbClr val="000000"/>
                </a:solidFill>
                <a:ea typeface="+mn-ea"/>
                <a:cs typeface="+mn-cs"/>
              </a:rPr>
              <a:t>T</a:t>
            </a:r>
            <a:r>
              <a:rPr lang="en-US" altLang="pl-PL" sz="1200" b="0" i="1" baseline="-25000">
                <a:solidFill>
                  <a:srgbClr val="000000"/>
                </a:solidFill>
                <a:ea typeface="+mn-ea"/>
                <a:cs typeface="+mn-cs"/>
              </a:rPr>
              <a:t>Al</a:t>
            </a:r>
            <a:r>
              <a:rPr lang="en-US" altLang="pl-PL" sz="1200" b="0" i="1">
                <a:solidFill>
                  <a:srgbClr val="000000"/>
                </a:solidFill>
                <a:ea typeface="+mn-ea"/>
                <a:cs typeface="+mn-cs"/>
              </a:rPr>
              <a:t>, T</a:t>
            </a:r>
            <a:r>
              <a:rPr lang="en-US" altLang="pl-PL" sz="1200" b="0" i="1" baseline="-25000">
                <a:solidFill>
                  <a:srgbClr val="000000"/>
                </a:solidFill>
                <a:ea typeface="+mn-ea"/>
                <a:cs typeface="+mn-cs"/>
              </a:rPr>
              <a:t>vv</a:t>
            </a:r>
            <a:r>
              <a:rPr lang="en-US" altLang="pl-PL" sz="1200" b="0">
                <a:solidFill>
                  <a:srgbClr val="000000"/>
                </a:solidFill>
                <a:ea typeface="+mn-ea"/>
                <a:cs typeface="+mn-cs"/>
              </a:rPr>
              <a:t> –temperature of Vacuum Vessel, Aluminum Shield</a:t>
            </a:r>
          </a:p>
          <a:p>
            <a:pPr defTabSz="914400" eaLnBrk="1" hangingPunct="1"/>
            <a:r>
              <a:rPr lang="en-US" altLang="pl-PL" sz="1200" b="0">
                <a:solidFill>
                  <a:srgbClr val="000000"/>
                </a:solidFill>
                <a:ea typeface="+mn-ea"/>
                <a:cs typeface="+mn-cs"/>
              </a:rPr>
              <a:t>A</a:t>
            </a:r>
            <a:r>
              <a:rPr lang="en-US" altLang="pl-PL" sz="1200" b="0" baseline="-25000">
                <a:solidFill>
                  <a:srgbClr val="000000"/>
                </a:solidFill>
                <a:ea typeface="+mn-ea"/>
                <a:cs typeface="+mn-cs"/>
              </a:rPr>
              <a:t>c</a:t>
            </a:r>
            <a:r>
              <a:rPr lang="en-US" altLang="pl-PL" sz="1200" b="0">
                <a:solidFill>
                  <a:srgbClr val="000000"/>
                </a:solidFill>
                <a:ea typeface="+mn-ea"/>
                <a:cs typeface="+mn-cs"/>
              </a:rPr>
              <a:t>, A</a:t>
            </a:r>
            <a:r>
              <a:rPr lang="en-US" altLang="pl-PL" sz="1200" b="0" baseline="-25000">
                <a:solidFill>
                  <a:srgbClr val="000000"/>
                </a:solidFill>
                <a:ea typeface="+mn-ea"/>
                <a:cs typeface="+mn-cs"/>
              </a:rPr>
              <a:t>Al</a:t>
            </a:r>
            <a:r>
              <a:rPr lang="en-US" altLang="pl-PL" sz="1200" b="0">
                <a:solidFill>
                  <a:srgbClr val="000000"/>
                </a:solidFill>
                <a:ea typeface="+mn-ea"/>
                <a:cs typeface="+mn-cs"/>
              </a:rPr>
              <a:t>, A</a:t>
            </a:r>
            <a:r>
              <a:rPr lang="en-US" altLang="pl-PL" sz="1200" b="0" baseline="-25000">
                <a:solidFill>
                  <a:srgbClr val="000000"/>
                </a:solidFill>
                <a:ea typeface="+mn-ea"/>
                <a:cs typeface="+mn-cs"/>
              </a:rPr>
              <a:t>vv</a:t>
            </a:r>
            <a:r>
              <a:rPr lang="en-US" altLang="pl-PL" sz="1200" b="0">
                <a:solidFill>
                  <a:srgbClr val="000000"/>
                </a:solidFill>
                <a:ea typeface="+mn-ea"/>
                <a:cs typeface="+mn-cs"/>
              </a:rPr>
              <a:t> – area of Cold Mass, Aluminum Shield, Vacuum Vessel</a:t>
            </a:r>
          </a:p>
          <a:p>
            <a:pPr defTabSz="914400" eaLnBrk="1" hangingPunct="1"/>
            <a:endParaRPr lang="en-US" altLang="pl-PL" b="0" i="1" baseline="-25000">
              <a:solidFill>
                <a:srgbClr val="000000"/>
              </a:solidFill>
              <a:ea typeface="+mn-ea"/>
              <a:cs typeface="+mn-cs"/>
            </a:endParaRPr>
          </a:p>
        </p:txBody>
      </p:sp>
    </p:spTree>
  </p:cSld>
  <p:clrMapOvr>
    <a:masterClrMapping/>
  </p:clrMapOvr>
  <p:transition>
    <p:randomBa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3">
            <a:extLst>
              <a:ext uri="{FF2B5EF4-FFF2-40B4-BE49-F238E27FC236}">
                <a16:creationId xmlns:a16="http://schemas.microsoft.com/office/drawing/2014/main" id="{1061E846-7F49-481A-8352-C7732FDF3C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3100" y="2097089"/>
            <a:ext cx="4914900" cy="399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2">
            <a:extLst>
              <a:ext uri="{FF2B5EF4-FFF2-40B4-BE49-F238E27FC236}">
                <a16:creationId xmlns:a16="http://schemas.microsoft.com/office/drawing/2014/main" id="{A696EF03-AB6E-4F2D-90F7-0A910B969582}"/>
              </a:ext>
            </a:extLst>
          </p:cNvPr>
          <p:cNvSpPr>
            <a:spLocks noGrp="1" noChangeArrowheads="1"/>
          </p:cNvSpPr>
          <p:nvPr>
            <p:ph type="title"/>
          </p:nvPr>
        </p:nvSpPr>
        <p:spPr/>
        <p:txBody>
          <a:bodyPr/>
          <a:lstStyle/>
          <a:p>
            <a:pPr eaLnBrk="1" hangingPunct="1"/>
            <a:r>
              <a:rPr lang="en-US" altLang="pl-PL" sz="2600"/>
              <a:t>Model tuning – the only parameter to tune the model was the natural convection heat transfer coefficient</a:t>
            </a:r>
            <a:endParaRPr lang="en-US" altLang="pl-PL" sz="2600" i="1" baseline="-25000"/>
          </a:p>
        </p:txBody>
      </p:sp>
      <p:grpSp>
        <p:nvGrpSpPr>
          <p:cNvPr id="27652" name="Group 7">
            <a:extLst>
              <a:ext uri="{FF2B5EF4-FFF2-40B4-BE49-F238E27FC236}">
                <a16:creationId xmlns:a16="http://schemas.microsoft.com/office/drawing/2014/main" id="{E9F45962-11C9-4152-85EE-F83106725882}"/>
              </a:ext>
            </a:extLst>
          </p:cNvPr>
          <p:cNvGrpSpPr>
            <a:grpSpLocks/>
          </p:cNvGrpSpPr>
          <p:nvPr/>
        </p:nvGrpSpPr>
        <p:grpSpPr bwMode="auto">
          <a:xfrm>
            <a:off x="1524000" y="2640014"/>
            <a:ext cx="4319588" cy="3273425"/>
            <a:chOff x="385" y="1596"/>
            <a:chExt cx="2813" cy="1960"/>
          </a:xfrm>
        </p:grpSpPr>
        <p:pic>
          <p:nvPicPr>
            <p:cNvPr id="27663" name="Picture 8">
              <a:extLst>
                <a:ext uri="{FF2B5EF4-FFF2-40B4-BE49-F238E27FC236}">
                  <a16:creationId xmlns:a16="http://schemas.microsoft.com/office/drawing/2014/main" id="{B4C3D4A0-43F5-4ED6-B67C-3C7582631C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9363" t="6261" r="24968" b="11385"/>
            <a:stretch>
              <a:fillRect/>
            </a:stretch>
          </p:blipFill>
          <p:spPr bwMode="auto">
            <a:xfrm>
              <a:off x="385" y="1616"/>
              <a:ext cx="2813" cy="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4" name="Rectangle 9">
              <a:extLst>
                <a:ext uri="{FF2B5EF4-FFF2-40B4-BE49-F238E27FC236}">
                  <a16:creationId xmlns:a16="http://schemas.microsoft.com/office/drawing/2014/main" id="{438981F4-A21B-40B6-B814-D69574D680E1}"/>
                </a:ext>
              </a:extLst>
            </p:cNvPr>
            <p:cNvSpPr>
              <a:spLocks noChangeArrowheads="1"/>
            </p:cNvSpPr>
            <p:nvPr/>
          </p:nvSpPr>
          <p:spPr bwMode="auto">
            <a:xfrm>
              <a:off x="793" y="1596"/>
              <a:ext cx="1951" cy="4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grpSp>
      <p:sp>
        <p:nvSpPr>
          <p:cNvPr id="27653" name="Text Box 28">
            <a:extLst>
              <a:ext uri="{FF2B5EF4-FFF2-40B4-BE49-F238E27FC236}">
                <a16:creationId xmlns:a16="http://schemas.microsoft.com/office/drawing/2014/main" id="{0856D9D1-D9CE-4B8C-8143-5C81433A144D}"/>
              </a:ext>
            </a:extLst>
          </p:cNvPr>
          <p:cNvSpPr txBox="1">
            <a:spLocks noChangeArrowheads="1"/>
          </p:cNvSpPr>
          <p:nvPr/>
        </p:nvSpPr>
        <p:spPr bwMode="auto">
          <a:xfrm>
            <a:off x="6365875" y="5913438"/>
            <a:ext cx="3790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r>
              <a:rPr lang="en-US" altLang="pl-PL" b="0">
                <a:solidFill>
                  <a:srgbClr val="000000"/>
                </a:solidFill>
                <a:ea typeface="+mn-ea"/>
                <a:cs typeface="+mn-cs"/>
              </a:rPr>
              <a:t>Evolution of the helium temperature and pressure in Cold Mass</a:t>
            </a:r>
          </a:p>
        </p:txBody>
      </p:sp>
      <p:sp>
        <p:nvSpPr>
          <p:cNvPr id="27654" name="Text Box 29">
            <a:extLst>
              <a:ext uri="{FF2B5EF4-FFF2-40B4-BE49-F238E27FC236}">
                <a16:creationId xmlns:a16="http://schemas.microsoft.com/office/drawing/2014/main" id="{97F0ED92-0D0E-4685-B1DB-7CC41C60AD85}"/>
              </a:ext>
            </a:extLst>
          </p:cNvPr>
          <p:cNvSpPr txBox="1">
            <a:spLocks noChangeArrowheads="1"/>
          </p:cNvSpPr>
          <p:nvPr/>
        </p:nvSpPr>
        <p:spPr bwMode="auto">
          <a:xfrm>
            <a:off x="2276476" y="5949950"/>
            <a:ext cx="33686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r>
              <a:rPr lang="en-US" altLang="pl-PL" b="0">
                <a:solidFill>
                  <a:srgbClr val="000000"/>
                </a:solidFill>
                <a:ea typeface="+mn-ea"/>
                <a:cs typeface="+mn-cs"/>
              </a:rPr>
              <a:t>Measured and calculated data for 080919 LHC failure</a:t>
            </a:r>
          </a:p>
        </p:txBody>
      </p:sp>
      <p:sp>
        <p:nvSpPr>
          <p:cNvPr id="27655" name="Text Box 30">
            <a:extLst>
              <a:ext uri="{FF2B5EF4-FFF2-40B4-BE49-F238E27FC236}">
                <a16:creationId xmlns:a16="http://schemas.microsoft.com/office/drawing/2014/main" id="{5B0800A9-7C40-4AD2-A8FE-594A0F97D512}"/>
              </a:ext>
            </a:extLst>
          </p:cNvPr>
          <p:cNvSpPr txBox="1">
            <a:spLocks noChangeArrowheads="1"/>
          </p:cNvSpPr>
          <p:nvPr/>
        </p:nvSpPr>
        <p:spPr bwMode="auto">
          <a:xfrm>
            <a:off x="5054600" y="1973264"/>
            <a:ext cx="901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defTabSz="914400" eaLnBrk="1" hangingPunct="1"/>
            <a:r>
              <a:rPr lang="pl-PL" altLang="pl-PL" sz="1200" b="0" i="1">
                <a:solidFill>
                  <a:srgbClr val="000000"/>
                </a:solidFill>
                <a:ea typeface="+mn-ea"/>
                <a:cs typeface="+mn-cs"/>
              </a:rPr>
              <a:t>p</a:t>
            </a:r>
            <a:r>
              <a:rPr lang="pl-PL" altLang="pl-PL" sz="1200" b="0" i="1" baseline="-25000">
                <a:solidFill>
                  <a:srgbClr val="000000"/>
                </a:solidFill>
                <a:ea typeface="+mn-ea"/>
                <a:cs typeface="+mn-cs"/>
              </a:rPr>
              <a:t>CM</a:t>
            </a:r>
            <a:r>
              <a:rPr lang="pl-PL" altLang="pl-PL" sz="1200" b="0">
                <a:solidFill>
                  <a:srgbClr val="000000"/>
                </a:solidFill>
                <a:ea typeface="+mn-ea"/>
                <a:cs typeface="+mn-cs"/>
              </a:rPr>
              <a:t>=16bar</a:t>
            </a:r>
            <a:endParaRPr lang="en-GB" altLang="pl-PL" sz="1200" b="0">
              <a:solidFill>
                <a:srgbClr val="000000"/>
              </a:solidFill>
              <a:ea typeface="+mn-ea"/>
              <a:cs typeface="+mn-cs"/>
            </a:endParaRPr>
          </a:p>
        </p:txBody>
      </p:sp>
      <p:sp>
        <p:nvSpPr>
          <p:cNvPr id="27656" name="Line 31">
            <a:extLst>
              <a:ext uri="{FF2B5EF4-FFF2-40B4-BE49-F238E27FC236}">
                <a16:creationId xmlns:a16="http://schemas.microsoft.com/office/drawing/2014/main" id="{0BEE8A11-998D-41AF-B656-06240296DF59}"/>
              </a:ext>
            </a:extLst>
          </p:cNvPr>
          <p:cNvSpPr>
            <a:spLocks noChangeShapeType="1"/>
          </p:cNvSpPr>
          <p:nvPr/>
        </p:nvSpPr>
        <p:spPr bwMode="auto">
          <a:xfrm flipH="1">
            <a:off x="2532064" y="2247901"/>
            <a:ext cx="2522537" cy="7858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27657" name="Line 32">
            <a:extLst>
              <a:ext uri="{FF2B5EF4-FFF2-40B4-BE49-F238E27FC236}">
                <a16:creationId xmlns:a16="http://schemas.microsoft.com/office/drawing/2014/main" id="{36FCEF51-492E-48B4-A7D2-7FCD5D319092}"/>
              </a:ext>
            </a:extLst>
          </p:cNvPr>
          <p:cNvSpPr>
            <a:spLocks noChangeShapeType="1"/>
          </p:cNvSpPr>
          <p:nvPr/>
        </p:nvSpPr>
        <p:spPr bwMode="auto">
          <a:xfrm>
            <a:off x="5849938" y="2247900"/>
            <a:ext cx="969962" cy="8191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27658" name="Oval 34">
            <a:extLst>
              <a:ext uri="{FF2B5EF4-FFF2-40B4-BE49-F238E27FC236}">
                <a16:creationId xmlns:a16="http://schemas.microsoft.com/office/drawing/2014/main" id="{6C5EA71B-A4B5-41A1-86F9-5D08CEDFBA12}"/>
              </a:ext>
            </a:extLst>
          </p:cNvPr>
          <p:cNvSpPr>
            <a:spLocks noChangeArrowheads="1"/>
          </p:cNvSpPr>
          <p:nvPr/>
        </p:nvSpPr>
        <p:spPr bwMode="auto">
          <a:xfrm>
            <a:off x="8075613" y="2247900"/>
            <a:ext cx="684212" cy="255588"/>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27659" name="Line 35">
            <a:extLst>
              <a:ext uri="{FF2B5EF4-FFF2-40B4-BE49-F238E27FC236}">
                <a16:creationId xmlns:a16="http://schemas.microsoft.com/office/drawing/2014/main" id="{3A404B15-93B8-4714-8EBE-CAB57D31AE1C}"/>
              </a:ext>
            </a:extLst>
          </p:cNvPr>
          <p:cNvSpPr>
            <a:spLocks noChangeShapeType="1"/>
          </p:cNvSpPr>
          <p:nvPr/>
        </p:nvSpPr>
        <p:spPr bwMode="auto">
          <a:xfrm flipV="1">
            <a:off x="6959600" y="2503488"/>
            <a:ext cx="1296988" cy="9969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27660" name="Line 36">
            <a:extLst>
              <a:ext uri="{FF2B5EF4-FFF2-40B4-BE49-F238E27FC236}">
                <a16:creationId xmlns:a16="http://schemas.microsoft.com/office/drawing/2014/main" id="{B3ADBAA6-E7F9-4E43-93AE-5CD5972AF0FE}"/>
              </a:ext>
            </a:extLst>
          </p:cNvPr>
          <p:cNvSpPr>
            <a:spLocks noChangeShapeType="1"/>
          </p:cNvSpPr>
          <p:nvPr/>
        </p:nvSpPr>
        <p:spPr bwMode="auto">
          <a:xfrm flipH="1">
            <a:off x="8075614" y="4689475"/>
            <a:ext cx="433387"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27661" name="AutoShape 37">
            <a:extLst>
              <a:ext uri="{FF2B5EF4-FFF2-40B4-BE49-F238E27FC236}">
                <a16:creationId xmlns:a16="http://schemas.microsoft.com/office/drawing/2014/main" id="{6BCFD016-72ED-4852-9A31-2F855B15E67C}"/>
              </a:ext>
            </a:extLst>
          </p:cNvPr>
          <p:cNvSpPr>
            <a:spLocks/>
          </p:cNvSpPr>
          <p:nvPr/>
        </p:nvSpPr>
        <p:spPr bwMode="auto">
          <a:xfrm>
            <a:off x="8940800" y="2924176"/>
            <a:ext cx="287338" cy="900113"/>
          </a:xfrm>
          <a:prstGeom prst="rightBrace">
            <a:avLst>
              <a:gd name="adj1" fmla="val 26105"/>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27662" name="Line 39">
            <a:extLst>
              <a:ext uri="{FF2B5EF4-FFF2-40B4-BE49-F238E27FC236}">
                <a16:creationId xmlns:a16="http://schemas.microsoft.com/office/drawing/2014/main" id="{AB28C8C3-04AF-4B00-BFD5-99F8F11B89A4}"/>
              </a:ext>
            </a:extLst>
          </p:cNvPr>
          <p:cNvSpPr>
            <a:spLocks noChangeShapeType="1"/>
          </p:cNvSpPr>
          <p:nvPr/>
        </p:nvSpPr>
        <p:spPr bwMode="auto">
          <a:xfrm>
            <a:off x="9344025" y="3370263"/>
            <a:ext cx="39528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Tree>
  </p:cSld>
  <p:clrMapOvr>
    <a:masterClrMapping/>
  </p:clrMapOvr>
  <p:transition>
    <p:randomBa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B64F0DE9-5FC1-4CDA-AE5E-EBB97C1E6D3C}"/>
              </a:ext>
            </a:extLst>
          </p:cNvPr>
          <p:cNvSpPr>
            <a:spLocks noGrp="1" noChangeArrowheads="1"/>
          </p:cNvSpPr>
          <p:nvPr>
            <p:ph type="title"/>
          </p:nvPr>
        </p:nvSpPr>
        <p:spPr/>
        <p:txBody>
          <a:bodyPr/>
          <a:lstStyle/>
          <a:p>
            <a:pPr eaLnBrk="1" hangingPunct="1"/>
            <a:r>
              <a:rPr lang="pl-PL" altLang="pl-PL"/>
              <a:t>Modelling of 19. Sept. 08 incident</a:t>
            </a:r>
            <a:endParaRPr lang="en-US" altLang="pl-PL"/>
          </a:p>
        </p:txBody>
      </p:sp>
      <p:sp>
        <p:nvSpPr>
          <p:cNvPr id="28675" name="Rectangle 9">
            <a:extLst>
              <a:ext uri="{FF2B5EF4-FFF2-40B4-BE49-F238E27FC236}">
                <a16:creationId xmlns:a16="http://schemas.microsoft.com/office/drawing/2014/main" id="{1EE97F1C-D2D0-468B-AABD-D304A75E5BBD}"/>
              </a:ext>
            </a:extLst>
          </p:cNvPr>
          <p:cNvSpPr>
            <a:spLocks noChangeArrowheads="1"/>
          </p:cNvSpPr>
          <p:nvPr/>
        </p:nvSpPr>
        <p:spPr bwMode="auto">
          <a:xfrm>
            <a:off x="6275388" y="2200275"/>
            <a:ext cx="3122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defTabSz="914400" eaLnBrk="1" hangingPunct="1">
              <a:spcBef>
                <a:spcPct val="20000"/>
              </a:spcBef>
            </a:pPr>
            <a:r>
              <a:rPr lang="en-US" altLang="pl-PL" sz="2400" b="0">
                <a:solidFill>
                  <a:srgbClr val="000000"/>
                </a:solidFill>
                <a:latin typeface="Trebuchet MS" panose="020B0603020202020204" pitchFamily="34" charset="0"/>
                <a:ea typeface="+mn-ea"/>
                <a:cs typeface="+mn-cs"/>
              </a:rPr>
              <a:t>Sequence o</a:t>
            </a:r>
            <a:r>
              <a:rPr lang="pl-PL" altLang="pl-PL" sz="2400" b="0">
                <a:solidFill>
                  <a:srgbClr val="000000"/>
                </a:solidFill>
                <a:latin typeface="Trebuchet MS" panose="020B0603020202020204" pitchFamily="34" charset="0"/>
                <a:ea typeface="+mn-ea"/>
                <a:cs typeface="+mn-cs"/>
              </a:rPr>
              <a:t>f</a:t>
            </a:r>
            <a:r>
              <a:rPr lang="en-US" altLang="pl-PL" sz="2400" b="0">
                <a:solidFill>
                  <a:srgbClr val="000000"/>
                </a:solidFill>
                <a:latin typeface="Trebuchet MS" panose="020B0603020202020204" pitchFamily="34" charset="0"/>
                <a:ea typeface="+mn-ea"/>
                <a:cs typeface="+mn-cs"/>
              </a:rPr>
              <a:t> events</a:t>
            </a:r>
          </a:p>
        </p:txBody>
      </p:sp>
      <p:graphicFrame>
        <p:nvGraphicFramePr>
          <p:cNvPr id="445498" name="Group 58">
            <a:extLst>
              <a:ext uri="{FF2B5EF4-FFF2-40B4-BE49-F238E27FC236}">
                <a16:creationId xmlns:a16="http://schemas.microsoft.com/office/drawing/2014/main" id="{EE498C92-0F1D-4415-A6C5-8F3F984825C2}"/>
              </a:ext>
            </a:extLst>
          </p:cNvPr>
          <p:cNvGraphicFramePr>
            <a:graphicFrameLocks noGrp="1"/>
          </p:cNvGraphicFramePr>
          <p:nvPr>
            <p:ph idx="1"/>
          </p:nvPr>
        </p:nvGraphicFramePr>
        <p:xfrm>
          <a:off x="5772150" y="2924175"/>
          <a:ext cx="4572000" cy="3659286"/>
        </p:xfrm>
        <a:graphic>
          <a:graphicData uri="http://schemas.openxmlformats.org/drawingml/2006/table">
            <a:tbl>
              <a:tblPr/>
              <a:tblGrid>
                <a:gridCol w="1233488">
                  <a:extLst>
                    <a:ext uri="{9D8B030D-6E8A-4147-A177-3AD203B41FA5}">
                      <a16:colId xmlns:a16="http://schemas.microsoft.com/office/drawing/2014/main" val="20000"/>
                    </a:ext>
                  </a:extLst>
                </a:gridCol>
                <a:gridCol w="3338512">
                  <a:extLst>
                    <a:ext uri="{9D8B030D-6E8A-4147-A177-3AD203B41FA5}">
                      <a16:colId xmlns:a16="http://schemas.microsoft.com/office/drawing/2014/main" val="20001"/>
                    </a:ext>
                  </a:extLst>
                </a:gridCol>
              </a:tblGrid>
              <a:tr h="38575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1800" b="1" i="0" u="none" strike="noStrike" cap="none" normalizeH="0" baseline="0">
                          <a:ln>
                            <a:noFill/>
                          </a:ln>
                          <a:solidFill>
                            <a:schemeClr val="tx1"/>
                          </a:solidFill>
                          <a:effectLst/>
                          <a:latin typeface="Trebuchet MS" pitchFamily="34" charset="0"/>
                        </a:rPr>
                        <a:t>19. Sept. 08</a:t>
                      </a:r>
                      <a:r>
                        <a:rPr kumimoji="0" lang="en-US" sz="1800" b="1" i="0" u="none" strike="noStrike" cap="none" normalizeH="0" baseline="0">
                          <a:ln>
                            <a:noFill/>
                          </a:ln>
                          <a:solidFill>
                            <a:schemeClr val="tx1"/>
                          </a:solidFill>
                          <a:effectLst/>
                          <a:latin typeface="Trebuchet MS" pitchFamily="34" charset="0"/>
                        </a:rPr>
                        <a:t> Incident</a:t>
                      </a:r>
                    </a:p>
                  </a:txBody>
                  <a:tcPr marT="45718" marB="45718" horzOverflow="overflow">
                    <a:lnL cap="flat">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3657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Trebuchet MS" pitchFamily="34" charset="0"/>
                        </a:rPr>
                        <a:t>Time</a:t>
                      </a:r>
                    </a:p>
                  </a:txBody>
                  <a:tcPr marT="45718" marB="45718"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Trebuchet MS" pitchFamily="34" charset="0"/>
                        </a:rPr>
                        <a:t>Event</a:t>
                      </a:r>
                    </a:p>
                  </a:txBody>
                  <a:tcPr marT="45718" marB="45718"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275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rebuchet MS" pitchFamily="34" charset="0"/>
                        </a:rPr>
                        <a:t>t=0</a:t>
                      </a:r>
                    </a:p>
                  </a:txBody>
                  <a:tcPr marT="45718" marB="45718"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rebuchet MS" pitchFamily="34" charset="0"/>
                        </a:rPr>
                        <a:t>M3 pipe  break, hole area: 2x32 cm</a:t>
                      </a:r>
                      <a:r>
                        <a:rPr kumimoji="0" lang="en-US" sz="1800" b="0" i="0" u="none" strike="noStrike" cap="none" normalizeH="0" baseline="30000">
                          <a:ln>
                            <a:noFill/>
                          </a:ln>
                          <a:solidFill>
                            <a:schemeClr val="tx1"/>
                          </a:solidFill>
                          <a:effectLst/>
                          <a:latin typeface="Trebuchet MS" pitchFamily="34" charset="0"/>
                        </a:rPr>
                        <a:t>2</a:t>
                      </a:r>
                      <a:r>
                        <a:rPr kumimoji="0" lang="en-US" sz="1800" b="0" i="0" u="none" strike="noStrike" cap="none" normalizeH="0" baseline="0">
                          <a:ln>
                            <a:noFill/>
                          </a:ln>
                          <a:solidFill>
                            <a:schemeClr val="tx1"/>
                          </a:solidFill>
                          <a:effectLst/>
                          <a:latin typeface="Trebuchet MS" pitchFamily="34"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1800" b="0" i="0" u="none" strike="noStrike" cap="none" normalizeH="0" baseline="0">
                          <a:ln>
                            <a:noFill/>
                          </a:ln>
                          <a:solidFill>
                            <a:schemeClr val="tx1"/>
                          </a:solidFill>
                          <a:effectLst/>
                          <a:latin typeface="Trebuchet MS" pitchFamily="34" charset="0"/>
                        </a:rPr>
                        <a:t>caused by</a:t>
                      </a:r>
                      <a:endParaRPr kumimoji="0" lang="en-US" sz="1800" b="0" i="0" u="none" strike="noStrike" cap="none" normalizeH="0" baseline="0">
                        <a:ln>
                          <a:noFill/>
                        </a:ln>
                        <a:solidFill>
                          <a:schemeClr val="tx1"/>
                        </a:solidFill>
                        <a:effectLst/>
                        <a:latin typeface="Trebuchet MS"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rebuchet MS" pitchFamily="34" charset="0"/>
                        </a:rPr>
                        <a:t>Electrical arc at I=8.7kA</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rebuchet MS" pitchFamily="34" charset="0"/>
                      </a:endParaRPr>
                    </a:p>
                  </a:txBody>
                  <a:tcPr marT="45718" marB="45718"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00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rebuchet MS" pitchFamily="34" charset="0"/>
                        </a:rPr>
                        <a:t>t=5s</a:t>
                      </a:r>
                    </a:p>
                  </a:txBody>
                  <a:tcPr marT="45718" marB="45718"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rebuchet MS" pitchFamily="34" charset="0"/>
                        </a:rPr>
                        <a:t>Quench of 4 magnets for I=8.7kA</a:t>
                      </a:r>
                    </a:p>
                  </a:txBody>
                  <a:tcPr marT="45718" marB="45718"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00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rebuchet MS" pitchFamily="34" charset="0"/>
                        </a:rPr>
                        <a:t>t=22s</a:t>
                      </a:r>
                    </a:p>
                  </a:txBody>
                  <a:tcPr marT="45718" marB="45718" horzOverflow="overflow">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rebuchet MS" pitchFamily="34" charset="0"/>
                        </a:rPr>
                        <a:t>pipe  break, hole area: 2x30 cm</a:t>
                      </a:r>
                      <a:r>
                        <a:rPr kumimoji="0" lang="en-US" sz="1800" b="0" i="0" u="none" strike="noStrike" cap="none" normalizeH="0" baseline="30000">
                          <a:ln>
                            <a:noFill/>
                          </a:ln>
                          <a:solidFill>
                            <a:schemeClr val="tx1"/>
                          </a:solidFill>
                          <a:effectLst/>
                          <a:latin typeface="Trebuchet MS" pitchFamily="34" charset="0"/>
                        </a:rPr>
                        <a:t>2</a:t>
                      </a:r>
                    </a:p>
                  </a:txBody>
                  <a:tcPr marT="45718" marB="45718" horzOverflow="overflow">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4"/>
                  </a:ext>
                </a:extLst>
              </a:tr>
            </a:tbl>
          </a:graphicData>
        </a:graphic>
      </p:graphicFrame>
      <p:grpSp>
        <p:nvGrpSpPr>
          <p:cNvPr id="28690" name="Group 61">
            <a:extLst>
              <a:ext uri="{FF2B5EF4-FFF2-40B4-BE49-F238E27FC236}">
                <a16:creationId xmlns:a16="http://schemas.microsoft.com/office/drawing/2014/main" id="{FFDB82A0-D324-477E-BD94-1607086E994E}"/>
              </a:ext>
            </a:extLst>
          </p:cNvPr>
          <p:cNvGrpSpPr>
            <a:grpSpLocks/>
          </p:cNvGrpSpPr>
          <p:nvPr/>
        </p:nvGrpSpPr>
        <p:grpSpPr bwMode="auto">
          <a:xfrm>
            <a:off x="2135189" y="2657475"/>
            <a:ext cx="3240087" cy="3957638"/>
            <a:chOff x="1488" y="762"/>
            <a:chExt cx="2721" cy="3558"/>
          </a:xfrm>
        </p:grpSpPr>
        <p:pic>
          <p:nvPicPr>
            <p:cNvPr id="28691" name="Picture 2">
              <a:extLst>
                <a:ext uri="{FF2B5EF4-FFF2-40B4-BE49-F238E27FC236}">
                  <a16:creationId xmlns:a16="http://schemas.microsoft.com/office/drawing/2014/main" id="{9E704526-44F3-4A62-9D05-649C656D35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8" y="762"/>
              <a:ext cx="2721" cy="3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D1D1C422-9AD9-4DFA-9D6D-926678DC5AC5}"/>
                </a:ext>
              </a:extLst>
            </p:cNvPr>
            <p:cNvSpPr/>
            <p:nvPr/>
          </p:nvSpPr>
          <p:spPr>
            <a:xfrm rot="1745874">
              <a:off x="2352" y="2352"/>
              <a:ext cx="1756" cy="545"/>
            </a:xfrm>
            <a:prstGeom prst="ellipse">
              <a:avLst/>
            </a:prstGeom>
            <a:solidFill>
              <a:schemeClr val="accent1">
                <a:alpha val="34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GB" sz="1800">
                <a:solidFill>
                  <a:srgbClr val="FFFFFF"/>
                </a:solidFill>
                <a:latin typeface="Trebuchet MS"/>
              </a:endParaRPr>
            </a:p>
          </p:txBody>
        </p:sp>
      </p:grpSp>
    </p:spTree>
  </p:cSld>
  <p:clrMapOvr>
    <a:masterClrMapping/>
  </p:clrMapOvr>
  <p:transition>
    <p:randomBa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a:extLst>
              <a:ext uri="{FF2B5EF4-FFF2-40B4-BE49-F238E27FC236}">
                <a16:creationId xmlns:a16="http://schemas.microsoft.com/office/drawing/2014/main" id="{8DF3F30D-4685-41DC-917A-7955EC6A87B8}"/>
              </a:ext>
            </a:extLst>
          </p:cNvPr>
          <p:cNvSpPr>
            <a:spLocks noGrp="1" noChangeArrowheads="1"/>
          </p:cNvSpPr>
          <p:nvPr>
            <p:ph type="title"/>
          </p:nvPr>
        </p:nvSpPr>
        <p:spPr/>
        <p:txBody>
          <a:bodyPr/>
          <a:lstStyle/>
          <a:p>
            <a:pPr eaLnBrk="1" hangingPunct="1">
              <a:defRPr/>
            </a:pPr>
            <a:r>
              <a:rPr lang="fr-CH"/>
              <a:t>Energy release potential of liquid cryogens</a:t>
            </a:r>
            <a:endParaRPr lang="en-US"/>
          </a:p>
        </p:txBody>
      </p:sp>
      <p:sp>
        <p:nvSpPr>
          <p:cNvPr id="14339" name="Rectangle 3">
            <a:extLst>
              <a:ext uri="{FF2B5EF4-FFF2-40B4-BE49-F238E27FC236}">
                <a16:creationId xmlns:a16="http://schemas.microsoft.com/office/drawing/2014/main" id="{98008ADB-BB6B-4A18-8E5A-95C15942D741}"/>
              </a:ext>
            </a:extLst>
          </p:cNvPr>
          <p:cNvSpPr>
            <a:spLocks noGrp="1" noChangeArrowheads="1"/>
          </p:cNvSpPr>
          <p:nvPr>
            <p:ph type="body" idx="1"/>
          </p:nvPr>
        </p:nvSpPr>
        <p:spPr>
          <a:xfrm>
            <a:off x="5448300" y="1628776"/>
            <a:ext cx="4895850" cy="4392613"/>
          </a:xfrm>
        </p:spPr>
        <p:txBody>
          <a:bodyPr/>
          <a:lstStyle/>
          <a:p>
            <a:pPr eaLnBrk="1" hangingPunct="1">
              <a:lnSpc>
                <a:spcPct val="90000"/>
              </a:lnSpc>
            </a:pPr>
            <a:r>
              <a:rPr lang="fr-CH" altLang="pl-PL" sz="1800"/>
              <a:t>Consider vessel containing volume V of liquid cryogen at saturation (T</a:t>
            </a:r>
            <a:r>
              <a:rPr lang="fr-CH" altLang="pl-PL" sz="1800" baseline="-25000"/>
              <a:t>sat</a:t>
            </a:r>
            <a:r>
              <a:rPr lang="fr-CH" altLang="pl-PL" sz="1800"/>
              <a:t>) and atmospheric pressure, environment at T</a:t>
            </a:r>
            <a:r>
              <a:rPr lang="fr-CH" altLang="pl-PL" sz="1800" baseline="-25000"/>
              <a:t>a</a:t>
            </a:r>
          </a:p>
          <a:p>
            <a:pPr lvl="1" eaLnBrk="1" hangingPunct="1">
              <a:lnSpc>
                <a:spcPct val="90000"/>
              </a:lnSpc>
            </a:pPr>
            <a:r>
              <a:rPr lang="fr-CH" altLang="pl-PL" sz="1600"/>
              <a:t>What is the energy release potential of that liquid?</a:t>
            </a:r>
          </a:p>
          <a:p>
            <a:pPr lvl="1" eaLnBrk="1" hangingPunct="1">
              <a:lnSpc>
                <a:spcPct val="90000"/>
              </a:lnSpc>
            </a:pPr>
            <a:r>
              <a:rPr lang="fr-CH" altLang="pl-PL" sz="1600"/>
              <a:t>How much damage can be done by releasing it to the environment?</a:t>
            </a:r>
          </a:p>
          <a:p>
            <a:pPr eaLnBrk="1" hangingPunct="1">
              <a:lnSpc>
                <a:spcPct val="90000"/>
              </a:lnSpc>
            </a:pPr>
            <a:r>
              <a:rPr lang="fr-CH" altLang="pl-PL" sz="1800"/>
              <a:t>Technical answer depends upon the details of the process, but… </a:t>
            </a:r>
            <a:r>
              <a:rPr lang="fr-CH" altLang="pl-PL" sz="1800">
                <a:solidFill>
                  <a:srgbClr val="3333FF"/>
                </a:solidFill>
              </a:rPr>
              <a:t>thermodynamics</a:t>
            </a:r>
            <a:r>
              <a:rPr lang="fr-CH" altLang="pl-PL" sz="1800"/>
              <a:t> can set upper boundaries to answer these questions</a:t>
            </a:r>
          </a:p>
          <a:p>
            <a:pPr lvl="1" eaLnBrk="1" hangingPunct="1">
              <a:lnSpc>
                <a:spcPct val="90000"/>
              </a:lnSpc>
            </a:pPr>
            <a:r>
              <a:rPr lang="fr-CH" altLang="pl-PL" sz="1600"/>
              <a:t>Cooling of equipment (</a:t>
            </a:r>
            <a:r>
              <a:rPr lang="fr-CH" altLang="pl-PL" sz="1600">
                <a:solidFill>
                  <a:srgbClr val="FF0000"/>
                </a:solidFill>
              </a:rPr>
              <a:t>thermal</a:t>
            </a:r>
            <a:r>
              <a:rPr lang="fr-CH" altLang="pl-PL" sz="1600"/>
              <a:t> energy): first principle</a:t>
            </a:r>
          </a:p>
          <a:p>
            <a:pPr lvl="1" eaLnBrk="1" hangingPunct="1">
              <a:lnSpc>
                <a:spcPct val="90000"/>
              </a:lnSpc>
            </a:pPr>
            <a:r>
              <a:rPr lang="fr-CH" altLang="pl-PL" sz="1600"/>
              <a:t>Mechanical damage (</a:t>
            </a:r>
            <a:r>
              <a:rPr lang="fr-CH" altLang="pl-PL" sz="1600">
                <a:solidFill>
                  <a:srgbClr val="009900"/>
                </a:solidFill>
              </a:rPr>
              <a:t>mechanical</a:t>
            </a:r>
            <a:r>
              <a:rPr lang="fr-CH" altLang="pl-PL" sz="1600"/>
              <a:t> energy): second principle </a:t>
            </a:r>
          </a:p>
          <a:p>
            <a:pPr lvl="1" eaLnBrk="1" hangingPunct="1">
              <a:lnSpc>
                <a:spcPct val="90000"/>
              </a:lnSpc>
            </a:pPr>
            <a:endParaRPr lang="en-US" altLang="pl-PL" sz="1600">
              <a:ea typeface="Arial Unicode MS" pitchFamily="34" charset="-128"/>
            </a:endParaRPr>
          </a:p>
        </p:txBody>
      </p:sp>
      <p:sp>
        <p:nvSpPr>
          <p:cNvPr id="14340" name="Line 4">
            <a:extLst>
              <a:ext uri="{FF2B5EF4-FFF2-40B4-BE49-F238E27FC236}">
                <a16:creationId xmlns:a16="http://schemas.microsoft.com/office/drawing/2014/main" id="{514D0B5D-F2E0-4158-9EDF-D6948702661E}"/>
              </a:ext>
            </a:extLst>
          </p:cNvPr>
          <p:cNvSpPr>
            <a:spLocks noChangeShapeType="1"/>
          </p:cNvSpPr>
          <p:nvPr/>
        </p:nvSpPr>
        <p:spPr bwMode="auto">
          <a:xfrm flipV="1">
            <a:off x="2208213" y="1484314"/>
            <a:ext cx="0" cy="4465637"/>
          </a:xfrm>
          <a:prstGeom prst="line">
            <a:avLst/>
          </a:prstGeom>
          <a:noFill/>
          <a:ln w="254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defTabSz="914400"/>
            <a:endParaRPr lang="pl-PL" sz="2000">
              <a:solidFill>
                <a:srgbClr val="000000"/>
              </a:solidFill>
              <a:latin typeface="Arial" panose="020B0604020202020204" pitchFamily="34" charset="0"/>
              <a:ea typeface="+mn-ea"/>
              <a:cs typeface="+mn-cs"/>
            </a:endParaRPr>
          </a:p>
        </p:txBody>
      </p:sp>
      <p:sp>
        <p:nvSpPr>
          <p:cNvPr id="14341" name="Line 5">
            <a:extLst>
              <a:ext uri="{FF2B5EF4-FFF2-40B4-BE49-F238E27FC236}">
                <a16:creationId xmlns:a16="http://schemas.microsoft.com/office/drawing/2014/main" id="{1CC701A6-07DD-4580-8C7D-D496EBB151EB}"/>
              </a:ext>
            </a:extLst>
          </p:cNvPr>
          <p:cNvSpPr>
            <a:spLocks noChangeShapeType="1"/>
          </p:cNvSpPr>
          <p:nvPr/>
        </p:nvSpPr>
        <p:spPr bwMode="auto">
          <a:xfrm>
            <a:off x="2424114" y="2492375"/>
            <a:ext cx="266382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defTabSz="914400"/>
            <a:endParaRPr lang="pl-PL" sz="2000">
              <a:solidFill>
                <a:srgbClr val="000000"/>
              </a:solidFill>
              <a:latin typeface="Arial" panose="020B0604020202020204" pitchFamily="34" charset="0"/>
              <a:ea typeface="+mn-ea"/>
              <a:cs typeface="+mn-cs"/>
            </a:endParaRPr>
          </a:p>
        </p:txBody>
      </p:sp>
      <p:sp>
        <p:nvSpPr>
          <p:cNvPr id="14342" name="Line 7">
            <a:extLst>
              <a:ext uri="{FF2B5EF4-FFF2-40B4-BE49-F238E27FC236}">
                <a16:creationId xmlns:a16="http://schemas.microsoft.com/office/drawing/2014/main" id="{8CB2AAB1-0CDF-4139-A353-DEE30679FE42}"/>
              </a:ext>
            </a:extLst>
          </p:cNvPr>
          <p:cNvSpPr>
            <a:spLocks noChangeShapeType="1"/>
          </p:cNvSpPr>
          <p:nvPr/>
        </p:nvSpPr>
        <p:spPr bwMode="auto">
          <a:xfrm flipH="1">
            <a:off x="2208213" y="2492375"/>
            <a:ext cx="21590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defTabSz="914400"/>
            <a:endParaRPr lang="pl-PL" sz="2000">
              <a:solidFill>
                <a:srgbClr val="000000"/>
              </a:solidFill>
              <a:latin typeface="Arial" panose="020B0604020202020204" pitchFamily="34" charset="0"/>
              <a:ea typeface="+mn-ea"/>
              <a:cs typeface="+mn-cs"/>
            </a:endParaRPr>
          </a:p>
        </p:txBody>
      </p:sp>
      <p:sp>
        <p:nvSpPr>
          <p:cNvPr id="14343" name="Line 8">
            <a:extLst>
              <a:ext uri="{FF2B5EF4-FFF2-40B4-BE49-F238E27FC236}">
                <a16:creationId xmlns:a16="http://schemas.microsoft.com/office/drawing/2014/main" id="{64DC83A9-05EF-4604-9214-585036D22BCF}"/>
              </a:ext>
            </a:extLst>
          </p:cNvPr>
          <p:cNvSpPr>
            <a:spLocks noChangeShapeType="1"/>
          </p:cNvSpPr>
          <p:nvPr/>
        </p:nvSpPr>
        <p:spPr bwMode="auto">
          <a:xfrm flipH="1">
            <a:off x="2208213" y="5157788"/>
            <a:ext cx="1223962" cy="0"/>
          </a:xfrm>
          <a:prstGeom prst="line">
            <a:avLst/>
          </a:prstGeom>
          <a:noFill/>
          <a:ln w="12700">
            <a:solidFill>
              <a:srgbClr val="3333FF"/>
            </a:solidFill>
            <a:prstDash val="dash"/>
            <a:round/>
            <a:headEnd/>
            <a:tailEnd/>
          </a:ln>
          <a:extLst>
            <a:ext uri="{909E8E84-426E-40DD-AFC4-6F175D3DCCD1}">
              <a14:hiddenFill xmlns:a14="http://schemas.microsoft.com/office/drawing/2010/main">
                <a:noFill/>
              </a14:hiddenFill>
            </a:ext>
          </a:extLst>
        </p:spPr>
        <p:txBody>
          <a:bodyPr/>
          <a:lstStyle/>
          <a:p>
            <a:pPr defTabSz="914400"/>
            <a:endParaRPr lang="pl-PL" sz="2000">
              <a:solidFill>
                <a:srgbClr val="000000"/>
              </a:solidFill>
              <a:latin typeface="Arial" panose="020B0604020202020204" pitchFamily="34" charset="0"/>
              <a:ea typeface="+mn-ea"/>
              <a:cs typeface="+mn-cs"/>
            </a:endParaRPr>
          </a:p>
        </p:txBody>
      </p:sp>
      <p:sp>
        <p:nvSpPr>
          <p:cNvPr id="14344" name="Rectangle 9" descr="Large confetti">
            <a:extLst>
              <a:ext uri="{FF2B5EF4-FFF2-40B4-BE49-F238E27FC236}">
                <a16:creationId xmlns:a16="http://schemas.microsoft.com/office/drawing/2014/main" id="{E749EE0F-664C-484A-8943-79E7D3FDFC01}"/>
              </a:ext>
            </a:extLst>
          </p:cNvPr>
          <p:cNvSpPr>
            <a:spLocks noChangeArrowheads="1"/>
          </p:cNvSpPr>
          <p:nvPr/>
        </p:nvSpPr>
        <p:spPr bwMode="auto">
          <a:xfrm>
            <a:off x="3432175" y="4940301"/>
            <a:ext cx="719138" cy="576263"/>
          </a:xfrm>
          <a:prstGeom prst="rect">
            <a:avLst/>
          </a:prstGeom>
          <a:pattFill prst="lgConfetti">
            <a:fgClr>
              <a:srgbClr val="3333FF"/>
            </a:fgClr>
            <a:bgClr>
              <a:schemeClr val="bg1"/>
            </a:bgClr>
          </a:pattFill>
          <a:ln w="19050">
            <a:solidFill>
              <a:srgbClr val="3333FF"/>
            </a:solidFill>
            <a:miter lim="800000"/>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defTabSz="914400" eaLnBrk="1" hangingPunct="1"/>
            <a:endParaRPr lang="pl-PL" altLang="pl-PL">
              <a:solidFill>
                <a:srgbClr val="000000"/>
              </a:solidFill>
              <a:ea typeface="+mn-ea"/>
              <a:cs typeface="+mn-cs"/>
            </a:endParaRPr>
          </a:p>
        </p:txBody>
      </p:sp>
      <p:sp>
        <p:nvSpPr>
          <p:cNvPr id="14345" name="AutoShape 12">
            <a:extLst>
              <a:ext uri="{FF2B5EF4-FFF2-40B4-BE49-F238E27FC236}">
                <a16:creationId xmlns:a16="http://schemas.microsoft.com/office/drawing/2014/main" id="{0E7096BC-F26D-416C-BF8C-0A658C646B70}"/>
              </a:ext>
            </a:extLst>
          </p:cNvPr>
          <p:cNvSpPr>
            <a:spLocks/>
          </p:cNvSpPr>
          <p:nvPr/>
        </p:nvSpPr>
        <p:spPr bwMode="auto">
          <a:xfrm rot="5400000">
            <a:off x="3648075" y="4438650"/>
            <a:ext cx="287338" cy="719138"/>
          </a:xfrm>
          <a:prstGeom prst="leftBracket">
            <a:avLst>
              <a:gd name="adj" fmla="val 64863"/>
            </a:avLst>
          </a:prstGeom>
          <a:noFill/>
          <a:ln w="19050">
            <a:solidFill>
              <a:srgbClr val="3333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defTabSz="914400" eaLnBrk="1" hangingPunct="1"/>
            <a:endParaRPr lang="pl-PL" altLang="pl-PL">
              <a:solidFill>
                <a:srgbClr val="000000"/>
              </a:solidFill>
              <a:ea typeface="+mn-ea"/>
              <a:cs typeface="+mn-cs"/>
            </a:endParaRPr>
          </a:p>
        </p:txBody>
      </p:sp>
      <p:sp>
        <p:nvSpPr>
          <p:cNvPr id="14346" name="AutoShape 13">
            <a:extLst>
              <a:ext uri="{FF2B5EF4-FFF2-40B4-BE49-F238E27FC236}">
                <a16:creationId xmlns:a16="http://schemas.microsoft.com/office/drawing/2014/main" id="{AD9A4B3F-B6FE-4467-944B-40646DC7EF5E}"/>
              </a:ext>
            </a:extLst>
          </p:cNvPr>
          <p:cNvSpPr>
            <a:spLocks noChangeArrowheads="1"/>
          </p:cNvSpPr>
          <p:nvPr/>
        </p:nvSpPr>
        <p:spPr bwMode="auto">
          <a:xfrm rot="10800000">
            <a:off x="3505200" y="2781300"/>
            <a:ext cx="287338" cy="1727200"/>
          </a:xfrm>
          <a:prstGeom prst="upArrow">
            <a:avLst>
              <a:gd name="adj1" fmla="val 50000"/>
              <a:gd name="adj2" fmla="val 150276"/>
            </a:avLst>
          </a:prstGeom>
          <a:solidFill>
            <a:srgbClr val="FF0000"/>
          </a:solidFill>
          <a:ln w="9525">
            <a:solidFill>
              <a:srgbClr val="FF0000"/>
            </a:solidFill>
            <a:miter lim="800000"/>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defTabSz="914400" eaLnBrk="1" hangingPunct="1"/>
            <a:endParaRPr lang="pl-PL" altLang="pl-PL">
              <a:solidFill>
                <a:srgbClr val="000000"/>
              </a:solidFill>
              <a:ea typeface="+mn-ea"/>
              <a:cs typeface="+mn-cs"/>
            </a:endParaRPr>
          </a:p>
        </p:txBody>
      </p:sp>
      <p:sp>
        <p:nvSpPr>
          <p:cNvPr id="14347" name="AutoShape 14">
            <a:extLst>
              <a:ext uri="{FF2B5EF4-FFF2-40B4-BE49-F238E27FC236}">
                <a16:creationId xmlns:a16="http://schemas.microsoft.com/office/drawing/2014/main" id="{96F97064-CDD3-495A-888A-69F11C32CE78}"/>
              </a:ext>
            </a:extLst>
          </p:cNvPr>
          <p:cNvSpPr>
            <a:spLocks noChangeArrowheads="1"/>
          </p:cNvSpPr>
          <p:nvPr/>
        </p:nvSpPr>
        <p:spPr bwMode="auto">
          <a:xfrm>
            <a:off x="3792539" y="2781300"/>
            <a:ext cx="287337" cy="1727200"/>
          </a:xfrm>
          <a:prstGeom prst="upArrow">
            <a:avLst>
              <a:gd name="adj1" fmla="val 50000"/>
              <a:gd name="adj2" fmla="val 150277"/>
            </a:avLst>
          </a:prstGeom>
          <a:solidFill>
            <a:srgbClr val="008000"/>
          </a:solidFill>
          <a:ln w="9525">
            <a:solidFill>
              <a:srgbClr val="008000"/>
            </a:solidFill>
            <a:miter lim="800000"/>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defTabSz="914400" eaLnBrk="1" hangingPunct="1"/>
            <a:endParaRPr lang="pl-PL" altLang="pl-PL">
              <a:solidFill>
                <a:srgbClr val="000000"/>
              </a:solidFill>
              <a:ea typeface="+mn-ea"/>
              <a:cs typeface="+mn-cs"/>
            </a:endParaRPr>
          </a:p>
        </p:txBody>
      </p:sp>
      <p:sp>
        <p:nvSpPr>
          <p:cNvPr id="14348" name="Text Box 15">
            <a:extLst>
              <a:ext uri="{FF2B5EF4-FFF2-40B4-BE49-F238E27FC236}">
                <a16:creationId xmlns:a16="http://schemas.microsoft.com/office/drawing/2014/main" id="{D72243CD-3350-4D2D-88D9-778572DA5811}"/>
              </a:ext>
            </a:extLst>
          </p:cNvPr>
          <p:cNvSpPr txBox="1">
            <a:spLocks noChangeArrowheads="1"/>
          </p:cNvSpPr>
          <p:nvPr/>
        </p:nvSpPr>
        <p:spPr bwMode="auto">
          <a:xfrm>
            <a:off x="2208214" y="4797425"/>
            <a:ext cx="5032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defTabSz="914400" eaLnBrk="1" hangingPunct="1">
              <a:spcBef>
                <a:spcPct val="50000"/>
              </a:spcBef>
            </a:pPr>
            <a:r>
              <a:rPr lang="fr-CH" altLang="pl-PL" sz="1600">
                <a:solidFill>
                  <a:srgbClr val="3333FF"/>
                </a:solidFill>
                <a:latin typeface="Tahoma" panose="020B0604030504040204" pitchFamily="34" charset="0"/>
                <a:ea typeface="+mn-ea"/>
                <a:cs typeface="+mn-cs"/>
              </a:rPr>
              <a:t>T</a:t>
            </a:r>
            <a:r>
              <a:rPr lang="fr-CH" altLang="pl-PL" sz="1600" baseline="-25000">
                <a:solidFill>
                  <a:srgbClr val="3333FF"/>
                </a:solidFill>
                <a:latin typeface="Tahoma" panose="020B0604030504040204" pitchFamily="34" charset="0"/>
                <a:ea typeface="+mn-ea"/>
                <a:cs typeface="+mn-cs"/>
              </a:rPr>
              <a:t>sat</a:t>
            </a:r>
            <a:endParaRPr lang="en-US" altLang="pl-PL" sz="1600" baseline="-25000">
              <a:solidFill>
                <a:srgbClr val="3333FF"/>
              </a:solidFill>
              <a:latin typeface="Tahoma" panose="020B0604030504040204" pitchFamily="34" charset="0"/>
              <a:ea typeface="+mn-ea"/>
              <a:cs typeface="+mn-cs"/>
            </a:endParaRPr>
          </a:p>
        </p:txBody>
      </p:sp>
      <p:sp>
        <p:nvSpPr>
          <p:cNvPr id="14349" name="Text Box 16">
            <a:extLst>
              <a:ext uri="{FF2B5EF4-FFF2-40B4-BE49-F238E27FC236}">
                <a16:creationId xmlns:a16="http://schemas.microsoft.com/office/drawing/2014/main" id="{9691AD70-3117-42CB-BD7F-F5143D1E4AC9}"/>
              </a:ext>
            </a:extLst>
          </p:cNvPr>
          <p:cNvSpPr txBox="1">
            <a:spLocks noChangeArrowheads="1"/>
          </p:cNvSpPr>
          <p:nvPr/>
        </p:nvSpPr>
        <p:spPr bwMode="auto">
          <a:xfrm>
            <a:off x="2208214" y="2133600"/>
            <a:ext cx="5032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defTabSz="914400" eaLnBrk="1" hangingPunct="1">
              <a:spcBef>
                <a:spcPct val="50000"/>
              </a:spcBef>
            </a:pPr>
            <a:r>
              <a:rPr lang="fr-CH" altLang="pl-PL" sz="1600">
                <a:solidFill>
                  <a:srgbClr val="000000"/>
                </a:solidFill>
                <a:latin typeface="Tahoma" panose="020B0604030504040204" pitchFamily="34" charset="0"/>
                <a:ea typeface="+mn-ea"/>
                <a:cs typeface="+mn-cs"/>
              </a:rPr>
              <a:t>T</a:t>
            </a:r>
            <a:r>
              <a:rPr lang="fr-CH" altLang="pl-PL" sz="1600" baseline="-25000">
                <a:solidFill>
                  <a:srgbClr val="000000"/>
                </a:solidFill>
                <a:latin typeface="Tahoma" panose="020B0604030504040204" pitchFamily="34" charset="0"/>
                <a:ea typeface="+mn-ea"/>
                <a:cs typeface="+mn-cs"/>
              </a:rPr>
              <a:t>a</a:t>
            </a:r>
            <a:endParaRPr lang="en-US" altLang="pl-PL" sz="1600" baseline="-25000">
              <a:solidFill>
                <a:srgbClr val="000000"/>
              </a:solidFill>
              <a:latin typeface="Tahoma" panose="020B0604030504040204" pitchFamily="34" charset="0"/>
              <a:ea typeface="+mn-ea"/>
              <a:cs typeface="+mn-cs"/>
            </a:endParaRPr>
          </a:p>
        </p:txBody>
      </p:sp>
      <p:sp>
        <p:nvSpPr>
          <p:cNvPr id="14350" name="Text Box 17">
            <a:extLst>
              <a:ext uri="{FF2B5EF4-FFF2-40B4-BE49-F238E27FC236}">
                <a16:creationId xmlns:a16="http://schemas.microsoft.com/office/drawing/2014/main" id="{8A026D33-CA35-4FBF-BB2A-AF6BDBAFCA4D}"/>
              </a:ext>
            </a:extLst>
          </p:cNvPr>
          <p:cNvSpPr txBox="1">
            <a:spLocks noChangeArrowheads="1"/>
          </p:cNvSpPr>
          <p:nvPr/>
        </p:nvSpPr>
        <p:spPr bwMode="auto">
          <a:xfrm>
            <a:off x="2855913" y="3429000"/>
            <a:ext cx="7921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defTabSz="914400" eaLnBrk="1" hangingPunct="1">
              <a:spcBef>
                <a:spcPct val="50000"/>
              </a:spcBef>
            </a:pPr>
            <a:r>
              <a:rPr lang="fr-CH" altLang="pl-PL" sz="1600">
                <a:solidFill>
                  <a:srgbClr val="FF0000"/>
                </a:solidFill>
                <a:latin typeface="Tahoma" panose="020B0604030504040204" pitchFamily="34" charset="0"/>
                <a:ea typeface="+mn-ea"/>
                <a:cs typeface="+mn-cs"/>
              </a:rPr>
              <a:t>Heat</a:t>
            </a:r>
            <a:endParaRPr lang="en-US" altLang="pl-PL" sz="1600">
              <a:solidFill>
                <a:srgbClr val="FF0000"/>
              </a:solidFill>
              <a:latin typeface="Tahoma" panose="020B0604030504040204" pitchFamily="34" charset="0"/>
              <a:ea typeface="+mn-ea"/>
              <a:cs typeface="+mn-cs"/>
            </a:endParaRPr>
          </a:p>
        </p:txBody>
      </p:sp>
      <p:sp>
        <p:nvSpPr>
          <p:cNvPr id="14351" name="Text Box 18">
            <a:extLst>
              <a:ext uri="{FF2B5EF4-FFF2-40B4-BE49-F238E27FC236}">
                <a16:creationId xmlns:a16="http://schemas.microsoft.com/office/drawing/2014/main" id="{F39A51C2-6BC5-41AF-B8DA-7B6BE4D56427}"/>
              </a:ext>
            </a:extLst>
          </p:cNvPr>
          <p:cNvSpPr txBox="1">
            <a:spLocks noChangeArrowheads="1"/>
          </p:cNvSpPr>
          <p:nvPr/>
        </p:nvSpPr>
        <p:spPr bwMode="auto">
          <a:xfrm>
            <a:off x="3935413" y="3429000"/>
            <a:ext cx="1295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defTabSz="914400" eaLnBrk="1" hangingPunct="1">
              <a:spcBef>
                <a:spcPct val="50000"/>
              </a:spcBef>
            </a:pPr>
            <a:r>
              <a:rPr lang="fr-CH" altLang="pl-PL" sz="1600">
                <a:solidFill>
                  <a:srgbClr val="009900"/>
                </a:solidFill>
                <a:latin typeface="Tahoma" panose="020B0604030504040204" pitchFamily="34" charset="0"/>
                <a:ea typeface="+mn-ea"/>
                <a:cs typeface="+mn-cs"/>
              </a:rPr>
              <a:t>Mechanical</a:t>
            </a:r>
            <a:endParaRPr lang="en-US" altLang="pl-PL" sz="1600">
              <a:solidFill>
                <a:srgbClr val="009900"/>
              </a:solidFill>
              <a:latin typeface="Tahoma" panose="020B0604030504040204" pitchFamily="34" charset="0"/>
              <a:ea typeface="+mn-ea"/>
              <a:cs typeface="+mn-cs"/>
            </a:endParaRPr>
          </a:p>
        </p:txBody>
      </p:sp>
      <p:sp>
        <p:nvSpPr>
          <p:cNvPr id="14352" name="Text Box 19">
            <a:extLst>
              <a:ext uri="{FF2B5EF4-FFF2-40B4-BE49-F238E27FC236}">
                <a16:creationId xmlns:a16="http://schemas.microsoft.com/office/drawing/2014/main" id="{AF4A2733-A44F-4FB9-96AC-0387326CDD1D}"/>
              </a:ext>
            </a:extLst>
          </p:cNvPr>
          <p:cNvSpPr txBox="1">
            <a:spLocks noChangeArrowheads="1"/>
          </p:cNvSpPr>
          <p:nvPr/>
        </p:nvSpPr>
        <p:spPr bwMode="auto">
          <a:xfrm>
            <a:off x="4222751" y="5037138"/>
            <a:ext cx="3603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defTabSz="914400" eaLnBrk="1" hangingPunct="1">
              <a:spcBef>
                <a:spcPct val="50000"/>
              </a:spcBef>
            </a:pPr>
            <a:r>
              <a:rPr lang="fr-CH" altLang="pl-PL" sz="1600">
                <a:solidFill>
                  <a:srgbClr val="3333FF"/>
                </a:solidFill>
                <a:latin typeface="Tahoma" panose="020B0604030504040204" pitchFamily="34" charset="0"/>
                <a:ea typeface="+mn-ea"/>
                <a:cs typeface="+mn-cs"/>
              </a:rPr>
              <a:t>V</a:t>
            </a:r>
            <a:endParaRPr lang="en-US" altLang="pl-PL" sz="1600" baseline="-25000">
              <a:solidFill>
                <a:srgbClr val="3333FF"/>
              </a:solidFill>
              <a:latin typeface="Tahoma" panose="020B0604030504040204" pitchFamily="34" charset="0"/>
              <a:ea typeface="+mn-ea"/>
              <a:cs typeface="+mn-cs"/>
            </a:endParaRPr>
          </a:p>
        </p:txBody>
      </p:sp>
      <p:sp>
        <p:nvSpPr>
          <p:cNvPr id="14353" name="Text Box 20">
            <a:extLst>
              <a:ext uri="{FF2B5EF4-FFF2-40B4-BE49-F238E27FC236}">
                <a16:creationId xmlns:a16="http://schemas.microsoft.com/office/drawing/2014/main" id="{098EBC64-C456-4F79-97FA-1EB4BF139D4B}"/>
              </a:ext>
            </a:extLst>
          </p:cNvPr>
          <p:cNvSpPr txBox="1">
            <a:spLocks noChangeArrowheads="1"/>
          </p:cNvSpPr>
          <p:nvPr/>
        </p:nvSpPr>
        <p:spPr bwMode="auto">
          <a:xfrm>
            <a:off x="3792538" y="2155825"/>
            <a:ext cx="1439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defTabSz="914400" eaLnBrk="1" hangingPunct="1">
              <a:spcBef>
                <a:spcPct val="50000"/>
              </a:spcBef>
            </a:pPr>
            <a:r>
              <a:rPr lang="fr-CH" altLang="pl-PL" sz="1600">
                <a:solidFill>
                  <a:srgbClr val="000000"/>
                </a:solidFill>
                <a:latin typeface="Tahoma" panose="020B0604030504040204" pitchFamily="34" charset="0"/>
                <a:ea typeface="+mn-ea"/>
                <a:cs typeface="+mn-cs"/>
              </a:rPr>
              <a:t>Environment</a:t>
            </a:r>
            <a:endParaRPr lang="en-US" altLang="pl-PL" sz="1600">
              <a:solidFill>
                <a:srgbClr val="000000"/>
              </a:solidFill>
              <a:latin typeface="Tahoma" panose="020B0604030504040204" pitchFamily="34" charset="0"/>
              <a:ea typeface="+mn-ea"/>
              <a:cs typeface="+mn-cs"/>
            </a:endParaRPr>
          </a:p>
        </p:txBody>
      </p:sp>
      <p:sp>
        <p:nvSpPr>
          <p:cNvPr id="2" name="pole tekstowe 1">
            <a:extLst>
              <a:ext uri="{FF2B5EF4-FFF2-40B4-BE49-F238E27FC236}">
                <a16:creationId xmlns:a16="http://schemas.microsoft.com/office/drawing/2014/main" id="{DEEC9B87-D6E9-4730-A27A-BA727F75BFE7}"/>
              </a:ext>
            </a:extLst>
          </p:cNvPr>
          <p:cNvSpPr txBox="1"/>
          <p:nvPr/>
        </p:nvSpPr>
        <p:spPr>
          <a:xfrm>
            <a:off x="277402" y="6421348"/>
            <a:ext cx="2917856" cy="338554"/>
          </a:xfrm>
          <a:prstGeom prst="rect">
            <a:avLst/>
          </a:prstGeom>
          <a:noFill/>
        </p:spPr>
        <p:txBody>
          <a:bodyPr wrap="square" rtlCol="0">
            <a:spAutoFit/>
          </a:bodyPr>
          <a:lstStyle/>
          <a:p>
            <a:r>
              <a:rPr lang="pl-PL" sz="1600" i="1" dirty="0" err="1"/>
              <a:t>Courteasy</a:t>
            </a:r>
            <a:r>
              <a:rPr lang="pl-PL" sz="1600" i="1" dirty="0"/>
              <a:t> </a:t>
            </a:r>
            <a:r>
              <a:rPr lang="pl-PL" sz="1600" i="1" dirty="0" err="1"/>
              <a:t>Ph</a:t>
            </a:r>
            <a:r>
              <a:rPr lang="pl-PL" sz="1600" i="1" dirty="0"/>
              <a:t>. </a:t>
            </a:r>
            <a:r>
              <a:rPr lang="pl-PL" sz="1600" i="1" dirty="0" err="1"/>
              <a:t>Lebrun</a:t>
            </a:r>
            <a:endParaRPr lang="pl-PL" sz="1600" i="1"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FA9B51B-9009-45C1-A14C-54A2C019BDF1}"/>
              </a:ext>
            </a:extLst>
          </p:cNvPr>
          <p:cNvSpPr>
            <a:spLocks noGrp="1" noChangeArrowheads="1"/>
          </p:cNvSpPr>
          <p:nvPr>
            <p:ph type="title"/>
          </p:nvPr>
        </p:nvSpPr>
        <p:spPr/>
        <p:txBody>
          <a:bodyPr/>
          <a:lstStyle/>
          <a:p>
            <a:pPr eaLnBrk="1" hangingPunct="1"/>
            <a:r>
              <a:rPr lang="pl-PL" altLang="pl-PL"/>
              <a:t>Maximum Credible Incident </a:t>
            </a:r>
            <a:r>
              <a:rPr lang="en-US" altLang="pl-PL"/>
              <a:t>analysis</a:t>
            </a:r>
          </a:p>
        </p:txBody>
      </p:sp>
      <p:pic>
        <p:nvPicPr>
          <p:cNvPr id="32771" name="Picture 6">
            <a:extLst>
              <a:ext uri="{FF2B5EF4-FFF2-40B4-BE49-F238E27FC236}">
                <a16:creationId xmlns:a16="http://schemas.microsoft.com/office/drawing/2014/main" id="{E3427E61-0A5A-40A9-9B56-17009059FD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8758"/>
          <a:stretch>
            <a:fillRect/>
          </a:stretch>
        </p:blipFill>
        <p:spPr bwMode="auto">
          <a:xfrm>
            <a:off x="1524001" y="2049464"/>
            <a:ext cx="3654425" cy="41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7">
            <a:extLst>
              <a:ext uri="{FF2B5EF4-FFF2-40B4-BE49-F238E27FC236}">
                <a16:creationId xmlns:a16="http://schemas.microsoft.com/office/drawing/2014/main" id="{B09701BB-E47C-4B5D-84A5-D450D4314527}"/>
              </a:ext>
            </a:extLst>
          </p:cNvPr>
          <p:cNvSpPr>
            <a:spLocks noChangeArrowheads="1"/>
          </p:cNvSpPr>
          <p:nvPr/>
        </p:nvSpPr>
        <p:spPr bwMode="auto">
          <a:xfrm>
            <a:off x="4791076" y="4143376"/>
            <a:ext cx="225425" cy="295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32773" name="Rectangle 9">
            <a:extLst>
              <a:ext uri="{FF2B5EF4-FFF2-40B4-BE49-F238E27FC236}">
                <a16:creationId xmlns:a16="http://schemas.microsoft.com/office/drawing/2014/main" id="{DD2169C3-11D5-435B-86FE-F441BD9B221C}"/>
              </a:ext>
            </a:extLst>
          </p:cNvPr>
          <p:cNvSpPr>
            <a:spLocks noChangeArrowheads="1"/>
          </p:cNvSpPr>
          <p:nvPr/>
        </p:nvSpPr>
        <p:spPr bwMode="auto">
          <a:xfrm>
            <a:off x="5016501" y="2384426"/>
            <a:ext cx="5603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defTabSz="914400" eaLnBrk="1" hangingPunct="1">
              <a:spcBef>
                <a:spcPct val="20000"/>
              </a:spcBef>
            </a:pPr>
            <a:r>
              <a:rPr lang="en-US" altLang="pl-PL" sz="1800" b="0">
                <a:solidFill>
                  <a:srgbClr val="000000"/>
                </a:solidFill>
                <a:latin typeface="Trebuchet MS" panose="020B0603020202020204" pitchFamily="34" charset="0"/>
                <a:ea typeface="+mn-ea"/>
                <a:cs typeface="+mn-cs"/>
              </a:rPr>
              <a:t>Sequence of events – comparison with 19. Sept. inc. </a:t>
            </a:r>
          </a:p>
        </p:txBody>
      </p:sp>
      <p:graphicFrame>
        <p:nvGraphicFramePr>
          <p:cNvPr id="470072" name="Group 56">
            <a:extLst>
              <a:ext uri="{FF2B5EF4-FFF2-40B4-BE49-F238E27FC236}">
                <a16:creationId xmlns:a16="http://schemas.microsoft.com/office/drawing/2014/main" id="{8D943190-47C7-4F7A-8122-E3B3F8E74747}"/>
              </a:ext>
            </a:extLst>
          </p:cNvPr>
          <p:cNvGraphicFramePr>
            <a:graphicFrameLocks noGrp="1"/>
          </p:cNvGraphicFramePr>
          <p:nvPr>
            <p:ph idx="1"/>
          </p:nvPr>
        </p:nvGraphicFramePr>
        <p:xfrm>
          <a:off x="5214939" y="2978151"/>
          <a:ext cx="2465387" cy="3223161"/>
        </p:xfrm>
        <a:graphic>
          <a:graphicData uri="http://schemas.openxmlformats.org/drawingml/2006/table">
            <a:tbl>
              <a:tblPr/>
              <a:tblGrid>
                <a:gridCol w="665162">
                  <a:extLst>
                    <a:ext uri="{9D8B030D-6E8A-4147-A177-3AD203B41FA5}">
                      <a16:colId xmlns:a16="http://schemas.microsoft.com/office/drawing/2014/main" val="20000"/>
                    </a:ext>
                  </a:extLst>
                </a:gridCol>
                <a:gridCol w="1800225">
                  <a:extLst>
                    <a:ext uri="{9D8B030D-6E8A-4147-A177-3AD203B41FA5}">
                      <a16:colId xmlns:a16="http://schemas.microsoft.com/office/drawing/2014/main" val="20001"/>
                    </a:ext>
                  </a:extLst>
                </a:gridCol>
              </a:tblGrid>
              <a:tr h="38250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Trebuchet MS" pitchFamily="34" charset="0"/>
                        </a:rPr>
                        <a:t>19 Sept. 08 incident</a:t>
                      </a:r>
                    </a:p>
                  </a:txBody>
                  <a:tcPr marT="45710" marB="45710" horzOverflow="overflow">
                    <a:lnL cap="flat">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30473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rebuchet MS" pitchFamily="34" charset="0"/>
                        </a:rPr>
                        <a:t>Time</a:t>
                      </a:r>
                    </a:p>
                  </a:txBody>
                  <a:tcPr marT="45710" marB="45710"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rebuchet MS" pitchFamily="34" charset="0"/>
                        </a:rPr>
                        <a:t>Event</a:t>
                      </a:r>
                    </a:p>
                  </a:txBody>
                  <a:tcPr marT="45710" marB="45710"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9929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rebuchet MS" pitchFamily="34" charset="0"/>
                        </a:rPr>
                        <a:t>t=0</a:t>
                      </a:r>
                    </a:p>
                  </a:txBody>
                  <a:tcPr marT="45710" marB="45710"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rebuchet MS" pitchFamily="34" charset="0"/>
                        </a:rPr>
                        <a:t>M3 pipe  break, hole area: 2x32 cm</a:t>
                      </a:r>
                      <a:r>
                        <a:rPr kumimoji="0" lang="en-US" sz="1400" b="0" i="0" u="none" strike="noStrike" cap="none" normalizeH="0" baseline="30000">
                          <a:ln>
                            <a:noFill/>
                          </a:ln>
                          <a:solidFill>
                            <a:schemeClr val="tx1"/>
                          </a:solidFill>
                          <a:effectLst/>
                          <a:latin typeface="Trebuchet MS" pitchFamily="34" charset="0"/>
                        </a:rPr>
                        <a:t>2</a:t>
                      </a:r>
                      <a:r>
                        <a:rPr kumimoji="0" lang="en-US" sz="1400" b="0" i="0" u="none" strike="noStrike" cap="none" normalizeH="0" baseline="0">
                          <a:ln>
                            <a:noFill/>
                          </a:ln>
                          <a:solidFill>
                            <a:schemeClr val="tx1"/>
                          </a:solidFill>
                          <a:effectLst/>
                          <a:latin typeface="Trebuchet MS" pitchFamily="34"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rebuchet MS" pitchFamily="34" charset="0"/>
                        </a:rPr>
                        <a:t>caused by</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rebuchet MS" pitchFamily="34" charset="0"/>
                        </a:rPr>
                        <a:t>Electrical arc at I=8.7kA</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Trebuchet MS" pitchFamily="34" charset="0"/>
                      </a:endParaRPr>
                    </a:p>
                  </a:txBody>
                  <a:tcPr marT="45710" marB="45710"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04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rebuchet MS" pitchFamily="34" charset="0"/>
                        </a:rPr>
                        <a:t>t=5s</a:t>
                      </a:r>
                    </a:p>
                  </a:txBody>
                  <a:tcPr marT="45710" marB="45710"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rebuchet MS" pitchFamily="34" charset="0"/>
                        </a:rPr>
                        <a:t>Quench of 4 magnets for I=8.7kA</a:t>
                      </a:r>
                    </a:p>
                  </a:txBody>
                  <a:tcPr marT="45710" marB="45710"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04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rebuchet MS" pitchFamily="34" charset="0"/>
                        </a:rPr>
                        <a:t>t=22s</a:t>
                      </a:r>
                    </a:p>
                  </a:txBody>
                  <a:tcPr marT="45710" marB="45710" horzOverflow="overflow">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rebuchet MS" pitchFamily="34" charset="0"/>
                        </a:rPr>
                        <a:t>pipe  break, hole area: 2x30 cm</a:t>
                      </a:r>
                      <a:r>
                        <a:rPr kumimoji="0" lang="en-US" sz="1400" b="0" i="0" u="none" strike="noStrike" cap="none" normalizeH="0" baseline="30000">
                          <a:ln>
                            <a:noFill/>
                          </a:ln>
                          <a:solidFill>
                            <a:schemeClr val="tx1"/>
                          </a:solidFill>
                          <a:effectLst/>
                          <a:latin typeface="Trebuchet MS" pitchFamily="34" charset="0"/>
                        </a:rPr>
                        <a:t>2</a:t>
                      </a:r>
                    </a:p>
                  </a:txBody>
                  <a:tcPr marT="45710" marB="45710" horzOverflow="overflow">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470073" name="Group 57">
            <a:extLst>
              <a:ext uri="{FF2B5EF4-FFF2-40B4-BE49-F238E27FC236}">
                <a16:creationId xmlns:a16="http://schemas.microsoft.com/office/drawing/2014/main" id="{F700C061-B563-4E7D-8F95-6B434AE5FABD}"/>
              </a:ext>
            </a:extLst>
          </p:cNvPr>
          <p:cNvGraphicFramePr>
            <a:graphicFrameLocks noGrp="1"/>
          </p:cNvGraphicFramePr>
          <p:nvPr/>
        </p:nvGraphicFramePr>
        <p:xfrm>
          <a:off x="7896226" y="2978151"/>
          <a:ext cx="2663825" cy="3552825"/>
        </p:xfrm>
        <a:graphic>
          <a:graphicData uri="http://schemas.openxmlformats.org/drawingml/2006/table">
            <a:tbl>
              <a:tblPr/>
              <a:tblGrid>
                <a:gridCol w="638175">
                  <a:extLst>
                    <a:ext uri="{9D8B030D-6E8A-4147-A177-3AD203B41FA5}">
                      <a16:colId xmlns:a16="http://schemas.microsoft.com/office/drawing/2014/main" val="20000"/>
                    </a:ext>
                  </a:extLst>
                </a:gridCol>
                <a:gridCol w="2025650">
                  <a:extLst>
                    <a:ext uri="{9D8B030D-6E8A-4147-A177-3AD203B41FA5}">
                      <a16:colId xmlns:a16="http://schemas.microsoft.com/office/drawing/2014/main" val="20001"/>
                    </a:ext>
                  </a:extLst>
                </a:gridCol>
              </a:tblGrid>
              <a:tr h="382622">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Trebuchet MS" pitchFamily="34" charset="0"/>
                        </a:rPr>
                        <a:t>MCI</a:t>
                      </a:r>
                    </a:p>
                  </a:txBody>
                  <a:tcPr marT="45724" marB="45724" horzOverflow="overflow">
                    <a:lnL cap="flat">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30482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rebuchet MS" pitchFamily="34" charset="0"/>
                        </a:rPr>
                        <a:t>Time</a:t>
                      </a:r>
                    </a:p>
                  </a:txBody>
                  <a:tcPr marT="45724" marB="45724"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rebuchet MS" pitchFamily="34" charset="0"/>
                        </a:rPr>
                        <a:t>Event</a:t>
                      </a:r>
                    </a:p>
                  </a:txBody>
                  <a:tcPr marT="45724" marB="45724"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653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rebuchet MS" pitchFamily="34" charset="0"/>
                        </a:rPr>
                        <a:t>t=0</a:t>
                      </a:r>
                    </a:p>
                  </a:txBody>
                  <a:tcPr marT="45724" marB="45724" horzOverflow="overflow">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rebuchet MS" pitchFamily="34" charset="0"/>
                        </a:rPr>
                        <a:t>Pipe break with total area of the holes: 6x32 cm</a:t>
                      </a:r>
                      <a:r>
                        <a:rPr kumimoji="0" lang="en-US" sz="1400" b="0" i="0" u="none" strike="noStrike" cap="none" normalizeH="0" baseline="30000">
                          <a:ln>
                            <a:noFill/>
                          </a:ln>
                          <a:solidFill>
                            <a:schemeClr val="tx1"/>
                          </a:solidFill>
                          <a:effectLst/>
                          <a:latin typeface="Trebuchet MS" pitchFamily="34" charset="0"/>
                        </a:rPr>
                        <a:t>2</a:t>
                      </a:r>
                      <a:r>
                        <a:rPr kumimoji="0" lang="en-US" sz="1400" b="0" i="0" u="none" strike="noStrike" cap="none" normalizeH="0" baseline="0">
                          <a:ln>
                            <a:noFill/>
                          </a:ln>
                          <a:solidFill>
                            <a:schemeClr val="tx1"/>
                          </a:solidFill>
                          <a:effectLst/>
                          <a:latin typeface="Trebuchet MS" pitchFamily="34" charset="0"/>
                        </a:rPr>
                        <a:t>      = 192 cm</a:t>
                      </a:r>
                      <a:r>
                        <a:rPr kumimoji="0" lang="en-US" sz="1400" b="0" i="0" u="none" strike="noStrike" cap="none" normalizeH="0" baseline="30000">
                          <a:ln>
                            <a:noFill/>
                          </a:ln>
                          <a:solidFill>
                            <a:schemeClr val="tx1"/>
                          </a:solidFill>
                          <a:effectLst/>
                          <a:latin typeface="Trebuchet MS" pitchFamily="34" charset="0"/>
                        </a:rPr>
                        <a:t>2</a:t>
                      </a:r>
                      <a:r>
                        <a:rPr kumimoji="0" lang="en-US" sz="1400" b="0" i="0" u="none" strike="noStrike" cap="none" normalizeH="0" baseline="0">
                          <a:ln>
                            <a:noFill/>
                          </a:ln>
                          <a:solidFill>
                            <a:schemeClr val="tx1"/>
                          </a:solidFill>
                          <a:effectLst/>
                          <a:latin typeface="Trebuchet MS" pitchFamily="34" charset="0"/>
                        </a:rPr>
                        <a:t> but Cold Mass free flow area is 60cm</a:t>
                      </a:r>
                      <a:r>
                        <a:rPr kumimoji="0" lang="en-US" sz="1400" b="0" i="0" u="none" strike="noStrike" cap="none" normalizeH="0" baseline="30000">
                          <a:ln>
                            <a:noFill/>
                          </a:ln>
                          <a:solidFill>
                            <a:schemeClr val="tx1"/>
                          </a:solidFill>
                          <a:effectLst/>
                          <a:latin typeface="Trebuchet MS" pitchFamily="34" charset="0"/>
                        </a:rPr>
                        <a:t>2</a:t>
                      </a:r>
                      <a:r>
                        <a:rPr kumimoji="0" lang="en-US" sz="1400" b="0" i="0" u="none" strike="noStrike" cap="none" normalizeH="0" baseline="0">
                          <a:ln>
                            <a:noFill/>
                          </a:ln>
                          <a:solidFill>
                            <a:schemeClr val="tx1"/>
                          </a:solidFill>
                          <a:effectLst/>
                          <a:latin typeface="Trebuchet MS" pitchFamily="34"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rebuchet MS" pitchFamily="34" charset="0"/>
                        </a:rPr>
                        <a:t>and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rebuchet MS" pitchFamily="34" charset="0"/>
                        </a:rPr>
                        <a:t>Quench of all (16) magnets at I=13.1kA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rebuchet MS" pitchFamily="34" charset="0"/>
                        </a:rPr>
                        <a:t>caused by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rebuchet MS" pitchFamily="34" charset="0"/>
                        </a:rPr>
                        <a:t>Electrical arc at I=13.1kA</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Trebuchet MS" pitchFamily="34" charset="0"/>
                      </a:endParaRPr>
                    </a:p>
                  </a:txBody>
                  <a:tcPr marT="45724" marB="45724" horzOverflow="overflow">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randomBa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66850E97-12A4-41E1-93A7-0F970F5F0869}"/>
              </a:ext>
            </a:extLst>
          </p:cNvPr>
          <p:cNvSpPr>
            <a:spLocks noGrp="1" noChangeArrowheads="1"/>
          </p:cNvSpPr>
          <p:nvPr>
            <p:ph type="title"/>
          </p:nvPr>
        </p:nvSpPr>
        <p:spPr/>
        <p:txBody>
          <a:bodyPr/>
          <a:lstStyle/>
          <a:p>
            <a:pPr eaLnBrk="1" hangingPunct="1"/>
            <a:r>
              <a:rPr lang="en-US" altLang="pl-PL" sz="3200"/>
              <a:t>Model validation: 19. Sept. 08 incident modeling results vs. measured data </a:t>
            </a:r>
          </a:p>
        </p:txBody>
      </p:sp>
      <p:grpSp>
        <p:nvGrpSpPr>
          <p:cNvPr id="29699" name="Group 3">
            <a:extLst>
              <a:ext uri="{FF2B5EF4-FFF2-40B4-BE49-F238E27FC236}">
                <a16:creationId xmlns:a16="http://schemas.microsoft.com/office/drawing/2014/main" id="{61424075-0CCD-4BBA-9D18-CA478D63BF10}"/>
              </a:ext>
            </a:extLst>
          </p:cNvPr>
          <p:cNvGrpSpPr>
            <a:grpSpLocks/>
          </p:cNvGrpSpPr>
          <p:nvPr/>
        </p:nvGrpSpPr>
        <p:grpSpPr bwMode="auto">
          <a:xfrm>
            <a:off x="2062164" y="2492375"/>
            <a:ext cx="4105275" cy="3111500"/>
            <a:chOff x="385" y="1596"/>
            <a:chExt cx="2813" cy="1960"/>
          </a:xfrm>
        </p:grpSpPr>
        <p:pic>
          <p:nvPicPr>
            <p:cNvPr id="29705" name="Picture 4">
              <a:extLst>
                <a:ext uri="{FF2B5EF4-FFF2-40B4-BE49-F238E27FC236}">
                  <a16:creationId xmlns:a16="http://schemas.microsoft.com/office/drawing/2014/main" id="{FA1375A8-D4E7-45FA-A209-E4340ADB9D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363" t="6261" r="24968" b="11385"/>
            <a:stretch>
              <a:fillRect/>
            </a:stretch>
          </p:blipFill>
          <p:spPr bwMode="auto">
            <a:xfrm>
              <a:off x="385" y="1616"/>
              <a:ext cx="2813" cy="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6" name="Rectangle 5">
              <a:extLst>
                <a:ext uri="{FF2B5EF4-FFF2-40B4-BE49-F238E27FC236}">
                  <a16:creationId xmlns:a16="http://schemas.microsoft.com/office/drawing/2014/main" id="{64D3ACB1-B552-4586-A419-F6436B2939F9}"/>
                </a:ext>
              </a:extLst>
            </p:cNvPr>
            <p:cNvSpPr>
              <a:spLocks noChangeArrowheads="1"/>
            </p:cNvSpPr>
            <p:nvPr/>
          </p:nvSpPr>
          <p:spPr bwMode="auto">
            <a:xfrm>
              <a:off x="793" y="1596"/>
              <a:ext cx="1951" cy="4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grpSp>
      <p:sp>
        <p:nvSpPr>
          <p:cNvPr id="29700" name="Text Box 11">
            <a:extLst>
              <a:ext uri="{FF2B5EF4-FFF2-40B4-BE49-F238E27FC236}">
                <a16:creationId xmlns:a16="http://schemas.microsoft.com/office/drawing/2014/main" id="{475F7B6C-3877-4951-AF9C-4E25AB883BF9}"/>
              </a:ext>
            </a:extLst>
          </p:cNvPr>
          <p:cNvSpPr txBox="1">
            <a:spLocks noChangeArrowheads="1"/>
          </p:cNvSpPr>
          <p:nvPr/>
        </p:nvSpPr>
        <p:spPr bwMode="auto">
          <a:xfrm>
            <a:off x="2135189" y="5603876"/>
            <a:ext cx="36734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r>
              <a:rPr lang="en-US" altLang="pl-PL" sz="2000" b="0">
                <a:solidFill>
                  <a:srgbClr val="000000"/>
                </a:solidFill>
                <a:ea typeface="+mn-ea"/>
                <a:cs typeface="+mn-cs"/>
              </a:rPr>
              <a:t>Measured and calculated data for </a:t>
            </a:r>
            <a:r>
              <a:rPr lang="pl-PL" altLang="pl-PL" sz="2000" b="0">
                <a:solidFill>
                  <a:srgbClr val="000000"/>
                </a:solidFill>
                <a:ea typeface="+mn-ea"/>
                <a:cs typeface="+mn-cs"/>
              </a:rPr>
              <a:t>the 19. Sept. </a:t>
            </a:r>
            <a:r>
              <a:rPr lang="en-US" altLang="pl-PL" sz="2000" b="0">
                <a:solidFill>
                  <a:srgbClr val="000000"/>
                </a:solidFill>
                <a:ea typeface="+mn-ea"/>
                <a:cs typeface="+mn-cs"/>
              </a:rPr>
              <a:t>08</a:t>
            </a:r>
            <a:r>
              <a:rPr lang="pl-PL" altLang="pl-PL" sz="2000" b="0">
                <a:solidFill>
                  <a:srgbClr val="000000"/>
                </a:solidFill>
                <a:ea typeface="+mn-ea"/>
                <a:cs typeface="+mn-cs"/>
              </a:rPr>
              <a:t> incident (</a:t>
            </a:r>
            <a:r>
              <a:rPr lang="en-US" altLang="pl-PL" sz="2000" b="0" i="1">
                <a:solidFill>
                  <a:srgbClr val="000000"/>
                </a:solidFill>
                <a:ea typeface="+mn-ea"/>
                <a:cs typeface="+mn-cs"/>
              </a:rPr>
              <a:t>LHC Project Report 1168</a:t>
            </a:r>
            <a:r>
              <a:rPr lang="en-US" altLang="pl-PL" sz="2000" b="0">
                <a:solidFill>
                  <a:srgbClr val="000000"/>
                </a:solidFill>
                <a:ea typeface="+mn-ea"/>
                <a:cs typeface="+mn-cs"/>
              </a:rPr>
              <a:t> </a:t>
            </a:r>
            <a:r>
              <a:rPr lang="pl-PL" altLang="pl-PL" sz="2000" b="0">
                <a:solidFill>
                  <a:srgbClr val="000000"/>
                </a:solidFill>
                <a:ea typeface="+mn-ea"/>
                <a:cs typeface="+mn-cs"/>
              </a:rPr>
              <a:t>)</a:t>
            </a:r>
            <a:endParaRPr lang="en-US" altLang="pl-PL" sz="2000" b="0">
              <a:solidFill>
                <a:srgbClr val="000000"/>
              </a:solidFill>
              <a:ea typeface="+mn-ea"/>
              <a:cs typeface="+mn-cs"/>
            </a:endParaRPr>
          </a:p>
        </p:txBody>
      </p:sp>
      <p:sp>
        <p:nvSpPr>
          <p:cNvPr id="29701" name="Text Box 12">
            <a:extLst>
              <a:ext uri="{FF2B5EF4-FFF2-40B4-BE49-F238E27FC236}">
                <a16:creationId xmlns:a16="http://schemas.microsoft.com/office/drawing/2014/main" id="{29E0A48B-A494-4929-88B3-D8E827D75741}"/>
              </a:ext>
            </a:extLst>
          </p:cNvPr>
          <p:cNvSpPr txBox="1">
            <a:spLocks noChangeArrowheads="1"/>
          </p:cNvSpPr>
          <p:nvPr/>
        </p:nvSpPr>
        <p:spPr bwMode="auto">
          <a:xfrm>
            <a:off x="6788151" y="5969001"/>
            <a:ext cx="3368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r>
              <a:rPr lang="en-US" altLang="pl-PL" sz="2000" b="0">
                <a:solidFill>
                  <a:srgbClr val="000000"/>
                </a:solidFill>
                <a:ea typeface="+mn-ea"/>
                <a:cs typeface="+mn-cs"/>
              </a:rPr>
              <a:t>Modeling results</a:t>
            </a:r>
          </a:p>
        </p:txBody>
      </p:sp>
      <p:pic>
        <p:nvPicPr>
          <p:cNvPr id="29702" name="Picture 20">
            <a:extLst>
              <a:ext uri="{FF2B5EF4-FFF2-40B4-BE49-F238E27FC236}">
                <a16:creationId xmlns:a16="http://schemas.microsoft.com/office/drawing/2014/main" id="{0B7CCDC6-8E5F-4009-A02D-4B5C77A1C6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7438" y="2317751"/>
            <a:ext cx="4500562"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Text Box 21">
            <a:extLst>
              <a:ext uri="{FF2B5EF4-FFF2-40B4-BE49-F238E27FC236}">
                <a16:creationId xmlns:a16="http://schemas.microsoft.com/office/drawing/2014/main" id="{811BE985-C547-4B4D-8D2B-E49FDF49E9F0}"/>
              </a:ext>
            </a:extLst>
          </p:cNvPr>
          <p:cNvSpPr txBox="1">
            <a:spLocks noChangeArrowheads="1"/>
          </p:cNvSpPr>
          <p:nvPr/>
        </p:nvSpPr>
        <p:spPr bwMode="auto">
          <a:xfrm>
            <a:off x="2963864" y="1916113"/>
            <a:ext cx="2339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spcBef>
                <a:spcPct val="50000"/>
              </a:spcBef>
            </a:pPr>
            <a:r>
              <a:rPr lang="pl-PL" altLang="pl-PL" sz="1800">
                <a:solidFill>
                  <a:srgbClr val="000000"/>
                </a:solidFill>
                <a:ea typeface="+mn-ea"/>
                <a:cs typeface="+mn-cs"/>
              </a:rPr>
              <a:t>CERN data</a:t>
            </a:r>
            <a:endParaRPr lang="en-US" altLang="pl-PL" sz="1800">
              <a:solidFill>
                <a:srgbClr val="000000"/>
              </a:solidFill>
              <a:ea typeface="+mn-ea"/>
              <a:cs typeface="+mn-cs"/>
            </a:endParaRPr>
          </a:p>
        </p:txBody>
      </p:sp>
      <p:sp>
        <p:nvSpPr>
          <p:cNvPr id="29704" name="Text Box 22">
            <a:extLst>
              <a:ext uri="{FF2B5EF4-FFF2-40B4-BE49-F238E27FC236}">
                <a16:creationId xmlns:a16="http://schemas.microsoft.com/office/drawing/2014/main" id="{17EE0FF2-2B67-45F0-894D-6949C313694F}"/>
              </a:ext>
            </a:extLst>
          </p:cNvPr>
          <p:cNvSpPr txBox="1">
            <a:spLocks noChangeArrowheads="1"/>
          </p:cNvSpPr>
          <p:nvPr/>
        </p:nvSpPr>
        <p:spPr bwMode="auto">
          <a:xfrm>
            <a:off x="7032626" y="1951038"/>
            <a:ext cx="2339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spcBef>
                <a:spcPct val="50000"/>
              </a:spcBef>
            </a:pPr>
            <a:r>
              <a:rPr lang="pl-PL" altLang="pl-PL" sz="1800">
                <a:solidFill>
                  <a:srgbClr val="000000"/>
                </a:solidFill>
                <a:ea typeface="+mn-ea"/>
                <a:cs typeface="+mn-cs"/>
              </a:rPr>
              <a:t>WUT calculations</a:t>
            </a:r>
            <a:endParaRPr lang="en-US" altLang="pl-PL" sz="1800">
              <a:solidFill>
                <a:srgbClr val="000000"/>
              </a:solidFill>
              <a:ea typeface="+mn-ea"/>
              <a:cs typeface="+mn-cs"/>
            </a:endParaRPr>
          </a:p>
        </p:txBody>
      </p:sp>
    </p:spTree>
  </p:cSld>
  <p:clrMapOvr>
    <a:masterClrMapping/>
  </p:clrMapOvr>
  <p:transition>
    <p:randomBa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CD1E4D1D-27D6-4FD3-A8B2-60304CB3B59A}"/>
              </a:ext>
            </a:extLst>
          </p:cNvPr>
          <p:cNvSpPr>
            <a:spLocks noGrp="1" noChangeArrowheads="1"/>
          </p:cNvSpPr>
          <p:nvPr>
            <p:ph type="title"/>
          </p:nvPr>
        </p:nvSpPr>
        <p:spPr/>
        <p:txBody>
          <a:bodyPr/>
          <a:lstStyle/>
          <a:p>
            <a:pPr eaLnBrk="1" hangingPunct="1"/>
            <a:r>
              <a:rPr lang="pl-PL" altLang="pl-PL" sz="3200"/>
              <a:t>Vacuum vessel safety valves (</a:t>
            </a:r>
            <a:r>
              <a:rPr lang="en-US" altLang="pl-PL" sz="3200"/>
              <a:t>SV</a:t>
            </a:r>
            <a:r>
              <a:rPr lang="pl-PL" altLang="pl-PL" sz="3200"/>
              <a:t>)</a:t>
            </a:r>
            <a:r>
              <a:rPr lang="en-US" altLang="pl-PL" sz="3200"/>
              <a:t> schemes</a:t>
            </a:r>
          </a:p>
        </p:txBody>
      </p:sp>
      <p:pic>
        <p:nvPicPr>
          <p:cNvPr id="33795" name="Picture 4">
            <a:extLst>
              <a:ext uri="{FF2B5EF4-FFF2-40B4-BE49-F238E27FC236}">
                <a16:creationId xmlns:a16="http://schemas.microsoft.com/office/drawing/2014/main" id="{E67F4DCF-66E7-457B-9E15-A48BA33BA8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003" t="36771" r="9843" b="35355"/>
          <a:stretch>
            <a:fillRect/>
          </a:stretch>
        </p:blipFill>
        <p:spPr bwMode="auto">
          <a:xfrm>
            <a:off x="3035300" y="1957388"/>
            <a:ext cx="6408738"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5">
            <a:extLst>
              <a:ext uri="{FF2B5EF4-FFF2-40B4-BE49-F238E27FC236}">
                <a16:creationId xmlns:a16="http://schemas.microsoft.com/office/drawing/2014/main" id="{3BC9A0FE-CFCC-4D2A-902F-5D9271D829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589" t="16458" r="10130" b="9375"/>
          <a:stretch>
            <a:fillRect/>
          </a:stretch>
        </p:blipFill>
        <p:spPr bwMode="auto">
          <a:xfrm>
            <a:off x="3216276" y="3492500"/>
            <a:ext cx="6048375"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12">
            <a:extLst>
              <a:ext uri="{FF2B5EF4-FFF2-40B4-BE49-F238E27FC236}">
                <a16:creationId xmlns:a16="http://schemas.microsoft.com/office/drawing/2014/main" id="{9F17F975-AD4C-45FE-8A9A-52EB786BA4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51988" y="2692400"/>
            <a:ext cx="11160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3798" name="Line 13">
            <a:extLst>
              <a:ext uri="{FF2B5EF4-FFF2-40B4-BE49-F238E27FC236}">
                <a16:creationId xmlns:a16="http://schemas.microsoft.com/office/drawing/2014/main" id="{84645D68-6B25-4884-B4F8-D9F96230B967}"/>
              </a:ext>
            </a:extLst>
          </p:cNvPr>
          <p:cNvSpPr>
            <a:spLocks noChangeShapeType="1"/>
          </p:cNvSpPr>
          <p:nvPr/>
        </p:nvSpPr>
        <p:spPr bwMode="auto">
          <a:xfrm flipH="1">
            <a:off x="8472488" y="3049589"/>
            <a:ext cx="1079500" cy="45878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33799" name="Text Box 16">
            <a:extLst>
              <a:ext uri="{FF2B5EF4-FFF2-40B4-BE49-F238E27FC236}">
                <a16:creationId xmlns:a16="http://schemas.microsoft.com/office/drawing/2014/main" id="{C3D8AC9C-2D6B-4616-A092-1AF424AD7C7B}"/>
              </a:ext>
            </a:extLst>
          </p:cNvPr>
          <p:cNvSpPr txBox="1">
            <a:spLocks noChangeArrowheads="1"/>
          </p:cNvSpPr>
          <p:nvPr/>
        </p:nvSpPr>
        <p:spPr bwMode="auto">
          <a:xfrm>
            <a:off x="1811338" y="1957389"/>
            <a:ext cx="147796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r>
              <a:rPr lang="pl-PL" altLang="pl-PL">
                <a:solidFill>
                  <a:srgbClr val="000000"/>
                </a:solidFill>
                <a:ea typeface="+mn-ea"/>
                <a:cs typeface="+mn-cs"/>
              </a:rPr>
              <a:t>Prior to</a:t>
            </a:r>
          </a:p>
          <a:p>
            <a:pPr algn="ctr" defTabSz="914400" eaLnBrk="1" hangingPunct="1"/>
            <a:r>
              <a:rPr lang="pl-PL" altLang="pl-PL">
                <a:solidFill>
                  <a:srgbClr val="000000"/>
                </a:solidFill>
                <a:ea typeface="+mn-ea"/>
                <a:cs typeface="+mn-cs"/>
              </a:rPr>
              <a:t>19.Sept. 08 incident SV scheme</a:t>
            </a:r>
            <a:endParaRPr lang="en-US" altLang="pl-PL">
              <a:solidFill>
                <a:srgbClr val="000000"/>
              </a:solidFill>
              <a:ea typeface="+mn-ea"/>
              <a:cs typeface="+mn-cs"/>
            </a:endParaRPr>
          </a:p>
        </p:txBody>
      </p:sp>
      <p:sp>
        <p:nvSpPr>
          <p:cNvPr id="33800" name="Rectangle 17">
            <a:extLst>
              <a:ext uri="{FF2B5EF4-FFF2-40B4-BE49-F238E27FC236}">
                <a16:creationId xmlns:a16="http://schemas.microsoft.com/office/drawing/2014/main" id="{9787A0BF-6490-4694-A4F9-279F2EE7BBE2}"/>
              </a:ext>
            </a:extLst>
          </p:cNvPr>
          <p:cNvSpPr>
            <a:spLocks noChangeArrowheads="1"/>
          </p:cNvSpPr>
          <p:nvPr/>
        </p:nvSpPr>
        <p:spPr bwMode="auto">
          <a:xfrm>
            <a:off x="3648075" y="3492500"/>
            <a:ext cx="287338" cy="388938"/>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33801" name="Rectangle 18">
            <a:extLst>
              <a:ext uri="{FF2B5EF4-FFF2-40B4-BE49-F238E27FC236}">
                <a16:creationId xmlns:a16="http://schemas.microsoft.com/office/drawing/2014/main" id="{30F015D2-95C4-438F-B910-A8B5BD031489}"/>
              </a:ext>
            </a:extLst>
          </p:cNvPr>
          <p:cNvSpPr>
            <a:spLocks noChangeArrowheads="1"/>
          </p:cNvSpPr>
          <p:nvPr/>
        </p:nvSpPr>
        <p:spPr bwMode="auto">
          <a:xfrm flipH="1">
            <a:off x="4997450" y="3492500"/>
            <a:ext cx="107950" cy="388938"/>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33802" name="Rectangle 19">
            <a:extLst>
              <a:ext uri="{FF2B5EF4-FFF2-40B4-BE49-F238E27FC236}">
                <a16:creationId xmlns:a16="http://schemas.microsoft.com/office/drawing/2014/main" id="{24BFC601-35B9-4148-ABDE-AFB2564E3789}"/>
              </a:ext>
            </a:extLst>
          </p:cNvPr>
          <p:cNvSpPr>
            <a:spLocks noChangeArrowheads="1"/>
          </p:cNvSpPr>
          <p:nvPr/>
        </p:nvSpPr>
        <p:spPr bwMode="auto">
          <a:xfrm>
            <a:off x="6240464" y="3508375"/>
            <a:ext cx="287337" cy="388938"/>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33803" name="Rectangle 20">
            <a:extLst>
              <a:ext uri="{FF2B5EF4-FFF2-40B4-BE49-F238E27FC236}">
                <a16:creationId xmlns:a16="http://schemas.microsoft.com/office/drawing/2014/main" id="{088A891D-6764-4C1B-90EA-03C9857020CD}"/>
              </a:ext>
            </a:extLst>
          </p:cNvPr>
          <p:cNvSpPr>
            <a:spLocks noChangeArrowheads="1"/>
          </p:cNvSpPr>
          <p:nvPr/>
        </p:nvSpPr>
        <p:spPr bwMode="auto">
          <a:xfrm>
            <a:off x="7464426" y="4545014"/>
            <a:ext cx="1584325" cy="28892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33804" name="Line 21">
            <a:extLst>
              <a:ext uri="{FF2B5EF4-FFF2-40B4-BE49-F238E27FC236}">
                <a16:creationId xmlns:a16="http://schemas.microsoft.com/office/drawing/2014/main" id="{8E25F77F-5905-43D9-8936-1F2DBA038315}"/>
              </a:ext>
            </a:extLst>
          </p:cNvPr>
          <p:cNvSpPr>
            <a:spLocks noChangeShapeType="1"/>
          </p:cNvSpPr>
          <p:nvPr/>
        </p:nvSpPr>
        <p:spPr bwMode="auto">
          <a:xfrm flipH="1">
            <a:off x="7788276" y="3508375"/>
            <a:ext cx="2411413" cy="21526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33805" name="Rectangle 22">
            <a:extLst>
              <a:ext uri="{FF2B5EF4-FFF2-40B4-BE49-F238E27FC236}">
                <a16:creationId xmlns:a16="http://schemas.microsoft.com/office/drawing/2014/main" id="{019CF472-B961-4831-B4BB-23AC0CDC3E3F}"/>
              </a:ext>
            </a:extLst>
          </p:cNvPr>
          <p:cNvSpPr>
            <a:spLocks noChangeArrowheads="1"/>
          </p:cNvSpPr>
          <p:nvPr/>
        </p:nvSpPr>
        <p:spPr bwMode="auto">
          <a:xfrm>
            <a:off x="4656138" y="6705600"/>
            <a:ext cx="792162" cy="1524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33806" name="Text Box 23">
            <a:extLst>
              <a:ext uri="{FF2B5EF4-FFF2-40B4-BE49-F238E27FC236}">
                <a16:creationId xmlns:a16="http://schemas.microsoft.com/office/drawing/2014/main" id="{E3019DC1-9346-4794-B017-90304DC71261}"/>
              </a:ext>
            </a:extLst>
          </p:cNvPr>
          <p:cNvSpPr txBox="1">
            <a:spLocks noChangeArrowheads="1"/>
          </p:cNvSpPr>
          <p:nvPr/>
        </p:nvSpPr>
        <p:spPr bwMode="auto">
          <a:xfrm>
            <a:off x="1811338" y="3602038"/>
            <a:ext cx="14779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r>
              <a:rPr lang="pl-PL" altLang="pl-PL">
                <a:solidFill>
                  <a:srgbClr val="000000"/>
                </a:solidFill>
                <a:ea typeface="+mn-ea"/>
                <a:cs typeface="+mn-cs"/>
              </a:rPr>
              <a:t>Final SV scheme</a:t>
            </a:r>
            <a:endParaRPr lang="en-US" altLang="pl-PL">
              <a:solidFill>
                <a:srgbClr val="000000"/>
              </a:solidFill>
              <a:ea typeface="+mn-ea"/>
              <a:cs typeface="+mn-cs"/>
            </a:endParaRPr>
          </a:p>
        </p:txBody>
      </p:sp>
      <p:sp>
        <p:nvSpPr>
          <p:cNvPr id="33807" name="Text Box 24">
            <a:extLst>
              <a:ext uri="{FF2B5EF4-FFF2-40B4-BE49-F238E27FC236}">
                <a16:creationId xmlns:a16="http://schemas.microsoft.com/office/drawing/2014/main" id="{B16EA890-E335-4548-8D8B-2CEBB219EDD7}"/>
              </a:ext>
            </a:extLst>
          </p:cNvPr>
          <p:cNvSpPr txBox="1">
            <a:spLocks noChangeArrowheads="1"/>
          </p:cNvSpPr>
          <p:nvPr/>
        </p:nvSpPr>
        <p:spPr bwMode="auto">
          <a:xfrm>
            <a:off x="2135188" y="5445125"/>
            <a:ext cx="11541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r>
              <a:rPr lang="pl-PL" altLang="pl-PL">
                <a:solidFill>
                  <a:srgbClr val="000000"/>
                </a:solidFill>
                <a:ea typeface="+mn-ea"/>
                <a:cs typeface="+mn-cs"/>
              </a:rPr>
              <a:t>Temporary SV scheme</a:t>
            </a:r>
            <a:endParaRPr lang="en-US" altLang="pl-PL">
              <a:solidFill>
                <a:srgbClr val="000000"/>
              </a:solidFill>
              <a:ea typeface="+mn-ea"/>
              <a:cs typeface="+mn-cs"/>
            </a:endParaRPr>
          </a:p>
        </p:txBody>
      </p:sp>
    </p:spTree>
  </p:cSld>
  <p:clrMapOvr>
    <a:masterClrMapping/>
  </p:clrMapOvr>
  <p:transition>
    <p:randomBa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36B251C1-5102-44B1-9963-7928290AF735}"/>
              </a:ext>
            </a:extLst>
          </p:cNvPr>
          <p:cNvSpPr>
            <a:spLocks noGrp="1" noChangeArrowheads="1"/>
          </p:cNvSpPr>
          <p:nvPr>
            <p:ph type="title"/>
          </p:nvPr>
        </p:nvSpPr>
        <p:spPr/>
        <p:txBody>
          <a:bodyPr/>
          <a:lstStyle/>
          <a:p>
            <a:pPr eaLnBrk="1" hangingPunct="1"/>
            <a:r>
              <a:rPr lang="en-US" altLang="pl-PL" sz="2800" dirty="0"/>
              <a:t>Modeling results</a:t>
            </a:r>
            <a:r>
              <a:rPr lang="pl-PL" altLang="pl-PL" sz="2800" dirty="0"/>
              <a:t> for </a:t>
            </a:r>
            <a:r>
              <a:rPr lang="pl-PL" altLang="pl-PL" sz="2800" dirty="0" err="1"/>
              <a:t>redefinedMCI</a:t>
            </a:r>
            <a:r>
              <a:rPr lang="pl-PL" altLang="pl-PL" sz="2800" dirty="0"/>
              <a:t> with</a:t>
            </a:r>
            <a:r>
              <a:rPr lang="en-US" altLang="pl-PL" sz="2800" dirty="0"/>
              <a:t> </a:t>
            </a:r>
            <a:r>
              <a:rPr lang="pl-PL" altLang="pl-PL" sz="2800" dirty="0"/>
              <a:t>t</a:t>
            </a:r>
            <a:r>
              <a:rPr lang="en-US" altLang="pl-PL" sz="2800" dirty="0" err="1"/>
              <a:t>emporary</a:t>
            </a:r>
            <a:r>
              <a:rPr lang="en-US" altLang="pl-PL" sz="2800" dirty="0"/>
              <a:t> SV scheme</a:t>
            </a:r>
            <a:endParaRPr lang="en-GB" altLang="pl-PL" sz="2800" dirty="0"/>
          </a:p>
        </p:txBody>
      </p:sp>
      <p:sp>
        <p:nvSpPr>
          <p:cNvPr id="37891" name="Text Box 3">
            <a:extLst>
              <a:ext uri="{FF2B5EF4-FFF2-40B4-BE49-F238E27FC236}">
                <a16:creationId xmlns:a16="http://schemas.microsoft.com/office/drawing/2014/main" id="{B261CD77-6D37-41D3-9C82-008A08834693}"/>
              </a:ext>
            </a:extLst>
          </p:cNvPr>
          <p:cNvSpPr txBox="1">
            <a:spLocks noChangeArrowheads="1"/>
          </p:cNvSpPr>
          <p:nvPr/>
        </p:nvSpPr>
        <p:spPr bwMode="auto">
          <a:xfrm>
            <a:off x="2613025" y="6345238"/>
            <a:ext cx="7435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r>
              <a:rPr lang="en-US" altLang="pl-PL" sz="1600" b="0">
                <a:solidFill>
                  <a:srgbClr val="000000"/>
                </a:solidFill>
                <a:latin typeface="Trebuchet MS" panose="020B0603020202020204" pitchFamily="34" charset="0"/>
                <a:ea typeface="+mn-ea"/>
                <a:cs typeface="+mn-cs"/>
              </a:rPr>
              <a:t>Helium mass flow thought holes, SV and QV valves</a:t>
            </a:r>
          </a:p>
        </p:txBody>
      </p:sp>
      <p:pic>
        <p:nvPicPr>
          <p:cNvPr id="37892" name="Picture 8">
            <a:extLst>
              <a:ext uri="{FF2B5EF4-FFF2-40B4-BE49-F238E27FC236}">
                <a16:creationId xmlns:a16="http://schemas.microsoft.com/office/drawing/2014/main" id="{4C17C89A-0E6E-4C77-8E49-D40C017CC8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1201" y="1927226"/>
            <a:ext cx="5889625"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46AAA8E8-0736-4B68-BB6E-F8035E6ABF2C}"/>
              </a:ext>
            </a:extLst>
          </p:cNvPr>
          <p:cNvSpPr>
            <a:spLocks noGrp="1" noChangeArrowheads="1"/>
          </p:cNvSpPr>
          <p:nvPr>
            <p:ph type="title"/>
          </p:nvPr>
        </p:nvSpPr>
        <p:spPr/>
        <p:txBody>
          <a:bodyPr/>
          <a:lstStyle/>
          <a:p>
            <a:pPr eaLnBrk="1" hangingPunct="1"/>
            <a:r>
              <a:rPr lang="en-US" altLang="pl-PL" sz="3200" dirty="0"/>
              <a:t>Modeling results</a:t>
            </a:r>
            <a:r>
              <a:rPr lang="pl-PL" altLang="pl-PL" sz="3200" dirty="0"/>
              <a:t> for </a:t>
            </a:r>
            <a:r>
              <a:rPr lang="pl-PL" altLang="pl-PL" sz="3200" dirty="0" err="1"/>
              <a:t>redefined</a:t>
            </a:r>
            <a:r>
              <a:rPr lang="pl-PL" altLang="pl-PL" sz="3200" dirty="0"/>
              <a:t> MCI with</a:t>
            </a:r>
            <a:r>
              <a:rPr lang="en-US" altLang="pl-PL" sz="3200" dirty="0"/>
              <a:t> </a:t>
            </a:r>
            <a:r>
              <a:rPr lang="pl-PL" altLang="pl-PL" sz="3200" dirty="0"/>
              <a:t>f</a:t>
            </a:r>
            <a:r>
              <a:rPr lang="en-US" altLang="pl-PL" sz="3200" dirty="0" err="1"/>
              <a:t>inal</a:t>
            </a:r>
            <a:r>
              <a:rPr lang="en-US" altLang="pl-PL" sz="3200" dirty="0"/>
              <a:t> SV scheme</a:t>
            </a:r>
            <a:endParaRPr lang="en-GB" altLang="pl-PL" sz="3200" dirty="0"/>
          </a:p>
        </p:txBody>
      </p:sp>
      <p:sp>
        <p:nvSpPr>
          <p:cNvPr id="39939" name="Text Box 3">
            <a:extLst>
              <a:ext uri="{FF2B5EF4-FFF2-40B4-BE49-F238E27FC236}">
                <a16:creationId xmlns:a16="http://schemas.microsoft.com/office/drawing/2014/main" id="{C5CE68AE-2F06-40E9-A3D8-4EFB579142CB}"/>
              </a:ext>
            </a:extLst>
          </p:cNvPr>
          <p:cNvSpPr txBox="1">
            <a:spLocks noChangeArrowheads="1"/>
          </p:cNvSpPr>
          <p:nvPr/>
        </p:nvSpPr>
        <p:spPr bwMode="auto">
          <a:xfrm>
            <a:off x="2613025" y="6237288"/>
            <a:ext cx="7435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r>
              <a:rPr lang="en-US" altLang="pl-PL" sz="1600" b="0">
                <a:solidFill>
                  <a:srgbClr val="000000"/>
                </a:solidFill>
                <a:latin typeface="Trebuchet MS" panose="020B0603020202020204" pitchFamily="34" charset="0"/>
                <a:ea typeface="+mn-ea"/>
                <a:cs typeface="+mn-cs"/>
              </a:rPr>
              <a:t>Helium mass flow thought holes, SV and QV valves</a:t>
            </a:r>
          </a:p>
        </p:txBody>
      </p:sp>
      <p:pic>
        <p:nvPicPr>
          <p:cNvPr id="39940" name="Picture 6">
            <a:extLst>
              <a:ext uri="{FF2B5EF4-FFF2-40B4-BE49-F238E27FC236}">
                <a16:creationId xmlns:a16="http://schemas.microsoft.com/office/drawing/2014/main" id="{8A99788D-D43E-4404-B6CC-C701FE0679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9763" y="1927225"/>
            <a:ext cx="5795962"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a:extLst>
              <a:ext uri="{FF2B5EF4-FFF2-40B4-BE49-F238E27FC236}">
                <a16:creationId xmlns:a16="http://schemas.microsoft.com/office/drawing/2014/main" id="{4958CF69-6E62-4118-85AD-5BFE4DF3A580}"/>
              </a:ext>
            </a:extLst>
          </p:cNvPr>
          <p:cNvSpPr>
            <a:spLocks noGrp="1" noChangeArrowheads="1"/>
          </p:cNvSpPr>
          <p:nvPr>
            <p:ph type="title"/>
          </p:nvPr>
        </p:nvSpPr>
        <p:spPr/>
        <p:txBody>
          <a:bodyPr/>
          <a:lstStyle/>
          <a:p>
            <a:pPr eaLnBrk="1" hangingPunct="1"/>
            <a:r>
              <a:rPr lang="pl-PL" altLang="pl-PL" sz="3200"/>
              <a:t>Helium propagation, t</a:t>
            </a:r>
            <a:r>
              <a:rPr lang="en-US" altLang="pl-PL" sz="3200"/>
              <a:t>unnel pressurization and ODH</a:t>
            </a:r>
            <a:r>
              <a:rPr lang="pl-PL" altLang="pl-PL" sz="3200"/>
              <a:t> </a:t>
            </a:r>
            <a:endParaRPr lang="en-US" altLang="pl-PL" sz="3200"/>
          </a:p>
        </p:txBody>
      </p:sp>
      <p:sp>
        <p:nvSpPr>
          <p:cNvPr id="41987" name="Rectangle 5">
            <a:extLst>
              <a:ext uri="{FF2B5EF4-FFF2-40B4-BE49-F238E27FC236}">
                <a16:creationId xmlns:a16="http://schemas.microsoft.com/office/drawing/2014/main" id="{B87D0444-D5D2-422A-A557-642A4317BD0D}"/>
              </a:ext>
            </a:extLst>
          </p:cNvPr>
          <p:cNvSpPr>
            <a:spLocks noChangeArrowheads="1"/>
          </p:cNvSpPr>
          <p:nvPr/>
        </p:nvSpPr>
        <p:spPr bwMode="auto">
          <a:xfrm>
            <a:off x="2135188" y="1808163"/>
            <a:ext cx="84248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defTabSz="914400" eaLnBrk="1" hangingPunct="1"/>
            <a:r>
              <a:rPr lang="en-US" altLang="pl-PL" sz="2400" b="0">
                <a:solidFill>
                  <a:srgbClr val="000000"/>
                </a:solidFill>
                <a:ea typeface="+mn-ea"/>
                <a:cs typeface="+mn-cs"/>
              </a:rPr>
              <a:t>During the incident the amount of about 6 ton of helium has been released into</a:t>
            </a:r>
            <a:r>
              <a:rPr lang="pl-PL" altLang="pl-PL" sz="2400" b="0">
                <a:solidFill>
                  <a:srgbClr val="000000"/>
                </a:solidFill>
                <a:ea typeface="+mn-ea"/>
                <a:cs typeface="+mn-cs"/>
              </a:rPr>
              <a:t> </a:t>
            </a:r>
            <a:r>
              <a:rPr lang="en-US" altLang="pl-PL" sz="2400" b="0">
                <a:solidFill>
                  <a:srgbClr val="000000"/>
                </a:solidFill>
                <a:ea typeface="+mn-ea"/>
                <a:cs typeface="+mn-cs"/>
              </a:rPr>
              <a:t>the LHC tunnel in the way that can be classified as a physical phenomenon with a</a:t>
            </a:r>
            <a:r>
              <a:rPr lang="pl-PL" altLang="pl-PL" sz="2400" b="0">
                <a:solidFill>
                  <a:srgbClr val="000000"/>
                </a:solidFill>
                <a:ea typeface="+mn-ea"/>
                <a:cs typeface="+mn-cs"/>
              </a:rPr>
              <a:t> </a:t>
            </a:r>
            <a:r>
              <a:rPr lang="en-US" altLang="pl-PL" sz="2400" b="0">
                <a:solidFill>
                  <a:srgbClr val="000000"/>
                </a:solidFill>
                <a:ea typeface="+mn-ea"/>
                <a:cs typeface="+mn-cs"/>
              </a:rPr>
              <a:t>high rate volume production.</a:t>
            </a:r>
          </a:p>
        </p:txBody>
      </p:sp>
      <p:pic>
        <p:nvPicPr>
          <p:cNvPr id="41988" name="Picture 6">
            <a:extLst>
              <a:ext uri="{FF2B5EF4-FFF2-40B4-BE49-F238E27FC236}">
                <a16:creationId xmlns:a16="http://schemas.microsoft.com/office/drawing/2014/main" id="{8033A287-063B-4B84-8A7D-5900351841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000" y="3429000"/>
            <a:ext cx="49530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1989" name="Picture 7">
            <a:extLst>
              <a:ext uri="{FF2B5EF4-FFF2-40B4-BE49-F238E27FC236}">
                <a16:creationId xmlns:a16="http://schemas.microsoft.com/office/drawing/2014/main" id="{C2F535F0-ECAD-4463-8285-10B887A9B2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3339" y="3608388"/>
            <a:ext cx="801687" cy="1293812"/>
          </a:xfrm>
          <a:prstGeom prst="rect">
            <a:avLst/>
          </a:prstGeom>
          <a:solidFill>
            <a:schemeClr val="bg1">
              <a:alpha val="3922"/>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990" name="Picture 11">
            <a:extLst>
              <a:ext uri="{FF2B5EF4-FFF2-40B4-BE49-F238E27FC236}">
                <a16:creationId xmlns:a16="http://schemas.microsoft.com/office/drawing/2014/main" id="{D96993A4-E40A-40A6-B542-9EA5C4D5C0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2301" y="3608388"/>
            <a:ext cx="644525" cy="1041400"/>
          </a:xfrm>
          <a:prstGeom prst="rect">
            <a:avLst/>
          </a:prstGeom>
          <a:solidFill>
            <a:schemeClr val="bg1">
              <a:alpha val="3922"/>
            </a:schemeClr>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a:extLst>
              <a:ext uri="{FF2B5EF4-FFF2-40B4-BE49-F238E27FC236}">
                <a16:creationId xmlns:a16="http://schemas.microsoft.com/office/drawing/2014/main" id="{EBFA5145-FAF1-484A-9548-863B79E28C11}"/>
              </a:ext>
            </a:extLst>
          </p:cNvPr>
          <p:cNvSpPr>
            <a:spLocks noGrp="1" noChangeArrowheads="1"/>
          </p:cNvSpPr>
          <p:nvPr>
            <p:ph type="title"/>
          </p:nvPr>
        </p:nvSpPr>
        <p:spPr/>
        <p:txBody>
          <a:bodyPr/>
          <a:lstStyle/>
          <a:p>
            <a:pPr eaLnBrk="1" hangingPunct="1"/>
            <a:r>
              <a:rPr lang="pl-PL" altLang="pl-PL" sz="2400"/>
              <a:t>The observed oxygen concentration decrease was in good agreement with a small scale modelling of the helium discharge to the LHC tunnel mock-up</a:t>
            </a:r>
            <a:r>
              <a:rPr lang="pl-PL" altLang="pl-PL" sz="1600"/>
              <a:t> </a:t>
            </a:r>
            <a:endParaRPr lang="en-GB" altLang="pl-PL" sz="1600"/>
          </a:p>
        </p:txBody>
      </p:sp>
      <p:pic>
        <p:nvPicPr>
          <p:cNvPr id="8197" name="Picture 3" descr="DSC00008">
            <a:extLst>
              <a:ext uri="{FF2B5EF4-FFF2-40B4-BE49-F238E27FC236}">
                <a16:creationId xmlns:a16="http://schemas.microsoft.com/office/drawing/2014/main" id="{D417039B-714A-40FA-B4EB-0A73C38162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9214" y="2554289"/>
            <a:ext cx="2447925" cy="184308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198" name="Picture 4" descr="DSC00023">
            <a:extLst>
              <a:ext uri="{FF2B5EF4-FFF2-40B4-BE49-F238E27FC236}">
                <a16:creationId xmlns:a16="http://schemas.microsoft.com/office/drawing/2014/main" id="{CE698423-8B77-43A6-A78F-B085FDFE6B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9214" y="4648200"/>
            <a:ext cx="2460625" cy="18811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8199" name="Group 5">
            <a:extLst>
              <a:ext uri="{FF2B5EF4-FFF2-40B4-BE49-F238E27FC236}">
                <a16:creationId xmlns:a16="http://schemas.microsoft.com/office/drawing/2014/main" id="{C67C5801-D144-44F3-AFF2-8ABC2920A865}"/>
              </a:ext>
            </a:extLst>
          </p:cNvPr>
          <p:cNvGrpSpPr>
            <a:grpSpLocks/>
          </p:cNvGrpSpPr>
          <p:nvPr/>
        </p:nvGrpSpPr>
        <p:grpSpPr bwMode="auto">
          <a:xfrm>
            <a:off x="5621339" y="4594226"/>
            <a:ext cx="4757737" cy="1668301"/>
            <a:chOff x="1575" y="2067"/>
            <a:chExt cx="3040" cy="1170"/>
          </a:xfrm>
        </p:grpSpPr>
        <p:grpSp>
          <p:nvGrpSpPr>
            <p:cNvPr id="8349" name="Group 6">
              <a:extLst>
                <a:ext uri="{FF2B5EF4-FFF2-40B4-BE49-F238E27FC236}">
                  <a16:creationId xmlns:a16="http://schemas.microsoft.com/office/drawing/2014/main" id="{20843B63-1C43-4C03-8109-2D06D447008B}"/>
                </a:ext>
              </a:extLst>
            </p:cNvPr>
            <p:cNvGrpSpPr>
              <a:grpSpLocks/>
            </p:cNvGrpSpPr>
            <p:nvPr/>
          </p:nvGrpSpPr>
          <p:grpSpPr bwMode="auto">
            <a:xfrm>
              <a:off x="1618" y="2067"/>
              <a:ext cx="2997" cy="1037"/>
              <a:chOff x="1935" y="886"/>
              <a:chExt cx="2997" cy="1037"/>
            </a:xfrm>
          </p:grpSpPr>
          <p:sp>
            <p:nvSpPr>
              <p:cNvPr id="43057" name="Rectangle 7">
                <a:extLst>
                  <a:ext uri="{FF2B5EF4-FFF2-40B4-BE49-F238E27FC236}">
                    <a16:creationId xmlns:a16="http://schemas.microsoft.com/office/drawing/2014/main" id="{335A9936-6BAD-4D74-B702-569CC36162A7}"/>
                  </a:ext>
                </a:extLst>
              </p:cNvPr>
              <p:cNvSpPr>
                <a:spLocks noChangeArrowheads="1"/>
              </p:cNvSpPr>
              <p:nvPr/>
            </p:nvSpPr>
            <p:spPr bwMode="auto">
              <a:xfrm>
                <a:off x="1935" y="886"/>
                <a:ext cx="2997" cy="7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43058" name="Rectangle 8">
                <a:extLst>
                  <a:ext uri="{FF2B5EF4-FFF2-40B4-BE49-F238E27FC236}">
                    <a16:creationId xmlns:a16="http://schemas.microsoft.com/office/drawing/2014/main" id="{9815C780-BBD1-4735-B85F-08539EFC5F7A}"/>
                  </a:ext>
                </a:extLst>
              </p:cNvPr>
              <p:cNvSpPr>
                <a:spLocks noChangeArrowheads="1"/>
              </p:cNvSpPr>
              <p:nvPr/>
            </p:nvSpPr>
            <p:spPr bwMode="auto">
              <a:xfrm>
                <a:off x="1935" y="886"/>
                <a:ext cx="2997" cy="7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43059" name="Line 9">
                <a:extLst>
                  <a:ext uri="{FF2B5EF4-FFF2-40B4-BE49-F238E27FC236}">
                    <a16:creationId xmlns:a16="http://schemas.microsoft.com/office/drawing/2014/main" id="{FEC0EAE2-B67C-44B0-8767-242A6C4D61AA}"/>
                  </a:ext>
                </a:extLst>
              </p:cNvPr>
              <p:cNvSpPr>
                <a:spLocks noChangeShapeType="1"/>
              </p:cNvSpPr>
              <p:nvPr/>
            </p:nvSpPr>
            <p:spPr bwMode="auto">
              <a:xfrm flipV="1">
                <a:off x="2359" y="1125"/>
                <a:ext cx="0" cy="661"/>
              </a:xfrm>
              <a:prstGeom prst="line">
                <a:avLst/>
              </a:prstGeom>
              <a:noFill/>
              <a:ln w="0">
                <a:solidFill>
                  <a:srgbClr val="00007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060" name="Line 10">
                <a:extLst>
                  <a:ext uri="{FF2B5EF4-FFF2-40B4-BE49-F238E27FC236}">
                    <a16:creationId xmlns:a16="http://schemas.microsoft.com/office/drawing/2014/main" id="{AD5B1065-1D01-42F9-BC62-726094DB3D30}"/>
                  </a:ext>
                </a:extLst>
              </p:cNvPr>
              <p:cNvSpPr>
                <a:spLocks noChangeShapeType="1"/>
              </p:cNvSpPr>
              <p:nvPr/>
            </p:nvSpPr>
            <p:spPr bwMode="auto">
              <a:xfrm flipV="1">
                <a:off x="2567" y="1125"/>
                <a:ext cx="0" cy="661"/>
              </a:xfrm>
              <a:prstGeom prst="line">
                <a:avLst/>
              </a:prstGeom>
              <a:noFill/>
              <a:ln w="0">
                <a:solidFill>
                  <a:srgbClr val="00007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061" name="Line 11">
                <a:extLst>
                  <a:ext uri="{FF2B5EF4-FFF2-40B4-BE49-F238E27FC236}">
                    <a16:creationId xmlns:a16="http://schemas.microsoft.com/office/drawing/2014/main" id="{DF62A3EF-6BD0-444F-B23D-A74BC5AA53F2}"/>
                  </a:ext>
                </a:extLst>
              </p:cNvPr>
              <p:cNvSpPr>
                <a:spLocks noChangeShapeType="1"/>
              </p:cNvSpPr>
              <p:nvPr/>
            </p:nvSpPr>
            <p:spPr bwMode="auto">
              <a:xfrm flipV="1">
                <a:off x="2771" y="1125"/>
                <a:ext cx="0" cy="661"/>
              </a:xfrm>
              <a:prstGeom prst="line">
                <a:avLst/>
              </a:prstGeom>
              <a:noFill/>
              <a:ln w="0">
                <a:solidFill>
                  <a:srgbClr val="00007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062" name="Line 12">
                <a:extLst>
                  <a:ext uri="{FF2B5EF4-FFF2-40B4-BE49-F238E27FC236}">
                    <a16:creationId xmlns:a16="http://schemas.microsoft.com/office/drawing/2014/main" id="{1A457326-B5CF-4530-BFCA-1A9869DC52F1}"/>
                  </a:ext>
                </a:extLst>
              </p:cNvPr>
              <p:cNvSpPr>
                <a:spLocks noChangeShapeType="1"/>
              </p:cNvSpPr>
              <p:nvPr/>
            </p:nvSpPr>
            <p:spPr bwMode="auto">
              <a:xfrm flipV="1">
                <a:off x="2974" y="1125"/>
                <a:ext cx="0" cy="661"/>
              </a:xfrm>
              <a:prstGeom prst="line">
                <a:avLst/>
              </a:prstGeom>
              <a:noFill/>
              <a:ln w="0">
                <a:solidFill>
                  <a:srgbClr val="00007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063" name="Line 13">
                <a:extLst>
                  <a:ext uri="{FF2B5EF4-FFF2-40B4-BE49-F238E27FC236}">
                    <a16:creationId xmlns:a16="http://schemas.microsoft.com/office/drawing/2014/main" id="{62A02F40-A99C-4F99-82AA-638B8ABADDA6}"/>
                  </a:ext>
                </a:extLst>
              </p:cNvPr>
              <p:cNvSpPr>
                <a:spLocks noChangeShapeType="1"/>
              </p:cNvSpPr>
              <p:nvPr/>
            </p:nvSpPr>
            <p:spPr bwMode="auto">
              <a:xfrm>
                <a:off x="2133" y="1644"/>
                <a:ext cx="1026" cy="0"/>
              </a:xfrm>
              <a:prstGeom prst="line">
                <a:avLst/>
              </a:prstGeom>
              <a:noFill/>
              <a:ln w="0">
                <a:solidFill>
                  <a:srgbClr val="00007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064" name="Line 14">
                <a:extLst>
                  <a:ext uri="{FF2B5EF4-FFF2-40B4-BE49-F238E27FC236}">
                    <a16:creationId xmlns:a16="http://schemas.microsoft.com/office/drawing/2014/main" id="{250DB2F5-6FC4-4D8D-87A0-A43FCB721D37}"/>
                  </a:ext>
                </a:extLst>
              </p:cNvPr>
              <p:cNvSpPr>
                <a:spLocks noChangeShapeType="1"/>
              </p:cNvSpPr>
              <p:nvPr/>
            </p:nvSpPr>
            <p:spPr bwMode="auto">
              <a:xfrm>
                <a:off x="2133" y="1517"/>
                <a:ext cx="1026" cy="0"/>
              </a:xfrm>
              <a:prstGeom prst="line">
                <a:avLst/>
              </a:prstGeom>
              <a:noFill/>
              <a:ln w="0">
                <a:solidFill>
                  <a:srgbClr val="00007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065" name="Line 15">
                <a:extLst>
                  <a:ext uri="{FF2B5EF4-FFF2-40B4-BE49-F238E27FC236}">
                    <a16:creationId xmlns:a16="http://schemas.microsoft.com/office/drawing/2014/main" id="{ED1C3D6E-77C3-47B2-A913-C84B74342472}"/>
                  </a:ext>
                </a:extLst>
              </p:cNvPr>
              <p:cNvSpPr>
                <a:spLocks noChangeShapeType="1"/>
              </p:cNvSpPr>
              <p:nvPr/>
            </p:nvSpPr>
            <p:spPr bwMode="auto">
              <a:xfrm>
                <a:off x="2133" y="1394"/>
                <a:ext cx="1026" cy="0"/>
              </a:xfrm>
              <a:prstGeom prst="line">
                <a:avLst/>
              </a:prstGeom>
              <a:noFill/>
              <a:ln w="0">
                <a:solidFill>
                  <a:srgbClr val="00007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066" name="Line 16">
                <a:extLst>
                  <a:ext uri="{FF2B5EF4-FFF2-40B4-BE49-F238E27FC236}">
                    <a16:creationId xmlns:a16="http://schemas.microsoft.com/office/drawing/2014/main" id="{59B3021D-CBEB-4620-96D0-202289BB7433}"/>
                  </a:ext>
                </a:extLst>
              </p:cNvPr>
              <p:cNvSpPr>
                <a:spLocks noChangeShapeType="1"/>
              </p:cNvSpPr>
              <p:nvPr/>
            </p:nvSpPr>
            <p:spPr bwMode="auto">
              <a:xfrm>
                <a:off x="2133" y="1266"/>
                <a:ext cx="1026" cy="0"/>
              </a:xfrm>
              <a:prstGeom prst="line">
                <a:avLst/>
              </a:prstGeom>
              <a:noFill/>
              <a:ln w="0">
                <a:solidFill>
                  <a:srgbClr val="00007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067" name="Line 17">
                <a:extLst>
                  <a:ext uri="{FF2B5EF4-FFF2-40B4-BE49-F238E27FC236}">
                    <a16:creationId xmlns:a16="http://schemas.microsoft.com/office/drawing/2014/main" id="{854AC07C-EE44-4310-88DA-FEC150187682}"/>
                  </a:ext>
                </a:extLst>
              </p:cNvPr>
              <p:cNvSpPr>
                <a:spLocks noChangeShapeType="1"/>
              </p:cNvSpPr>
              <p:nvPr/>
            </p:nvSpPr>
            <p:spPr bwMode="auto">
              <a:xfrm flipV="1">
                <a:off x="2155" y="1780"/>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068" name="Rectangle 18">
                <a:extLst>
                  <a:ext uri="{FF2B5EF4-FFF2-40B4-BE49-F238E27FC236}">
                    <a16:creationId xmlns:a16="http://schemas.microsoft.com/office/drawing/2014/main" id="{5E4666DA-EE02-4FC7-B5CE-C288FED7EBAA}"/>
                  </a:ext>
                </a:extLst>
              </p:cNvPr>
              <p:cNvSpPr>
                <a:spLocks noChangeArrowheads="1"/>
              </p:cNvSpPr>
              <p:nvPr/>
            </p:nvSpPr>
            <p:spPr bwMode="auto">
              <a:xfrm>
                <a:off x="2156" y="1804"/>
                <a:ext cx="4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r>
                  <a:rPr lang="en-GB" altLang="pl-PL" sz="1100" b="0" i="1">
                    <a:solidFill>
                      <a:srgbClr val="000000"/>
                    </a:solidFill>
                    <a:latin typeface="Times New Roman" panose="02020603050405020304" pitchFamily="18" charset="0"/>
                    <a:ea typeface="+mn-ea"/>
                    <a:cs typeface="+mn-cs"/>
                  </a:rPr>
                  <a:t>0</a:t>
                </a:r>
                <a:endParaRPr lang="en-GB" altLang="pl-PL" sz="1800" b="0">
                  <a:solidFill>
                    <a:srgbClr val="000000"/>
                  </a:solidFill>
                  <a:ea typeface="+mn-ea"/>
                  <a:cs typeface="+mn-cs"/>
                </a:endParaRPr>
              </a:p>
            </p:txBody>
          </p:sp>
          <p:sp>
            <p:nvSpPr>
              <p:cNvPr id="43069" name="Line 19">
                <a:extLst>
                  <a:ext uri="{FF2B5EF4-FFF2-40B4-BE49-F238E27FC236}">
                    <a16:creationId xmlns:a16="http://schemas.microsoft.com/office/drawing/2014/main" id="{84EB073B-940D-40BE-9A94-AFFF18ACD18D}"/>
                  </a:ext>
                </a:extLst>
              </p:cNvPr>
              <p:cNvSpPr>
                <a:spLocks noChangeShapeType="1"/>
              </p:cNvSpPr>
              <p:nvPr/>
            </p:nvSpPr>
            <p:spPr bwMode="auto">
              <a:xfrm flipV="1">
                <a:off x="2359" y="1780"/>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070" name="Rectangle 20">
                <a:extLst>
                  <a:ext uri="{FF2B5EF4-FFF2-40B4-BE49-F238E27FC236}">
                    <a16:creationId xmlns:a16="http://schemas.microsoft.com/office/drawing/2014/main" id="{6364BFF3-67B0-4FFB-8F89-A17EACBE2503}"/>
                  </a:ext>
                </a:extLst>
              </p:cNvPr>
              <p:cNvSpPr>
                <a:spLocks noChangeArrowheads="1"/>
              </p:cNvSpPr>
              <p:nvPr/>
            </p:nvSpPr>
            <p:spPr bwMode="auto">
              <a:xfrm>
                <a:off x="2360" y="1804"/>
                <a:ext cx="4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r>
                  <a:rPr lang="en-GB" altLang="pl-PL" sz="1100" b="0" i="1">
                    <a:solidFill>
                      <a:srgbClr val="000000"/>
                    </a:solidFill>
                    <a:latin typeface="Times New Roman" panose="02020603050405020304" pitchFamily="18" charset="0"/>
                    <a:ea typeface="+mn-ea"/>
                    <a:cs typeface="+mn-cs"/>
                  </a:rPr>
                  <a:t>5</a:t>
                </a:r>
                <a:endParaRPr lang="en-GB" altLang="pl-PL" sz="1800" b="0">
                  <a:solidFill>
                    <a:srgbClr val="000000"/>
                  </a:solidFill>
                  <a:ea typeface="+mn-ea"/>
                  <a:cs typeface="+mn-cs"/>
                </a:endParaRPr>
              </a:p>
            </p:txBody>
          </p:sp>
          <p:sp>
            <p:nvSpPr>
              <p:cNvPr id="43071" name="Line 21">
                <a:extLst>
                  <a:ext uri="{FF2B5EF4-FFF2-40B4-BE49-F238E27FC236}">
                    <a16:creationId xmlns:a16="http://schemas.microsoft.com/office/drawing/2014/main" id="{7EC59557-D0EF-42B6-B8E0-97381695C8A7}"/>
                  </a:ext>
                </a:extLst>
              </p:cNvPr>
              <p:cNvSpPr>
                <a:spLocks noChangeShapeType="1"/>
              </p:cNvSpPr>
              <p:nvPr/>
            </p:nvSpPr>
            <p:spPr bwMode="auto">
              <a:xfrm flipV="1">
                <a:off x="2567" y="1780"/>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072" name="Rectangle 22">
                <a:extLst>
                  <a:ext uri="{FF2B5EF4-FFF2-40B4-BE49-F238E27FC236}">
                    <a16:creationId xmlns:a16="http://schemas.microsoft.com/office/drawing/2014/main" id="{D030298D-001D-4252-A4C6-E7FEDEDF30DB}"/>
                  </a:ext>
                </a:extLst>
              </p:cNvPr>
              <p:cNvSpPr>
                <a:spLocks noChangeArrowheads="1"/>
              </p:cNvSpPr>
              <p:nvPr/>
            </p:nvSpPr>
            <p:spPr bwMode="auto">
              <a:xfrm>
                <a:off x="2546" y="1804"/>
                <a:ext cx="90"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r>
                  <a:rPr lang="en-GB" altLang="pl-PL" sz="1100" b="0" i="1">
                    <a:solidFill>
                      <a:srgbClr val="000000"/>
                    </a:solidFill>
                    <a:latin typeface="Times New Roman" panose="02020603050405020304" pitchFamily="18" charset="0"/>
                    <a:ea typeface="+mn-ea"/>
                    <a:cs typeface="+mn-cs"/>
                  </a:rPr>
                  <a:t>10</a:t>
                </a:r>
                <a:endParaRPr lang="en-GB" altLang="pl-PL" sz="1800" b="0">
                  <a:solidFill>
                    <a:srgbClr val="000000"/>
                  </a:solidFill>
                  <a:ea typeface="+mn-ea"/>
                  <a:cs typeface="+mn-cs"/>
                </a:endParaRPr>
              </a:p>
            </p:txBody>
          </p:sp>
          <p:sp>
            <p:nvSpPr>
              <p:cNvPr id="43073" name="Line 23">
                <a:extLst>
                  <a:ext uri="{FF2B5EF4-FFF2-40B4-BE49-F238E27FC236}">
                    <a16:creationId xmlns:a16="http://schemas.microsoft.com/office/drawing/2014/main" id="{1392797B-75DE-4501-A263-4950E27A58CD}"/>
                  </a:ext>
                </a:extLst>
              </p:cNvPr>
              <p:cNvSpPr>
                <a:spLocks noChangeShapeType="1"/>
              </p:cNvSpPr>
              <p:nvPr/>
            </p:nvSpPr>
            <p:spPr bwMode="auto">
              <a:xfrm flipV="1">
                <a:off x="2771" y="1780"/>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074" name="Rectangle 24">
                <a:extLst>
                  <a:ext uri="{FF2B5EF4-FFF2-40B4-BE49-F238E27FC236}">
                    <a16:creationId xmlns:a16="http://schemas.microsoft.com/office/drawing/2014/main" id="{F8DA6773-C823-48CB-8C4E-EC5679071793}"/>
                  </a:ext>
                </a:extLst>
              </p:cNvPr>
              <p:cNvSpPr>
                <a:spLocks noChangeArrowheads="1"/>
              </p:cNvSpPr>
              <p:nvPr/>
            </p:nvSpPr>
            <p:spPr bwMode="auto">
              <a:xfrm>
                <a:off x="2749" y="1804"/>
                <a:ext cx="90"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r>
                  <a:rPr lang="en-GB" altLang="pl-PL" sz="1100" b="0" i="1">
                    <a:solidFill>
                      <a:srgbClr val="000000"/>
                    </a:solidFill>
                    <a:latin typeface="Times New Roman" panose="02020603050405020304" pitchFamily="18" charset="0"/>
                    <a:ea typeface="+mn-ea"/>
                    <a:cs typeface="+mn-cs"/>
                  </a:rPr>
                  <a:t>15</a:t>
                </a:r>
                <a:endParaRPr lang="en-GB" altLang="pl-PL" sz="1800" b="0">
                  <a:solidFill>
                    <a:srgbClr val="000000"/>
                  </a:solidFill>
                  <a:ea typeface="+mn-ea"/>
                  <a:cs typeface="+mn-cs"/>
                </a:endParaRPr>
              </a:p>
            </p:txBody>
          </p:sp>
          <p:sp>
            <p:nvSpPr>
              <p:cNvPr id="43075" name="Line 25">
                <a:extLst>
                  <a:ext uri="{FF2B5EF4-FFF2-40B4-BE49-F238E27FC236}">
                    <a16:creationId xmlns:a16="http://schemas.microsoft.com/office/drawing/2014/main" id="{A017B03B-AC15-4E4C-9A2C-8865A7A53564}"/>
                  </a:ext>
                </a:extLst>
              </p:cNvPr>
              <p:cNvSpPr>
                <a:spLocks noChangeShapeType="1"/>
              </p:cNvSpPr>
              <p:nvPr/>
            </p:nvSpPr>
            <p:spPr bwMode="auto">
              <a:xfrm flipV="1">
                <a:off x="2974" y="1780"/>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076" name="Rectangle 26">
                <a:extLst>
                  <a:ext uri="{FF2B5EF4-FFF2-40B4-BE49-F238E27FC236}">
                    <a16:creationId xmlns:a16="http://schemas.microsoft.com/office/drawing/2014/main" id="{13B4C020-9E02-419A-8D5D-6C0367BE5D45}"/>
                  </a:ext>
                </a:extLst>
              </p:cNvPr>
              <p:cNvSpPr>
                <a:spLocks noChangeArrowheads="1"/>
              </p:cNvSpPr>
              <p:nvPr/>
            </p:nvSpPr>
            <p:spPr bwMode="auto">
              <a:xfrm>
                <a:off x="2953" y="1804"/>
                <a:ext cx="90"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r>
                  <a:rPr lang="en-GB" altLang="pl-PL" sz="1100" b="0" i="1">
                    <a:solidFill>
                      <a:srgbClr val="000000"/>
                    </a:solidFill>
                    <a:latin typeface="Times New Roman" panose="02020603050405020304" pitchFamily="18" charset="0"/>
                    <a:ea typeface="+mn-ea"/>
                    <a:cs typeface="+mn-cs"/>
                  </a:rPr>
                  <a:t>20</a:t>
                </a:r>
                <a:endParaRPr lang="en-GB" altLang="pl-PL" sz="1800" b="0">
                  <a:solidFill>
                    <a:srgbClr val="000000"/>
                  </a:solidFill>
                  <a:ea typeface="+mn-ea"/>
                  <a:cs typeface="+mn-cs"/>
                </a:endParaRPr>
              </a:p>
            </p:txBody>
          </p:sp>
          <p:sp>
            <p:nvSpPr>
              <p:cNvPr id="43077" name="Line 27">
                <a:extLst>
                  <a:ext uri="{FF2B5EF4-FFF2-40B4-BE49-F238E27FC236}">
                    <a16:creationId xmlns:a16="http://schemas.microsoft.com/office/drawing/2014/main" id="{3461A01D-6104-4715-8BE0-A73C58566F9D}"/>
                  </a:ext>
                </a:extLst>
              </p:cNvPr>
              <p:cNvSpPr>
                <a:spLocks noChangeShapeType="1"/>
              </p:cNvSpPr>
              <p:nvPr/>
            </p:nvSpPr>
            <p:spPr bwMode="auto">
              <a:xfrm flipV="1">
                <a:off x="2196" y="1780"/>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078" name="Line 28">
                <a:extLst>
                  <a:ext uri="{FF2B5EF4-FFF2-40B4-BE49-F238E27FC236}">
                    <a16:creationId xmlns:a16="http://schemas.microsoft.com/office/drawing/2014/main" id="{E2B9B82A-B33F-4F25-B7D0-EFA4C549202E}"/>
                  </a:ext>
                </a:extLst>
              </p:cNvPr>
              <p:cNvSpPr>
                <a:spLocks noChangeShapeType="1"/>
              </p:cNvSpPr>
              <p:nvPr/>
            </p:nvSpPr>
            <p:spPr bwMode="auto">
              <a:xfrm flipV="1">
                <a:off x="2237" y="1780"/>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079" name="Line 29">
                <a:extLst>
                  <a:ext uri="{FF2B5EF4-FFF2-40B4-BE49-F238E27FC236}">
                    <a16:creationId xmlns:a16="http://schemas.microsoft.com/office/drawing/2014/main" id="{0E0FFAB2-6087-49D8-9A59-5A0C7AD7BBDF}"/>
                  </a:ext>
                </a:extLst>
              </p:cNvPr>
              <p:cNvSpPr>
                <a:spLocks noChangeShapeType="1"/>
              </p:cNvSpPr>
              <p:nvPr/>
            </p:nvSpPr>
            <p:spPr bwMode="auto">
              <a:xfrm flipV="1">
                <a:off x="2278" y="1780"/>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080" name="Line 30">
                <a:extLst>
                  <a:ext uri="{FF2B5EF4-FFF2-40B4-BE49-F238E27FC236}">
                    <a16:creationId xmlns:a16="http://schemas.microsoft.com/office/drawing/2014/main" id="{D976C4D4-10A6-41EE-9560-C02C15892844}"/>
                  </a:ext>
                </a:extLst>
              </p:cNvPr>
              <p:cNvSpPr>
                <a:spLocks noChangeShapeType="1"/>
              </p:cNvSpPr>
              <p:nvPr/>
            </p:nvSpPr>
            <p:spPr bwMode="auto">
              <a:xfrm flipV="1">
                <a:off x="2319" y="1780"/>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081" name="Line 31">
                <a:extLst>
                  <a:ext uri="{FF2B5EF4-FFF2-40B4-BE49-F238E27FC236}">
                    <a16:creationId xmlns:a16="http://schemas.microsoft.com/office/drawing/2014/main" id="{19B9E945-229B-405E-A4CC-23CB3D5CEE60}"/>
                  </a:ext>
                </a:extLst>
              </p:cNvPr>
              <p:cNvSpPr>
                <a:spLocks noChangeShapeType="1"/>
              </p:cNvSpPr>
              <p:nvPr/>
            </p:nvSpPr>
            <p:spPr bwMode="auto">
              <a:xfrm flipV="1">
                <a:off x="2400" y="1780"/>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082" name="Line 32">
                <a:extLst>
                  <a:ext uri="{FF2B5EF4-FFF2-40B4-BE49-F238E27FC236}">
                    <a16:creationId xmlns:a16="http://schemas.microsoft.com/office/drawing/2014/main" id="{AD90909F-08AF-4936-A137-EB0AC15E5293}"/>
                  </a:ext>
                </a:extLst>
              </p:cNvPr>
              <p:cNvSpPr>
                <a:spLocks noChangeShapeType="1"/>
              </p:cNvSpPr>
              <p:nvPr/>
            </p:nvSpPr>
            <p:spPr bwMode="auto">
              <a:xfrm flipV="1">
                <a:off x="2440" y="1780"/>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083" name="Line 33">
                <a:extLst>
                  <a:ext uri="{FF2B5EF4-FFF2-40B4-BE49-F238E27FC236}">
                    <a16:creationId xmlns:a16="http://schemas.microsoft.com/office/drawing/2014/main" id="{15E5BB9F-7539-4BC6-8E1C-2C1E229DDCF8}"/>
                  </a:ext>
                </a:extLst>
              </p:cNvPr>
              <p:cNvSpPr>
                <a:spLocks noChangeShapeType="1"/>
              </p:cNvSpPr>
              <p:nvPr/>
            </p:nvSpPr>
            <p:spPr bwMode="auto">
              <a:xfrm flipV="1">
                <a:off x="2481" y="1780"/>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084" name="Line 34">
                <a:extLst>
                  <a:ext uri="{FF2B5EF4-FFF2-40B4-BE49-F238E27FC236}">
                    <a16:creationId xmlns:a16="http://schemas.microsoft.com/office/drawing/2014/main" id="{BB997638-E870-40C8-9A88-C4935E6ADF2F}"/>
                  </a:ext>
                </a:extLst>
              </p:cNvPr>
              <p:cNvSpPr>
                <a:spLocks noChangeShapeType="1"/>
              </p:cNvSpPr>
              <p:nvPr/>
            </p:nvSpPr>
            <p:spPr bwMode="auto">
              <a:xfrm flipV="1">
                <a:off x="2527" y="1780"/>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085" name="Line 35">
                <a:extLst>
                  <a:ext uri="{FF2B5EF4-FFF2-40B4-BE49-F238E27FC236}">
                    <a16:creationId xmlns:a16="http://schemas.microsoft.com/office/drawing/2014/main" id="{3B9E9187-91E1-46BB-B880-75CFB7690430}"/>
                  </a:ext>
                </a:extLst>
              </p:cNvPr>
              <p:cNvSpPr>
                <a:spLocks noChangeShapeType="1"/>
              </p:cNvSpPr>
              <p:nvPr/>
            </p:nvSpPr>
            <p:spPr bwMode="auto">
              <a:xfrm flipV="1">
                <a:off x="2608" y="1780"/>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086" name="Line 36">
                <a:extLst>
                  <a:ext uri="{FF2B5EF4-FFF2-40B4-BE49-F238E27FC236}">
                    <a16:creationId xmlns:a16="http://schemas.microsoft.com/office/drawing/2014/main" id="{5D738097-FBA4-44DD-9816-7690AA0E3EBF}"/>
                  </a:ext>
                </a:extLst>
              </p:cNvPr>
              <p:cNvSpPr>
                <a:spLocks noChangeShapeType="1"/>
              </p:cNvSpPr>
              <p:nvPr/>
            </p:nvSpPr>
            <p:spPr bwMode="auto">
              <a:xfrm flipV="1">
                <a:off x="2648" y="1780"/>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087" name="Line 37">
                <a:extLst>
                  <a:ext uri="{FF2B5EF4-FFF2-40B4-BE49-F238E27FC236}">
                    <a16:creationId xmlns:a16="http://schemas.microsoft.com/office/drawing/2014/main" id="{36A604A3-E68C-4574-9260-E0CFFD1F6C47}"/>
                  </a:ext>
                </a:extLst>
              </p:cNvPr>
              <p:cNvSpPr>
                <a:spLocks noChangeShapeType="1"/>
              </p:cNvSpPr>
              <p:nvPr/>
            </p:nvSpPr>
            <p:spPr bwMode="auto">
              <a:xfrm flipV="1">
                <a:off x="2689" y="1780"/>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088" name="Line 38">
                <a:extLst>
                  <a:ext uri="{FF2B5EF4-FFF2-40B4-BE49-F238E27FC236}">
                    <a16:creationId xmlns:a16="http://schemas.microsoft.com/office/drawing/2014/main" id="{CE428B7C-787B-4038-AB28-BA83F30133E9}"/>
                  </a:ext>
                </a:extLst>
              </p:cNvPr>
              <p:cNvSpPr>
                <a:spLocks noChangeShapeType="1"/>
              </p:cNvSpPr>
              <p:nvPr/>
            </p:nvSpPr>
            <p:spPr bwMode="auto">
              <a:xfrm flipV="1">
                <a:off x="2730" y="1780"/>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089" name="Line 39">
                <a:extLst>
                  <a:ext uri="{FF2B5EF4-FFF2-40B4-BE49-F238E27FC236}">
                    <a16:creationId xmlns:a16="http://schemas.microsoft.com/office/drawing/2014/main" id="{D386DD82-A5B5-499D-8572-8E3F985587B2}"/>
                  </a:ext>
                </a:extLst>
              </p:cNvPr>
              <p:cNvSpPr>
                <a:spLocks noChangeShapeType="1"/>
              </p:cNvSpPr>
              <p:nvPr/>
            </p:nvSpPr>
            <p:spPr bwMode="auto">
              <a:xfrm flipV="1">
                <a:off x="2812" y="1780"/>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090" name="Line 40">
                <a:extLst>
                  <a:ext uri="{FF2B5EF4-FFF2-40B4-BE49-F238E27FC236}">
                    <a16:creationId xmlns:a16="http://schemas.microsoft.com/office/drawing/2014/main" id="{DA2C5060-0587-438B-991A-763CA4A49528}"/>
                  </a:ext>
                </a:extLst>
              </p:cNvPr>
              <p:cNvSpPr>
                <a:spLocks noChangeShapeType="1"/>
              </p:cNvSpPr>
              <p:nvPr/>
            </p:nvSpPr>
            <p:spPr bwMode="auto">
              <a:xfrm flipV="1">
                <a:off x="2852" y="1780"/>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091" name="Line 41">
                <a:extLst>
                  <a:ext uri="{FF2B5EF4-FFF2-40B4-BE49-F238E27FC236}">
                    <a16:creationId xmlns:a16="http://schemas.microsoft.com/office/drawing/2014/main" id="{84B0BC9F-B41C-4AD8-80A7-9D3FA1C01BBE}"/>
                  </a:ext>
                </a:extLst>
              </p:cNvPr>
              <p:cNvSpPr>
                <a:spLocks noChangeShapeType="1"/>
              </p:cNvSpPr>
              <p:nvPr/>
            </p:nvSpPr>
            <p:spPr bwMode="auto">
              <a:xfrm flipV="1">
                <a:off x="2893" y="1780"/>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092" name="Line 42">
                <a:extLst>
                  <a:ext uri="{FF2B5EF4-FFF2-40B4-BE49-F238E27FC236}">
                    <a16:creationId xmlns:a16="http://schemas.microsoft.com/office/drawing/2014/main" id="{91B4F4BD-24E1-408C-80EB-68C4C6DEE7FF}"/>
                  </a:ext>
                </a:extLst>
              </p:cNvPr>
              <p:cNvSpPr>
                <a:spLocks noChangeShapeType="1"/>
              </p:cNvSpPr>
              <p:nvPr/>
            </p:nvSpPr>
            <p:spPr bwMode="auto">
              <a:xfrm flipV="1">
                <a:off x="2933" y="1780"/>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093" name="Line 43">
                <a:extLst>
                  <a:ext uri="{FF2B5EF4-FFF2-40B4-BE49-F238E27FC236}">
                    <a16:creationId xmlns:a16="http://schemas.microsoft.com/office/drawing/2014/main" id="{9B1B1DAA-80DD-4B1A-B902-EAFBB914CAFD}"/>
                  </a:ext>
                </a:extLst>
              </p:cNvPr>
              <p:cNvSpPr>
                <a:spLocks noChangeShapeType="1"/>
              </p:cNvSpPr>
              <p:nvPr/>
            </p:nvSpPr>
            <p:spPr bwMode="auto">
              <a:xfrm flipV="1">
                <a:off x="3014" y="1780"/>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094" name="Line 44">
                <a:extLst>
                  <a:ext uri="{FF2B5EF4-FFF2-40B4-BE49-F238E27FC236}">
                    <a16:creationId xmlns:a16="http://schemas.microsoft.com/office/drawing/2014/main" id="{335C4011-4079-47B1-BDC7-5322312E5AAE}"/>
                  </a:ext>
                </a:extLst>
              </p:cNvPr>
              <p:cNvSpPr>
                <a:spLocks noChangeShapeType="1"/>
              </p:cNvSpPr>
              <p:nvPr/>
            </p:nvSpPr>
            <p:spPr bwMode="auto">
              <a:xfrm flipV="1">
                <a:off x="3056" y="1780"/>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095" name="Line 45">
                <a:extLst>
                  <a:ext uri="{FF2B5EF4-FFF2-40B4-BE49-F238E27FC236}">
                    <a16:creationId xmlns:a16="http://schemas.microsoft.com/office/drawing/2014/main" id="{ABC29F2A-BAA8-4CCD-8D6A-49387207E14E}"/>
                  </a:ext>
                </a:extLst>
              </p:cNvPr>
              <p:cNvSpPr>
                <a:spLocks noChangeShapeType="1"/>
              </p:cNvSpPr>
              <p:nvPr/>
            </p:nvSpPr>
            <p:spPr bwMode="auto">
              <a:xfrm flipV="1">
                <a:off x="3096" y="1780"/>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096" name="Line 46">
                <a:extLst>
                  <a:ext uri="{FF2B5EF4-FFF2-40B4-BE49-F238E27FC236}">
                    <a16:creationId xmlns:a16="http://schemas.microsoft.com/office/drawing/2014/main" id="{0A195821-DD78-4658-A55F-15199150E179}"/>
                  </a:ext>
                </a:extLst>
              </p:cNvPr>
              <p:cNvSpPr>
                <a:spLocks noChangeShapeType="1"/>
              </p:cNvSpPr>
              <p:nvPr/>
            </p:nvSpPr>
            <p:spPr bwMode="auto">
              <a:xfrm flipV="1">
                <a:off x="3137" y="1780"/>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097" name="Line 47">
                <a:extLst>
                  <a:ext uri="{FF2B5EF4-FFF2-40B4-BE49-F238E27FC236}">
                    <a16:creationId xmlns:a16="http://schemas.microsoft.com/office/drawing/2014/main" id="{E9FBBD41-E573-4BD4-AD00-3BCDE0811F11}"/>
                  </a:ext>
                </a:extLst>
              </p:cNvPr>
              <p:cNvSpPr>
                <a:spLocks noChangeShapeType="1"/>
              </p:cNvSpPr>
              <p:nvPr/>
            </p:nvSpPr>
            <p:spPr bwMode="auto">
              <a:xfrm>
                <a:off x="2133" y="1786"/>
                <a:ext cx="102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098" name="Line 48">
                <a:extLst>
                  <a:ext uri="{FF2B5EF4-FFF2-40B4-BE49-F238E27FC236}">
                    <a16:creationId xmlns:a16="http://schemas.microsoft.com/office/drawing/2014/main" id="{C03E47E0-FD0B-4849-AF83-A33F5518AD61}"/>
                  </a:ext>
                </a:extLst>
              </p:cNvPr>
              <p:cNvSpPr>
                <a:spLocks noChangeShapeType="1"/>
              </p:cNvSpPr>
              <p:nvPr/>
            </p:nvSpPr>
            <p:spPr bwMode="auto">
              <a:xfrm>
                <a:off x="2133" y="1766"/>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099" name="Rectangle 49">
                <a:extLst>
                  <a:ext uri="{FF2B5EF4-FFF2-40B4-BE49-F238E27FC236}">
                    <a16:creationId xmlns:a16="http://schemas.microsoft.com/office/drawing/2014/main" id="{15A7ED70-4B5F-4212-AE9B-83005539DD81}"/>
                  </a:ext>
                </a:extLst>
              </p:cNvPr>
              <p:cNvSpPr>
                <a:spLocks noChangeArrowheads="1"/>
              </p:cNvSpPr>
              <p:nvPr/>
            </p:nvSpPr>
            <p:spPr bwMode="auto">
              <a:xfrm>
                <a:off x="2089" y="1723"/>
                <a:ext cx="4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r>
                  <a:rPr lang="en-GB" altLang="pl-PL" sz="1100" b="0" i="1">
                    <a:solidFill>
                      <a:srgbClr val="000000"/>
                    </a:solidFill>
                    <a:latin typeface="Times New Roman" panose="02020603050405020304" pitchFamily="18" charset="0"/>
                    <a:ea typeface="+mn-ea"/>
                    <a:cs typeface="+mn-cs"/>
                  </a:rPr>
                  <a:t>0</a:t>
                </a:r>
                <a:endParaRPr lang="en-GB" altLang="pl-PL" sz="1800" b="0">
                  <a:solidFill>
                    <a:srgbClr val="000000"/>
                  </a:solidFill>
                  <a:ea typeface="+mn-ea"/>
                  <a:cs typeface="+mn-cs"/>
                </a:endParaRPr>
              </a:p>
            </p:txBody>
          </p:sp>
          <p:sp>
            <p:nvSpPr>
              <p:cNvPr id="43100" name="Line 50">
                <a:extLst>
                  <a:ext uri="{FF2B5EF4-FFF2-40B4-BE49-F238E27FC236}">
                    <a16:creationId xmlns:a16="http://schemas.microsoft.com/office/drawing/2014/main" id="{1AB9A16C-7450-494E-B063-78EE64A08202}"/>
                  </a:ext>
                </a:extLst>
              </p:cNvPr>
              <p:cNvSpPr>
                <a:spLocks noChangeShapeType="1"/>
              </p:cNvSpPr>
              <p:nvPr/>
            </p:nvSpPr>
            <p:spPr bwMode="auto">
              <a:xfrm>
                <a:off x="2133" y="1644"/>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01" name="Rectangle 51">
                <a:extLst>
                  <a:ext uri="{FF2B5EF4-FFF2-40B4-BE49-F238E27FC236}">
                    <a16:creationId xmlns:a16="http://schemas.microsoft.com/office/drawing/2014/main" id="{928A3C4E-050F-4579-9B1E-5074EC20BF36}"/>
                  </a:ext>
                </a:extLst>
              </p:cNvPr>
              <p:cNvSpPr>
                <a:spLocks noChangeArrowheads="1"/>
              </p:cNvSpPr>
              <p:nvPr/>
            </p:nvSpPr>
            <p:spPr bwMode="auto">
              <a:xfrm>
                <a:off x="2031" y="1597"/>
                <a:ext cx="112"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r>
                  <a:rPr lang="en-GB" altLang="pl-PL" sz="1100" b="0" i="1">
                    <a:solidFill>
                      <a:srgbClr val="000000"/>
                    </a:solidFill>
                    <a:latin typeface="Times New Roman" panose="02020603050405020304" pitchFamily="18" charset="0"/>
                    <a:ea typeface="+mn-ea"/>
                    <a:cs typeface="+mn-cs"/>
                  </a:rPr>
                  <a:t>0.2</a:t>
                </a:r>
                <a:endParaRPr lang="en-GB" altLang="pl-PL" sz="1800" b="0">
                  <a:solidFill>
                    <a:srgbClr val="000000"/>
                  </a:solidFill>
                  <a:ea typeface="+mn-ea"/>
                  <a:cs typeface="+mn-cs"/>
                </a:endParaRPr>
              </a:p>
            </p:txBody>
          </p:sp>
          <p:sp>
            <p:nvSpPr>
              <p:cNvPr id="43102" name="Line 52">
                <a:extLst>
                  <a:ext uri="{FF2B5EF4-FFF2-40B4-BE49-F238E27FC236}">
                    <a16:creationId xmlns:a16="http://schemas.microsoft.com/office/drawing/2014/main" id="{201DBB22-7AFE-4945-8435-84D47228044D}"/>
                  </a:ext>
                </a:extLst>
              </p:cNvPr>
              <p:cNvSpPr>
                <a:spLocks noChangeShapeType="1"/>
              </p:cNvSpPr>
              <p:nvPr/>
            </p:nvSpPr>
            <p:spPr bwMode="auto">
              <a:xfrm>
                <a:off x="2133" y="1517"/>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03" name="Rectangle 53">
                <a:extLst>
                  <a:ext uri="{FF2B5EF4-FFF2-40B4-BE49-F238E27FC236}">
                    <a16:creationId xmlns:a16="http://schemas.microsoft.com/office/drawing/2014/main" id="{963D80D8-8501-4B5E-B24C-0E71BC68F10B}"/>
                  </a:ext>
                </a:extLst>
              </p:cNvPr>
              <p:cNvSpPr>
                <a:spLocks noChangeArrowheads="1"/>
              </p:cNvSpPr>
              <p:nvPr/>
            </p:nvSpPr>
            <p:spPr bwMode="auto">
              <a:xfrm>
                <a:off x="2031" y="1474"/>
                <a:ext cx="112"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r>
                  <a:rPr lang="en-GB" altLang="pl-PL" sz="1100" b="0" i="1">
                    <a:solidFill>
                      <a:srgbClr val="000000"/>
                    </a:solidFill>
                    <a:latin typeface="Times New Roman" panose="02020603050405020304" pitchFamily="18" charset="0"/>
                    <a:ea typeface="+mn-ea"/>
                    <a:cs typeface="+mn-cs"/>
                  </a:rPr>
                  <a:t>0.4</a:t>
                </a:r>
                <a:endParaRPr lang="en-GB" altLang="pl-PL" sz="1800" b="0">
                  <a:solidFill>
                    <a:srgbClr val="000000"/>
                  </a:solidFill>
                  <a:ea typeface="+mn-ea"/>
                  <a:cs typeface="+mn-cs"/>
                </a:endParaRPr>
              </a:p>
            </p:txBody>
          </p:sp>
          <p:sp>
            <p:nvSpPr>
              <p:cNvPr id="43104" name="Line 54">
                <a:extLst>
                  <a:ext uri="{FF2B5EF4-FFF2-40B4-BE49-F238E27FC236}">
                    <a16:creationId xmlns:a16="http://schemas.microsoft.com/office/drawing/2014/main" id="{D15DFF20-DFAC-4CDA-A9B9-7478E24291FE}"/>
                  </a:ext>
                </a:extLst>
              </p:cNvPr>
              <p:cNvSpPr>
                <a:spLocks noChangeShapeType="1"/>
              </p:cNvSpPr>
              <p:nvPr/>
            </p:nvSpPr>
            <p:spPr bwMode="auto">
              <a:xfrm>
                <a:off x="2133" y="1394"/>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05" name="Rectangle 55">
                <a:extLst>
                  <a:ext uri="{FF2B5EF4-FFF2-40B4-BE49-F238E27FC236}">
                    <a16:creationId xmlns:a16="http://schemas.microsoft.com/office/drawing/2014/main" id="{C673EF34-094F-4EAC-ACDF-04CF7F95C55B}"/>
                  </a:ext>
                </a:extLst>
              </p:cNvPr>
              <p:cNvSpPr>
                <a:spLocks noChangeArrowheads="1"/>
              </p:cNvSpPr>
              <p:nvPr/>
            </p:nvSpPr>
            <p:spPr bwMode="auto">
              <a:xfrm>
                <a:off x="2031" y="1346"/>
                <a:ext cx="112"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r>
                  <a:rPr lang="en-GB" altLang="pl-PL" sz="1100" b="0" i="1">
                    <a:solidFill>
                      <a:srgbClr val="000000"/>
                    </a:solidFill>
                    <a:latin typeface="Times New Roman" panose="02020603050405020304" pitchFamily="18" charset="0"/>
                    <a:ea typeface="+mn-ea"/>
                    <a:cs typeface="+mn-cs"/>
                  </a:rPr>
                  <a:t>0.6</a:t>
                </a:r>
                <a:endParaRPr lang="en-GB" altLang="pl-PL" sz="1800" b="0">
                  <a:solidFill>
                    <a:srgbClr val="000000"/>
                  </a:solidFill>
                  <a:ea typeface="+mn-ea"/>
                  <a:cs typeface="+mn-cs"/>
                </a:endParaRPr>
              </a:p>
            </p:txBody>
          </p:sp>
          <p:sp>
            <p:nvSpPr>
              <p:cNvPr id="43106" name="Line 56">
                <a:extLst>
                  <a:ext uri="{FF2B5EF4-FFF2-40B4-BE49-F238E27FC236}">
                    <a16:creationId xmlns:a16="http://schemas.microsoft.com/office/drawing/2014/main" id="{C3BB21B0-8642-4BC2-9473-F71BB525FF75}"/>
                  </a:ext>
                </a:extLst>
              </p:cNvPr>
              <p:cNvSpPr>
                <a:spLocks noChangeShapeType="1"/>
              </p:cNvSpPr>
              <p:nvPr/>
            </p:nvSpPr>
            <p:spPr bwMode="auto">
              <a:xfrm>
                <a:off x="2133" y="1266"/>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07" name="Rectangle 57">
                <a:extLst>
                  <a:ext uri="{FF2B5EF4-FFF2-40B4-BE49-F238E27FC236}">
                    <a16:creationId xmlns:a16="http://schemas.microsoft.com/office/drawing/2014/main" id="{58A849E9-5C2E-4E32-B828-10F291529068}"/>
                  </a:ext>
                </a:extLst>
              </p:cNvPr>
              <p:cNvSpPr>
                <a:spLocks noChangeArrowheads="1"/>
              </p:cNvSpPr>
              <p:nvPr/>
            </p:nvSpPr>
            <p:spPr bwMode="auto">
              <a:xfrm>
                <a:off x="2031" y="1223"/>
                <a:ext cx="112"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r>
                  <a:rPr lang="en-GB" altLang="pl-PL" sz="1100" b="0" i="1">
                    <a:solidFill>
                      <a:srgbClr val="000000"/>
                    </a:solidFill>
                    <a:latin typeface="Times New Roman" panose="02020603050405020304" pitchFamily="18" charset="0"/>
                    <a:ea typeface="+mn-ea"/>
                    <a:cs typeface="+mn-cs"/>
                  </a:rPr>
                  <a:t>0.8</a:t>
                </a:r>
                <a:endParaRPr lang="en-GB" altLang="pl-PL" sz="1800" b="0">
                  <a:solidFill>
                    <a:srgbClr val="000000"/>
                  </a:solidFill>
                  <a:ea typeface="+mn-ea"/>
                  <a:cs typeface="+mn-cs"/>
                </a:endParaRPr>
              </a:p>
            </p:txBody>
          </p:sp>
          <p:sp>
            <p:nvSpPr>
              <p:cNvPr id="43108" name="Line 58">
                <a:extLst>
                  <a:ext uri="{FF2B5EF4-FFF2-40B4-BE49-F238E27FC236}">
                    <a16:creationId xmlns:a16="http://schemas.microsoft.com/office/drawing/2014/main" id="{79AC6A4A-4B34-493E-8091-71919FCD2832}"/>
                  </a:ext>
                </a:extLst>
              </p:cNvPr>
              <p:cNvSpPr>
                <a:spLocks noChangeShapeType="1"/>
              </p:cNvSpPr>
              <p:nvPr/>
            </p:nvSpPr>
            <p:spPr bwMode="auto">
              <a:xfrm>
                <a:off x="2133" y="1144"/>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09" name="Rectangle 59">
                <a:extLst>
                  <a:ext uri="{FF2B5EF4-FFF2-40B4-BE49-F238E27FC236}">
                    <a16:creationId xmlns:a16="http://schemas.microsoft.com/office/drawing/2014/main" id="{2626A59F-36F8-43E5-BFEC-1AA9693BDDB1}"/>
                  </a:ext>
                </a:extLst>
              </p:cNvPr>
              <p:cNvSpPr>
                <a:spLocks noChangeArrowheads="1"/>
              </p:cNvSpPr>
              <p:nvPr/>
            </p:nvSpPr>
            <p:spPr bwMode="auto">
              <a:xfrm>
                <a:off x="2089" y="1097"/>
                <a:ext cx="4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r>
                  <a:rPr lang="en-GB" altLang="pl-PL" sz="1100" b="0" i="1">
                    <a:solidFill>
                      <a:srgbClr val="000000"/>
                    </a:solidFill>
                    <a:latin typeface="Times New Roman" panose="02020603050405020304" pitchFamily="18" charset="0"/>
                    <a:ea typeface="+mn-ea"/>
                    <a:cs typeface="+mn-cs"/>
                  </a:rPr>
                  <a:t>1</a:t>
                </a:r>
                <a:endParaRPr lang="en-GB" altLang="pl-PL" sz="1800" b="0">
                  <a:solidFill>
                    <a:srgbClr val="000000"/>
                  </a:solidFill>
                  <a:ea typeface="+mn-ea"/>
                  <a:cs typeface="+mn-cs"/>
                </a:endParaRPr>
              </a:p>
            </p:txBody>
          </p:sp>
          <p:sp>
            <p:nvSpPr>
              <p:cNvPr id="43110" name="Line 60">
                <a:extLst>
                  <a:ext uri="{FF2B5EF4-FFF2-40B4-BE49-F238E27FC236}">
                    <a16:creationId xmlns:a16="http://schemas.microsoft.com/office/drawing/2014/main" id="{E92A3391-DFD0-40F2-A44E-F568D5D3586C}"/>
                  </a:ext>
                </a:extLst>
              </p:cNvPr>
              <p:cNvSpPr>
                <a:spLocks noChangeShapeType="1"/>
              </p:cNvSpPr>
              <p:nvPr/>
            </p:nvSpPr>
            <p:spPr bwMode="auto">
              <a:xfrm>
                <a:off x="2133" y="1734"/>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11" name="Line 61">
                <a:extLst>
                  <a:ext uri="{FF2B5EF4-FFF2-40B4-BE49-F238E27FC236}">
                    <a16:creationId xmlns:a16="http://schemas.microsoft.com/office/drawing/2014/main" id="{57E5963D-13F6-4988-9D90-2879CC4F50C8}"/>
                  </a:ext>
                </a:extLst>
              </p:cNvPr>
              <p:cNvSpPr>
                <a:spLocks noChangeShapeType="1"/>
              </p:cNvSpPr>
              <p:nvPr/>
            </p:nvSpPr>
            <p:spPr bwMode="auto">
              <a:xfrm>
                <a:off x="2133" y="1706"/>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12" name="Line 62">
                <a:extLst>
                  <a:ext uri="{FF2B5EF4-FFF2-40B4-BE49-F238E27FC236}">
                    <a16:creationId xmlns:a16="http://schemas.microsoft.com/office/drawing/2014/main" id="{11E7B6A1-AC6B-4610-893D-C1317F65783C}"/>
                  </a:ext>
                </a:extLst>
              </p:cNvPr>
              <p:cNvSpPr>
                <a:spLocks noChangeShapeType="1"/>
              </p:cNvSpPr>
              <p:nvPr/>
            </p:nvSpPr>
            <p:spPr bwMode="auto">
              <a:xfrm>
                <a:off x="2133" y="1672"/>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13" name="Line 63">
                <a:extLst>
                  <a:ext uri="{FF2B5EF4-FFF2-40B4-BE49-F238E27FC236}">
                    <a16:creationId xmlns:a16="http://schemas.microsoft.com/office/drawing/2014/main" id="{2B6B4DF9-F9BC-430C-9983-1A5BDEB92F51}"/>
                  </a:ext>
                </a:extLst>
              </p:cNvPr>
              <p:cNvSpPr>
                <a:spLocks noChangeShapeType="1"/>
              </p:cNvSpPr>
              <p:nvPr/>
            </p:nvSpPr>
            <p:spPr bwMode="auto">
              <a:xfrm>
                <a:off x="2133" y="1611"/>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14" name="Line 64">
                <a:extLst>
                  <a:ext uri="{FF2B5EF4-FFF2-40B4-BE49-F238E27FC236}">
                    <a16:creationId xmlns:a16="http://schemas.microsoft.com/office/drawing/2014/main" id="{48BD70A9-54FC-4F04-993C-C01CB10B9146}"/>
                  </a:ext>
                </a:extLst>
              </p:cNvPr>
              <p:cNvSpPr>
                <a:spLocks noChangeShapeType="1"/>
              </p:cNvSpPr>
              <p:nvPr/>
            </p:nvSpPr>
            <p:spPr bwMode="auto">
              <a:xfrm>
                <a:off x="2133" y="1578"/>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15" name="Line 65">
                <a:extLst>
                  <a:ext uri="{FF2B5EF4-FFF2-40B4-BE49-F238E27FC236}">
                    <a16:creationId xmlns:a16="http://schemas.microsoft.com/office/drawing/2014/main" id="{80FE069A-A993-41E3-96C3-79AEDFEBA1D2}"/>
                  </a:ext>
                </a:extLst>
              </p:cNvPr>
              <p:cNvSpPr>
                <a:spLocks noChangeShapeType="1"/>
              </p:cNvSpPr>
              <p:nvPr/>
            </p:nvSpPr>
            <p:spPr bwMode="auto">
              <a:xfrm>
                <a:off x="2133" y="1549"/>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16" name="Line 66">
                <a:extLst>
                  <a:ext uri="{FF2B5EF4-FFF2-40B4-BE49-F238E27FC236}">
                    <a16:creationId xmlns:a16="http://schemas.microsoft.com/office/drawing/2014/main" id="{BB317544-A694-4F44-9F19-DC8596584A1E}"/>
                  </a:ext>
                </a:extLst>
              </p:cNvPr>
              <p:cNvSpPr>
                <a:spLocks noChangeShapeType="1"/>
              </p:cNvSpPr>
              <p:nvPr/>
            </p:nvSpPr>
            <p:spPr bwMode="auto">
              <a:xfrm>
                <a:off x="2133" y="1483"/>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17" name="Line 67">
                <a:extLst>
                  <a:ext uri="{FF2B5EF4-FFF2-40B4-BE49-F238E27FC236}">
                    <a16:creationId xmlns:a16="http://schemas.microsoft.com/office/drawing/2014/main" id="{BC387933-31FA-4B8A-A3DE-E47508F43A67}"/>
                  </a:ext>
                </a:extLst>
              </p:cNvPr>
              <p:cNvSpPr>
                <a:spLocks noChangeShapeType="1"/>
              </p:cNvSpPr>
              <p:nvPr/>
            </p:nvSpPr>
            <p:spPr bwMode="auto">
              <a:xfrm>
                <a:off x="2133" y="1455"/>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18" name="Line 68">
                <a:extLst>
                  <a:ext uri="{FF2B5EF4-FFF2-40B4-BE49-F238E27FC236}">
                    <a16:creationId xmlns:a16="http://schemas.microsoft.com/office/drawing/2014/main" id="{E8EADBFE-8E54-4152-94D7-C42EFB79003E}"/>
                  </a:ext>
                </a:extLst>
              </p:cNvPr>
              <p:cNvSpPr>
                <a:spLocks noChangeShapeType="1"/>
              </p:cNvSpPr>
              <p:nvPr/>
            </p:nvSpPr>
            <p:spPr bwMode="auto">
              <a:xfrm>
                <a:off x="2133" y="1422"/>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19" name="Line 69">
                <a:extLst>
                  <a:ext uri="{FF2B5EF4-FFF2-40B4-BE49-F238E27FC236}">
                    <a16:creationId xmlns:a16="http://schemas.microsoft.com/office/drawing/2014/main" id="{CB56BE16-8E3C-4F24-AA24-C7D7744A9505}"/>
                  </a:ext>
                </a:extLst>
              </p:cNvPr>
              <p:cNvSpPr>
                <a:spLocks noChangeShapeType="1"/>
              </p:cNvSpPr>
              <p:nvPr/>
            </p:nvSpPr>
            <p:spPr bwMode="auto">
              <a:xfrm>
                <a:off x="2133" y="1361"/>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20" name="Line 70">
                <a:extLst>
                  <a:ext uri="{FF2B5EF4-FFF2-40B4-BE49-F238E27FC236}">
                    <a16:creationId xmlns:a16="http://schemas.microsoft.com/office/drawing/2014/main" id="{F785DE67-2649-476A-AC9B-D2A471A9FBA4}"/>
                  </a:ext>
                </a:extLst>
              </p:cNvPr>
              <p:cNvSpPr>
                <a:spLocks noChangeShapeType="1"/>
              </p:cNvSpPr>
              <p:nvPr/>
            </p:nvSpPr>
            <p:spPr bwMode="auto">
              <a:xfrm>
                <a:off x="2133" y="1328"/>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21" name="Line 71">
                <a:extLst>
                  <a:ext uri="{FF2B5EF4-FFF2-40B4-BE49-F238E27FC236}">
                    <a16:creationId xmlns:a16="http://schemas.microsoft.com/office/drawing/2014/main" id="{DDE74122-EA7A-45C7-913F-6BDE8A0C1C42}"/>
                  </a:ext>
                </a:extLst>
              </p:cNvPr>
              <p:cNvSpPr>
                <a:spLocks noChangeShapeType="1"/>
              </p:cNvSpPr>
              <p:nvPr/>
            </p:nvSpPr>
            <p:spPr bwMode="auto">
              <a:xfrm>
                <a:off x="2133" y="1300"/>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22" name="Line 72">
                <a:extLst>
                  <a:ext uri="{FF2B5EF4-FFF2-40B4-BE49-F238E27FC236}">
                    <a16:creationId xmlns:a16="http://schemas.microsoft.com/office/drawing/2014/main" id="{C0E190FA-26B4-4847-AC52-340006F93E23}"/>
                  </a:ext>
                </a:extLst>
              </p:cNvPr>
              <p:cNvSpPr>
                <a:spLocks noChangeShapeType="1"/>
              </p:cNvSpPr>
              <p:nvPr/>
            </p:nvSpPr>
            <p:spPr bwMode="auto">
              <a:xfrm>
                <a:off x="2133" y="1234"/>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23" name="Line 73">
                <a:extLst>
                  <a:ext uri="{FF2B5EF4-FFF2-40B4-BE49-F238E27FC236}">
                    <a16:creationId xmlns:a16="http://schemas.microsoft.com/office/drawing/2014/main" id="{B46325C6-EEFA-4776-A846-B6D4275B20BD}"/>
                  </a:ext>
                </a:extLst>
              </p:cNvPr>
              <p:cNvSpPr>
                <a:spLocks noChangeShapeType="1"/>
              </p:cNvSpPr>
              <p:nvPr/>
            </p:nvSpPr>
            <p:spPr bwMode="auto">
              <a:xfrm>
                <a:off x="2133" y="1205"/>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24" name="Line 74">
                <a:extLst>
                  <a:ext uri="{FF2B5EF4-FFF2-40B4-BE49-F238E27FC236}">
                    <a16:creationId xmlns:a16="http://schemas.microsoft.com/office/drawing/2014/main" id="{FF76F4EB-5EBC-4B1F-8574-1CD4FFAF0D09}"/>
                  </a:ext>
                </a:extLst>
              </p:cNvPr>
              <p:cNvSpPr>
                <a:spLocks noChangeShapeType="1"/>
              </p:cNvSpPr>
              <p:nvPr/>
            </p:nvSpPr>
            <p:spPr bwMode="auto">
              <a:xfrm>
                <a:off x="2133" y="1172"/>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25" name="Line 75">
                <a:extLst>
                  <a:ext uri="{FF2B5EF4-FFF2-40B4-BE49-F238E27FC236}">
                    <a16:creationId xmlns:a16="http://schemas.microsoft.com/office/drawing/2014/main" id="{45E5F367-23F4-4F10-BA25-837507758616}"/>
                  </a:ext>
                </a:extLst>
              </p:cNvPr>
              <p:cNvSpPr>
                <a:spLocks noChangeShapeType="1"/>
              </p:cNvSpPr>
              <p:nvPr/>
            </p:nvSpPr>
            <p:spPr bwMode="auto">
              <a:xfrm flipV="1">
                <a:off x="2133" y="1125"/>
                <a:ext cx="0" cy="66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26" name="Line 76">
                <a:extLst>
                  <a:ext uri="{FF2B5EF4-FFF2-40B4-BE49-F238E27FC236}">
                    <a16:creationId xmlns:a16="http://schemas.microsoft.com/office/drawing/2014/main" id="{D458A560-CAFD-4564-81BE-5CFF7D079F8C}"/>
                  </a:ext>
                </a:extLst>
              </p:cNvPr>
              <p:cNvSpPr>
                <a:spLocks noChangeShapeType="1"/>
              </p:cNvSpPr>
              <p:nvPr/>
            </p:nvSpPr>
            <p:spPr bwMode="auto">
              <a:xfrm flipV="1">
                <a:off x="2155" y="1125"/>
                <a:ext cx="0"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27" name="Line 77">
                <a:extLst>
                  <a:ext uri="{FF2B5EF4-FFF2-40B4-BE49-F238E27FC236}">
                    <a16:creationId xmlns:a16="http://schemas.microsoft.com/office/drawing/2014/main" id="{972F49D9-EB03-41AF-A632-4110DFDEC6E9}"/>
                  </a:ext>
                </a:extLst>
              </p:cNvPr>
              <p:cNvSpPr>
                <a:spLocks noChangeShapeType="1"/>
              </p:cNvSpPr>
              <p:nvPr/>
            </p:nvSpPr>
            <p:spPr bwMode="auto">
              <a:xfrm flipV="1">
                <a:off x="2359" y="1125"/>
                <a:ext cx="0"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28" name="Line 78">
                <a:extLst>
                  <a:ext uri="{FF2B5EF4-FFF2-40B4-BE49-F238E27FC236}">
                    <a16:creationId xmlns:a16="http://schemas.microsoft.com/office/drawing/2014/main" id="{CFB2B497-A7A5-4654-B014-3E1113326DD9}"/>
                  </a:ext>
                </a:extLst>
              </p:cNvPr>
              <p:cNvSpPr>
                <a:spLocks noChangeShapeType="1"/>
              </p:cNvSpPr>
              <p:nvPr/>
            </p:nvSpPr>
            <p:spPr bwMode="auto">
              <a:xfrm flipV="1">
                <a:off x="2567" y="1125"/>
                <a:ext cx="0"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29" name="Line 79">
                <a:extLst>
                  <a:ext uri="{FF2B5EF4-FFF2-40B4-BE49-F238E27FC236}">
                    <a16:creationId xmlns:a16="http://schemas.microsoft.com/office/drawing/2014/main" id="{3DAB4891-0350-493F-B756-E32EE253BC12}"/>
                  </a:ext>
                </a:extLst>
              </p:cNvPr>
              <p:cNvSpPr>
                <a:spLocks noChangeShapeType="1"/>
              </p:cNvSpPr>
              <p:nvPr/>
            </p:nvSpPr>
            <p:spPr bwMode="auto">
              <a:xfrm flipV="1">
                <a:off x="2771" y="1125"/>
                <a:ext cx="0"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30" name="Line 80">
                <a:extLst>
                  <a:ext uri="{FF2B5EF4-FFF2-40B4-BE49-F238E27FC236}">
                    <a16:creationId xmlns:a16="http://schemas.microsoft.com/office/drawing/2014/main" id="{33F5DA62-D7D5-49A2-8E06-BB985CF6C25D}"/>
                  </a:ext>
                </a:extLst>
              </p:cNvPr>
              <p:cNvSpPr>
                <a:spLocks noChangeShapeType="1"/>
              </p:cNvSpPr>
              <p:nvPr/>
            </p:nvSpPr>
            <p:spPr bwMode="auto">
              <a:xfrm flipV="1">
                <a:off x="2974" y="1125"/>
                <a:ext cx="0"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31" name="Line 81">
                <a:extLst>
                  <a:ext uri="{FF2B5EF4-FFF2-40B4-BE49-F238E27FC236}">
                    <a16:creationId xmlns:a16="http://schemas.microsoft.com/office/drawing/2014/main" id="{1FF7F0DE-DCB5-49BC-9766-0B142A09B59D}"/>
                  </a:ext>
                </a:extLst>
              </p:cNvPr>
              <p:cNvSpPr>
                <a:spLocks noChangeShapeType="1"/>
              </p:cNvSpPr>
              <p:nvPr/>
            </p:nvSpPr>
            <p:spPr bwMode="auto">
              <a:xfrm>
                <a:off x="2196" y="1125"/>
                <a:ext cx="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32" name="Line 82">
                <a:extLst>
                  <a:ext uri="{FF2B5EF4-FFF2-40B4-BE49-F238E27FC236}">
                    <a16:creationId xmlns:a16="http://schemas.microsoft.com/office/drawing/2014/main" id="{07D11C24-992E-4623-8D71-2197C81DBCBD}"/>
                  </a:ext>
                </a:extLst>
              </p:cNvPr>
              <p:cNvSpPr>
                <a:spLocks noChangeShapeType="1"/>
              </p:cNvSpPr>
              <p:nvPr/>
            </p:nvSpPr>
            <p:spPr bwMode="auto">
              <a:xfrm>
                <a:off x="2237" y="1125"/>
                <a:ext cx="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33" name="Line 83">
                <a:extLst>
                  <a:ext uri="{FF2B5EF4-FFF2-40B4-BE49-F238E27FC236}">
                    <a16:creationId xmlns:a16="http://schemas.microsoft.com/office/drawing/2014/main" id="{834AD23E-F77B-44C3-AD43-9847E927EDA9}"/>
                  </a:ext>
                </a:extLst>
              </p:cNvPr>
              <p:cNvSpPr>
                <a:spLocks noChangeShapeType="1"/>
              </p:cNvSpPr>
              <p:nvPr/>
            </p:nvSpPr>
            <p:spPr bwMode="auto">
              <a:xfrm>
                <a:off x="2278" y="1125"/>
                <a:ext cx="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34" name="Line 84">
                <a:extLst>
                  <a:ext uri="{FF2B5EF4-FFF2-40B4-BE49-F238E27FC236}">
                    <a16:creationId xmlns:a16="http://schemas.microsoft.com/office/drawing/2014/main" id="{1AB8E1EC-174F-4E3A-8A45-5693DCEF3237}"/>
                  </a:ext>
                </a:extLst>
              </p:cNvPr>
              <p:cNvSpPr>
                <a:spLocks noChangeShapeType="1"/>
              </p:cNvSpPr>
              <p:nvPr/>
            </p:nvSpPr>
            <p:spPr bwMode="auto">
              <a:xfrm>
                <a:off x="2319" y="1125"/>
                <a:ext cx="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35" name="Line 85">
                <a:extLst>
                  <a:ext uri="{FF2B5EF4-FFF2-40B4-BE49-F238E27FC236}">
                    <a16:creationId xmlns:a16="http://schemas.microsoft.com/office/drawing/2014/main" id="{94F7627D-1D53-47D0-8F83-AE25467C85FC}"/>
                  </a:ext>
                </a:extLst>
              </p:cNvPr>
              <p:cNvSpPr>
                <a:spLocks noChangeShapeType="1"/>
              </p:cNvSpPr>
              <p:nvPr/>
            </p:nvSpPr>
            <p:spPr bwMode="auto">
              <a:xfrm>
                <a:off x="2400" y="1125"/>
                <a:ext cx="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36" name="Line 86">
                <a:extLst>
                  <a:ext uri="{FF2B5EF4-FFF2-40B4-BE49-F238E27FC236}">
                    <a16:creationId xmlns:a16="http://schemas.microsoft.com/office/drawing/2014/main" id="{BF74377B-35F8-473F-AF2D-5193439EA10E}"/>
                  </a:ext>
                </a:extLst>
              </p:cNvPr>
              <p:cNvSpPr>
                <a:spLocks noChangeShapeType="1"/>
              </p:cNvSpPr>
              <p:nvPr/>
            </p:nvSpPr>
            <p:spPr bwMode="auto">
              <a:xfrm>
                <a:off x="2440" y="1125"/>
                <a:ext cx="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37" name="Line 87">
                <a:extLst>
                  <a:ext uri="{FF2B5EF4-FFF2-40B4-BE49-F238E27FC236}">
                    <a16:creationId xmlns:a16="http://schemas.microsoft.com/office/drawing/2014/main" id="{FDE67C61-A82B-492B-B8B2-630399FD3D8B}"/>
                  </a:ext>
                </a:extLst>
              </p:cNvPr>
              <p:cNvSpPr>
                <a:spLocks noChangeShapeType="1"/>
              </p:cNvSpPr>
              <p:nvPr/>
            </p:nvSpPr>
            <p:spPr bwMode="auto">
              <a:xfrm>
                <a:off x="2481" y="1125"/>
                <a:ext cx="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38" name="Line 88">
                <a:extLst>
                  <a:ext uri="{FF2B5EF4-FFF2-40B4-BE49-F238E27FC236}">
                    <a16:creationId xmlns:a16="http://schemas.microsoft.com/office/drawing/2014/main" id="{4F6C2C76-60C3-4A05-B0E4-9DBE44D7C21C}"/>
                  </a:ext>
                </a:extLst>
              </p:cNvPr>
              <p:cNvSpPr>
                <a:spLocks noChangeShapeType="1"/>
              </p:cNvSpPr>
              <p:nvPr/>
            </p:nvSpPr>
            <p:spPr bwMode="auto">
              <a:xfrm>
                <a:off x="2527" y="1125"/>
                <a:ext cx="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39" name="Line 89">
                <a:extLst>
                  <a:ext uri="{FF2B5EF4-FFF2-40B4-BE49-F238E27FC236}">
                    <a16:creationId xmlns:a16="http://schemas.microsoft.com/office/drawing/2014/main" id="{65D7E6C6-E7C4-4B44-93EE-2126CCEE5D79}"/>
                  </a:ext>
                </a:extLst>
              </p:cNvPr>
              <p:cNvSpPr>
                <a:spLocks noChangeShapeType="1"/>
              </p:cNvSpPr>
              <p:nvPr/>
            </p:nvSpPr>
            <p:spPr bwMode="auto">
              <a:xfrm>
                <a:off x="2608" y="1125"/>
                <a:ext cx="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40" name="Line 90">
                <a:extLst>
                  <a:ext uri="{FF2B5EF4-FFF2-40B4-BE49-F238E27FC236}">
                    <a16:creationId xmlns:a16="http://schemas.microsoft.com/office/drawing/2014/main" id="{EFC0F538-5FB6-41FC-A047-C1B9058160E0}"/>
                  </a:ext>
                </a:extLst>
              </p:cNvPr>
              <p:cNvSpPr>
                <a:spLocks noChangeShapeType="1"/>
              </p:cNvSpPr>
              <p:nvPr/>
            </p:nvSpPr>
            <p:spPr bwMode="auto">
              <a:xfrm>
                <a:off x="2648" y="1125"/>
                <a:ext cx="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41" name="Line 91">
                <a:extLst>
                  <a:ext uri="{FF2B5EF4-FFF2-40B4-BE49-F238E27FC236}">
                    <a16:creationId xmlns:a16="http://schemas.microsoft.com/office/drawing/2014/main" id="{4BE9191C-538A-47D1-9106-1598A7418A56}"/>
                  </a:ext>
                </a:extLst>
              </p:cNvPr>
              <p:cNvSpPr>
                <a:spLocks noChangeShapeType="1"/>
              </p:cNvSpPr>
              <p:nvPr/>
            </p:nvSpPr>
            <p:spPr bwMode="auto">
              <a:xfrm>
                <a:off x="2689" y="1125"/>
                <a:ext cx="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42" name="Line 92">
                <a:extLst>
                  <a:ext uri="{FF2B5EF4-FFF2-40B4-BE49-F238E27FC236}">
                    <a16:creationId xmlns:a16="http://schemas.microsoft.com/office/drawing/2014/main" id="{371DD8AA-9B97-4222-9949-F0947F42B8E6}"/>
                  </a:ext>
                </a:extLst>
              </p:cNvPr>
              <p:cNvSpPr>
                <a:spLocks noChangeShapeType="1"/>
              </p:cNvSpPr>
              <p:nvPr/>
            </p:nvSpPr>
            <p:spPr bwMode="auto">
              <a:xfrm>
                <a:off x="2730" y="1125"/>
                <a:ext cx="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43" name="Line 93">
                <a:extLst>
                  <a:ext uri="{FF2B5EF4-FFF2-40B4-BE49-F238E27FC236}">
                    <a16:creationId xmlns:a16="http://schemas.microsoft.com/office/drawing/2014/main" id="{2D116A6A-4198-4DB4-921B-C98EC185CF39}"/>
                  </a:ext>
                </a:extLst>
              </p:cNvPr>
              <p:cNvSpPr>
                <a:spLocks noChangeShapeType="1"/>
              </p:cNvSpPr>
              <p:nvPr/>
            </p:nvSpPr>
            <p:spPr bwMode="auto">
              <a:xfrm>
                <a:off x="2812" y="1125"/>
                <a:ext cx="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44" name="Line 94">
                <a:extLst>
                  <a:ext uri="{FF2B5EF4-FFF2-40B4-BE49-F238E27FC236}">
                    <a16:creationId xmlns:a16="http://schemas.microsoft.com/office/drawing/2014/main" id="{8CC2DCB9-7A1F-4573-A2AD-7DBA103E0770}"/>
                  </a:ext>
                </a:extLst>
              </p:cNvPr>
              <p:cNvSpPr>
                <a:spLocks noChangeShapeType="1"/>
              </p:cNvSpPr>
              <p:nvPr/>
            </p:nvSpPr>
            <p:spPr bwMode="auto">
              <a:xfrm>
                <a:off x="2852" y="1125"/>
                <a:ext cx="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45" name="Line 95">
                <a:extLst>
                  <a:ext uri="{FF2B5EF4-FFF2-40B4-BE49-F238E27FC236}">
                    <a16:creationId xmlns:a16="http://schemas.microsoft.com/office/drawing/2014/main" id="{54822FE5-104B-4979-AA28-2BDBCF78B988}"/>
                  </a:ext>
                </a:extLst>
              </p:cNvPr>
              <p:cNvSpPr>
                <a:spLocks noChangeShapeType="1"/>
              </p:cNvSpPr>
              <p:nvPr/>
            </p:nvSpPr>
            <p:spPr bwMode="auto">
              <a:xfrm>
                <a:off x="2893" y="1125"/>
                <a:ext cx="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46" name="Line 96">
                <a:extLst>
                  <a:ext uri="{FF2B5EF4-FFF2-40B4-BE49-F238E27FC236}">
                    <a16:creationId xmlns:a16="http://schemas.microsoft.com/office/drawing/2014/main" id="{68929820-4C8F-4589-B3CF-AF10BE75949E}"/>
                  </a:ext>
                </a:extLst>
              </p:cNvPr>
              <p:cNvSpPr>
                <a:spLocks noChangeShapeType="1"/>
              </p:cNvSpPr>
              <p:nvPr/>
            </p:nvSpPr>
            <p:spPr bwMode="auto">
              <a:xfrm>
                <a:off x="2933" y="1125"/>
                <a:ext cx="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47" name="Line 97">
                <a:extLst>
                  <a:ext uri="{FF2B5EF4-FFF2-40B4-BE49-F238E27FC236}">
                    <a16:creationId xmlns:a16="http://schemas.microsoft.com/office/drawing/2014/main" id="{9814C9B8-400C-45B5-AC79-0DF9200C4A16}"/>
                  </a:ext>
                </a:extLst>
              </p:cNvPr>
              <p:cNvSpPr>
                <a:spLocks noChangeShapeType="1"/>
              </p:cNvSpPr>
              <p:nvPr/>
            </p:nvSpPr>
            <p:spPr bwMode="auto">
              <a:xfrm>
                <a:off x="3014" y="1125"/>
                <a:ext cx="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48" name="Line 98">
                <a:extLst>
                  <a:ext uri="{FF2B5EF4-FFF2-40B4-BE49-F238E27FC236}">
                    <a16:creationId xmlns:a16="http://schemas.microsoft.com/office/drawing/2014/main" id="{62BF6BB3-66EF-4608-B2EC-8F80EC9A2F37}"/>
                  </a:ext>
                </a:extLst>
              </p:cNvPr>
              <p:cNvSpPr>
                <a:spLocks noChangeShapeType="1"/>
              </p:cNvSpPr>
              <p:nvPr/>
            </p:nvSpPr>
            <p:spPr bwMode="auto">
              <a:xfrm>
                <a:off x="3056" y="1125"/>
                <a:ext cx="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49" name="Line 99">
                <a:extLst>
                  <a:ext uri="{FF2B5EF4-FFF2-40B4-BE49-F238E27FC236}">
                    <a16:creationId xmlns:a16="http://schemas.microsoft.com/office/drawing/2014/main" id="{98A63E19-CE9E-44D6-8772-A81B7DEC596A}"/>
                  </a:ext>
                </a:extLst>
              </p:cNvPr>
              <p:cNvSpPr>
                <a:spLocks noChangeShapeType="1"/>
              </p:cNvSpPr>
              <p:nvPr/>
            </p:nvSpPr>
            <p:spPr bwMode="auto">
              <a:xfrm>
                <a:off x="3096" y="1125"/>
                <a:ext cx="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50" name="Line 100">
                <a:extLst>
                  <a:ext uri="{FF2B5EF4-FFF2-40B4-BE49-F238E27FC236}">
                    <a16:creationId xmlns:a16="http://schemas.microsoft.com/office/drawing/2014/main" id="{D0C2F2AA-ACA8-482F-BEBA-B85D7684E80E}"/>
                  </a:ext>
                </a:extLst>
              </p:cNvPr>
              <p:cNvSpPr>
                <a:spLocks noChangeShapeType="1"/>
              </p:cNvSpPr>
              <p:nvPr/>
            </p:nvSpPr>
            <p:spPr bwMode="auto">
              <a:xfrm>
                <a:off x="3137" y="1125"/>
                <a:ext cx="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51" name="Line 101">
                <a:extLst>
                  <a:ext uri="{FF2B5EF4-FFF2-40B4-BE49-F238E27FC236}">
                    <a16:creationId xmlns:a16="http://schemas.microsoft.com/office/drawing/2014/main" id="{7C8E373E-2B28-4C59-AF3C-CD17CBEB4610}"/>
                  </a:ext>
                </a:extLst>
              </p:cNvPr>
              <p:cNvSpPr>
                <a:spLocks noChangeShapeType="1"/>
              </p:cNvSpPr>
              <p:nvPr/>
            </p:nvSpPr>
            <p:spPr bwMode="auto">
              <a:xfrm>
                <a:off x="2133" y="1125"/>
                <a:ext cx="102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52" name="Line 102">
                <a:extLst>
                  <a:ext uri="{FF2B5EF4-FFF2-40B4-BE49-F238E27FC236}">
                    <a16:creationId xmlns:a16="http://schemas.microsoft.com/office/drawing/2014/main" id="{805789A8-43B9-4BDE-B6E0-5B8912997D29}"/>
                  </a:ext>
                </a:extLst>
              </p:cNvPr>
              <p:cNvSpPr>
                <a:spLocks noChangeShapeType="1"/>
              </p:cNvSpPr>
              <p:nvPr/>
            </p:nvSpPr>
            <p:spPr bwMode="auto">
              <a:xfrm>
                <a:off x="3155" y="1766"/>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53" name="Line 103">
                <a:extLst>
                  <a:ext uri="{FF2B5EF4-FFF2-40B4-BE49-F238E27FC236}">
                    <a16:creationId xmlns:a16="http://schemas.microsoft.com/office/drawing/2014/main" id="{43A5EE1F-741F-4316-BE50-92C164FDED7E}"/>
                  </a:ext>
                </a:extLst>
              </p:cNvPr>
              <p:cNvSpPr>
                <a:spLocks noChangeShapeType="1"/>
              </p:cNvSpPr>
              <p:nvPr/>
            </p:nvSpPr>
            <p:spPr bwMode="auto">
              <a:xfrm>
                <a:off x="3155" y="1644"/>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54" name="Line 104">
                <a:extLst>
                  <a:ext uri="{FF2B5EF4-FFF2-40B4-BE49-F238E27FC236}">
                    <a16:creationId xmlns:a16="http://schemas.microsoft.com/office/drawing/2014/main" id="{26C3C90C-7272-4ED6-8205-627DEFBBA1F3}"/>
                  </a:ext>
                </a:extLst>
              </p:cNvPr>
              <p:cNvSpPr>
                <a:spLocks noChangeShapeType="1"/>
              </p:cNvSpPr>
              <p:nvPr/>
            </p:nvSpPr>
            <p:spPr bwMode="auto">
              <a:xfrm>
                <a:off x="3155" y="1517"/>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55" name="Line 105">
                <a:extLst>
                  <a:ext uri="{FF2B5EF4-FFF2-40B4-BE49-F238E27FC236}">
                    <a16:creationId xmlns:a16="http://schemas.microsoft.com/office/drawing/2014/main" id="{B6BF7990-F04C-4AD1-94FA-EA3857D7F8F2}"/>
                  </a:ext>
                </a:extLst>
              </p:cNvPr>
              <p:cNvSpPr>
                <a:spLocks noChangeShapeType="1"/>
              </p:cNvSpPr>
              <p:nvPr/>
            </p:nvSpPr>
            <p:spPr bwMode="auto">
              <a:xfrm>
                <a:off x="3155" y="1394"/>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56" name="Line 106">
                <a:extLst>
                  <a:ext uri="{FF2B5EF4-FFF2-40B4-BE49-F238E27FC236}">
                    <a16:creationId xmlns:a16="http://schemas.microsoft.com/office/drawing/2014/main" id="{7C2C09CF-05DA-495E-A38E-EF0EFCA273BE}"/>
                  </a:ext>
                </a:extLst>
              </p:cNvPr>
              <p:cNvSpPr>
                <a:spLocks noChangeShapeType="1"/>
              </p:cNvSpPr>
              <p:nvPr/>
            </p:nvSpPr>
            <p:spPr bwMode="auto">
              <a:xfrm>
                <a:off x="3155" y="1266"/>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57" name="Line 107">
                <a:extLst>
                  <a:ext uri="{FF2B5EF4-FFF2-40B4-BE49-F238E27FC236}">
                    <a16:creationId xmlns:a16="http://schemas.microsoft.com/office/drawing/2014/main" id="{7CD76902-3DC1-411C-88E5-147C45918EA4}"/>
                  </a:ext>
                </a:extLst>
              </p:cNvPr>
              <p:cNvSpPr>
                <a:spLocks noChangeShapeType="1"/>
              </p:cNvSpPr>
              <p:nvPr/>
            </p:nvSpPr>
            <p:spPr bwMode="auto">
              <a:xfrm>
                <a:off x="3155" y="1144"/>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58" name="Line 108">
                <a:extLst>
                  <a:ext uri="{FF2B5EF4-FFF2-40B4-BE49-F238E27FC236}">
                    <a16:creationId xmlns:a16="http://schemas.microsoft.com/office/drawing/2014/main" id="{CE067BA9-8C52-41B1-9ADB-4A79D6113879}"/>
                  </a:ext>
                </a:extLst>
              </p:cNvPr>
              <p:cNvSpPr>
                <a:spLocks noChangeShapeType="1"/>
              </p:cNvSpPr>
              <p:nvPr/>
            </p:nvSpPr>
            <p:spPr bwMode="auto">
              <a:xfrm>
                <a:off x="3155" y="1734"/>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59" name="Line 109">
                <a:extLst>
                  <a:ext uri="{FF2B5EF4-FFF2-40B4-BE49-F238E27FC236}">
                    <a16:creationId xmlns:a16="http://schemas.microsoft.com/office/drawing/2014/main" id="{88DCCBA8-4467-4A6E-B088-A568AEE08F14}"/>
                  </a:ext>
                </a:extLst>
              </p:cNvPr>
              <p:cNvSpPr>
                <a:spLocks noChangeShapeType="1"/>
              </p:cNvSpPr>
              <p:nvPr/>
            </p:nvSpPr>
            <p:spPr bwMode="auto">
              <a:xfrm>
                <a:off x="3155" y="1706"/>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60" name="Line 110">
                <a:extLst>
                  <a:ext uri="{FF2B5EF4-FFF2-40B4-BE49-F238E27FC236}">
                    <a16:creationId xmlns:a16="http://schemas.microsoft.com/office/drawing/2014/main" id="{901E93D8-677A-4579-A472-53E02891B047}"/>
                  </a:ext>
                </a:extLst>
              </p:cNvPr>
              <p:cNvSpPr>
                <a:spLocks noChangeShapeType="1"/>
              </p:cNvSpPr>
              <p:nvPr/>
            </p:nvSpPr>
            <p:spPr bwMode="auto">
              <a:xfrm>
                <a:off x="3155" y="1672"/>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61" name="Line 111">
                <a:extLst>
                  <a:ext uri="{FF2B5EF4-FFF2-40B4-BE49-F238E27FC236}">
                    <a16:creationId xmlns:a16="http://schemas.microsoft.com/office/drawing/2014/main" id="{DE36A0E0-1802-4A71-9A18-62E40FBA87E4}"/>
                  </a:ext>
                </a:extLst>
              </p:cNvPr>
              <p:cNvSpPr>
                <a:spLocks noChangeShapeType="1"/>
              </p:cNvSpPr>
              <p:nvPr/>
            </p:nvSpPr>
            <p:spPr bwMode="auto">
              <a:xfrm>
                <a:off x="3155" y="1611"/>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62" name="Line 112">
                <a:extLst>
                  <a:ext uri="{FF2B5EF4-FFF2-40B4-BE49-F238E27FC236}">
                    <a16:creationId xmlns:a16="http://schemas.microsoft.com/office/drawing/2014/main" id="{EA3AF1F8-236A-4DE7-A25B-06BD165E8086}"/>
                  </a:ext>
                </a:extLst>
              </p:cNvPr>
              <p:cNvSpPr>
                <a:spLocks noChangeShapeType="1"/>
              </p:cNvSpPr>
              <p:nvPr/>
            </p:nvSpPr>
            <p:spPr bwMode="auto">
              <a:xfrm>
                <a:off x="3155" y="1578"/>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63" name="Line 113">
                <a:extLst>
                  <a:ext uri="{FF2B5EF4-FFF2-40B4-BE49-F238E27FC236}">
                    <a16:creationId xmlns:a16="http://schemas.microsoft.com/office/drawing/2014/main" id="{20F506F1-3686-4555-9679-522FE1E8E06F}"/>
                  </a:ext>
                </a:extLst>
              </p:cNvPr>
              <p:cNvSpPr>
                <a:spLocks noChangeShapeType="1"/>
              </p:cNvSpPr>
              <p:nvPr/>
            </p:nvSpPr>
            <p:spPr bwMode="auto">
              <a:xfrm>
                <a:off x="3155" y="1549"/>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64" name="Line 114">
                <a:extLst>
                  <a:ext uri="{FF2B5EF4-FFF2-40B4-BE49-F238E27FC236}">
                    <a16:creationId xmlns:a16="http://schemas.microsoft.com/office/drawing/2014/main" id="{727D0F20-AEA3-40E4-BCC7-70AC014E654E}"/>
                  </a:ext>
                </a:extLst>
              </p:cNvPr>
              <p:cNvSpPr>
                <a:spLocks noChangeShapeType="1"/>
              </p:cNvSpPr>
              <p:nvPr/>
            </p:nvSpPr>
            <p:spPr bwMode="auto">
              <a:xfrm>
                <a:off x="3155" y="1483"/>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65" name="Line 115">
                <a:extLst>
                  <a:ext uri="{FF2B5EF4-FFF2-40B4-BE49-F238E27FC236}">
                    <a16:creationId xmlns:a16="http://schemas.microsoft.com/office/drawing/2014/main" id="{05F0D4A6-CE10-412C-9F98-0A15E4F6DDC9}"/>
                  </a:ext>
                </a:extLst>
              </p:cNvPr>
              <p:cNvSpPr>
                <a:spLocks noChangeShapeType="1"/>
              </p:cNvSpPr>
              <p:nvPr/>
            </p:nvSpPr>
            <p:spPr bwMode="auto">
              <a:xfrm>
                <a:off x="3155" y="1455"/>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66" name="Line 116">
                <a:extLst>
                  <a:ext uri="{FF2B5EF4-FFF2-40B4-BE49-F238E27FC236}">
                    <a16:creationId xmlns:a16="http://schemas.microsoft.com/office/drawing/2014/main" id="{FF589106-812D-42BD-AB13-31A21017AFE1}"/>
                  </a:ext>
                </a:extLst>
              </p:cNvPr>
              <p:cNvSpPr>
                <a:spLocks noChangeShapeType="1"/>
              </p:cNvSpPr>
              <p:nvPr/>
            </p:nvSpPr>
            <p:spPr bwMode="auto">
              <a:xfrm>
                <a:off x="3155" y="1422"/>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67" name="Line 117">
                <a:extLst>
                  <a:ext uri="{FF2B5EF4-FFF2-40B4-BE49-F238E27FC236}">
                    <a16:creationId xmlns:a16="http://schemas.microsoft.com/office/drawing/2014/main" id="{261B272C-FED1-44E6-A002-2B024547B737}"/>
                  </a:ext>
                </a:extLst>
              </p:cNvPr>
              <p:cNvSpPr>
                <a:spLocks noChangeShapeType="1"/>
              </p:cNvSpPr>
              <p:nvPr/>
            </p:nvSpPr>
            <p:spPr bwMode="auto">
              <a:xfrm>
                <a:off x="3155" y="1361"/>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68" name="Line 118">
                <a:extLst>
                  <a:ext uri="{FF2B5EF4-FFF2-40B4-BE49-F238E27FC236}">
                    <a16:creationId xmlns:a16="http://schemas.microsoft.com/office/drawing/2014/main" id="{4FC0540E-8804-434D-97AE-4B343D5323EA}"/>
                  </a:ext>
                </a:extLst>
              </p:cNvPr>
              <p:cNvSpPr>
                <a:spLocks noChangeShapeType="1"/>
              </p:cNvSpPr>
              <p:nvPr/>
            </p:nvSpPr>
            <p:spPr bwMode="auto">
              <a:xfrm>
                <a:off x="3155" y="1328"/>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69" name="Line 119">
                <a:extLst>
                  <a:ext uri="{FF2B5EF4-FFF2-40B4-BE49-F238E27FC236}">
                    <a16:creationId xmlns:a16="http://schemas.microsoft.com/office/drawing/2014/main" id="{9A50ACEA-26F1-4841-84BC-1BAC93E689F4}"/>
                  </a:ext>
                </a:extLst>
              </p:cNvPr>
              <p:cNvSpPr>
                <a:spLocks noChangeShapeType="1"/>
              </p:cNvSpPr>
              <p:nvPr/>
            </p:nvSpPr>
            <p:spPr bwMode="auto">
              <a:xfrm>
                <a:off x="3155" y="1300"/>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70" name="Line 120">
                <a:extLst>
                  <a:ext uri="{FF2B5EF4-FFF2-40B4-BE49-F238E27FC236}">
                    <a16:creationId xmlns:a16="http://schemas.microsoft.com/office/drawing/2014/main" id="{B691B3B9-765E-45AB-B434-B46D9A0D6322}"/>
                  </a:ext>
                </a:extLst>
              </p:cNvPr>
              <p:cNvSpPr>
                <a:spLocks noChangeShapeType="1"/>
              </p:cNvSpPr>
              <p:nvPr/>
            </p:nvSpPr>
            <p:spPr bwMode="auto">
              <a:xfrm>
                <a:off x="3155" y="1234"/>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71" name="Line 121">
                <a:extLst>
                  <a:ext uri="{FF2B5EF4-FFF2-40B4-BE49-F238E27FC236}">
                    <a16:creationId xmlns:a16="http://schemas.microsoft.com/office/drawing/2014/main" id="{0EB1A273-7BA9-40C0-9AA6-F4256B9FE4CF}"/>
                  </a:ext>
                </a:extLst>
              </p:cNvPr>
              <p:cNvSpPr>
                <a:spLocks noChangeShapeType="1"/>
              </p:cNvSpPr>
              <p:nvPr/>
            </p:nvSpPr>
            <p:spPr bwMode="auto">
              <a:xfrm>
                <a:off x="3155" y="1205"/>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72" name="Line 122">
                <a:extLst>
                  <a:ext uri="{FF2B5EF4-FFF2-40B4-BE49-F238E27FC236}">
                    <a16:creationId xmlns:a16="http://schemas.microsoft.com/office/drawing/2014/main" id="{8E8BD681-FFFC-4500-A7FB-9C809FC1847A}"/>
                  </a:ext>
                </a:extLst>
              </p:cNvPr>
              <p:cNvSpPr>
                <a:spLocks noChangeShapeType="1"/>
              </p:cNvSpPr>
              <p:nvPr/>
            </p:nvSpPr>
            <p:spPr bwMode="auto">
              <a:xfrm>
                <a:off x="3155" y="1172"/>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73" name="Line 123">
                <a:extLst>
                  <a:ext uri="{FF2B5EF4-FFF2-40B4-BE49-F238E27FC236}">
                    <a16:creationId xmlns:a16="http://schemas.microsoft.com/office/drawing/2014/main" id="{5B6C6B23-8F5C-415A-885B-59F5093384CE}"/>
                  </a:ext>
                </a:extLst>
              </p:cNvPr>
              <p:cNvSpPr>
                <a:spLocks noChangeShapeType="1"/>
              </p:cNvSpPr>
              <p:nvPr/>
            </p:nvSpPr>
            <p:spPr bwMode="auto">
              <a:xfrm flipV="1">
                <a:off x="3159" y="1125"/>
                <a:ext cx="0" cy="66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74" name="Line 124">
                <a:extLst>
                  <a:ext uri="{FF2B5EF4-FFF2-40B4-BE49-F238E27FC236}">
                    <a16:creationId xmlns:a16="http://schemas.microsoft.com/office/drawing/2014/main" id="{2FC3AC7E-D748-41AF-8A8E-95CEFE1BCCB6}"/>
                  </a:ext>
                </a:extLst>
              </p:cNvPr>
              <p:cNvSpPr>
                <a:spLocks noChangeShapeType="1"/>
              </p:cNvSpPr>
              <p:nvPr/>
            </p:nvSpPr>
            <p:spPr bwMode="auto">
              <a:xfrm flipV="1">
                <a:off x="2155" y="1125"/>
                <a:ext cx="0" cy="64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75" name="Line 125">
                <a:extLst>
                  <a:ext uri="{FF2B5EF4-FFF2-40B4-BE49-F238E27FC236}">
                    <a16:creationId xmlns:a16="http://schemas.microsoft.com/office/drawing/2014/main" id="{C9065E1A-28F3-46FC-AA42-8007E4BB6CF1}"/>
                  </a:ext>
                </a:extLst>
              </p:cNvPr>
              <p:cNvSpPr>
                <a:spLocks noChangeShapeType="1"/>
              </p:cNvSpPr>
              <p:nvPr/>
            </p:nvSpPr>
            <p:spPr bwMode="auto">
              <a:xfrm flipV="1">
                <a:off x="2155" y="1125"/>
                <a:ext cx="0" cy="64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76" name="Line 126">
                <a:extLst>
                  <a:ext uri="{FF2B5EF4-FFF2-40B4-BE49-F238E27FC236}">
                    <a16:creationId xmlns:a16="http://schemas.microsoft.com/office/drawing/2014/main" id="{4712D461-A13C-4B83-9D54-5E1EDEAF084C}"/>
                  </a:ext>
                </a:extLst>
              </p:cNvPr>
              <p:cNvSpPr>
                <a:spLocks noChangeShapeType="1"/>
              </p:cNvSpPr>
              <p:nvPr/>
            </p:nvSpPr>
            <p:spPr bwMode="auto">
              <a:xfrm flipV="1">
                <a:off x="2155" y="1125"/>
                <a:ext cx="0" cy="64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77" name="Line 127">
                <a:extLst>
                  <a:ext uri="{FF2B5EF4-FFF2-40B4-BE49-F238E27FC236}">
                    <a16:creationId xmlns:a16="http://schemas.microsoft.com/office/drawing/2014/main" id="{123B01B4-70D8-4341-91C2-4759BA266660}"/>
                  </a:ext>
                </a:extLst>
              </p:cNvPr>
              <p:cNvSpPr>
                <a:spLocks noChangeShapeType="1"/>
              </p:cNvSpPr>
              <p:nvPr/>
            </p:nvSpPr>
            <p:spPr bwMode="auto">
              <a:xfrm flipV="1">
                <a:off x="2155" y="1125"/>
                <a:ext cx="0" cy="64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78" name="Line 128">
                <a:extLst>
                  <a:ext uri="{FF2B5EF4-FFF2-40B4-BE49-F238E27FC236}">
                    <a16:creationId xmlns:a16="http://schemas.microsoft.com/office/drawing/2014/main" id="{35957D0C-17A1-4432-B12E-689EB0FD972E}"/>
                  </a:ext>
                </a:extLst>
              </p:cNvPr>
              <p:cNvSpPr>
                <a:spLocks noChangeShapeType="1"/>
              </p:cNvSpPr>
              <p:nvPr/>
            </p:nvSpPr>
            <p:spPr bwMode="auto">
              <a:xfrm flipV="1">
                <a:off x="2155" y="1125"/>
                <a:ext cx="0" cy="63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79" name="Line 129">
                <a:extLst>
                  <a:ext uri="{FF2B5EF4-FFF2-40B4-BE49-F238E27FC236}">
                    <a16:creationId xmlns:a16="http://schemas.microsoft.com/office/drawing/2014/main" id="{8B0651A6-D6A7-47BF-B28D-61822C0161A1}"/>
                  </a:ext>
                </a:extLst>
              </p:cNvPr>
              <p:cNvSpPr>
                <a:spLocks noChangeShapeType="1"/>
              </p:cNvSpPr>
              <p:nvPr/>
            </p:nvSpPr>
            <p:spPr bwMode="auto">
              <a:xfrm flipV="1">
                <a:off x="2155" y="1125"/>
                <a:ext cx="0" cy="63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80" name="Line 130">
                <a:extLst>
                  <a:ext uri="{FF2B5EF4-FFF2-40B4-BE49-F238E27FC236}">
                    <a16:creationId xmlns:a16="http://schemas.microsoft.com/office/drawing/2014/main" id="{8009E23A-470C-4076-A5B5-52A617D1F921}"/>
                  </a:ext>
                </a:extLst>
              </p:cNvPr>
              <p:cNvSpPr>
                <a:spLocks noChangeShapeType="1"/>
              </p:cNvSpPr>
              <p:nvPr/>
            </p:nvSpPr>
            <p:spPr bwMode="auto">
              <a:xfrm flipV="1">
                <a:off x="2155" y="1125"/>
                <a:ext cx="0" cy="63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81" name="Line 131">
                <a:extLst>
                  <a:ext uri="{FF2B5EF4-FFF2-40B4-BE49-F238E27FC236}">
                    <a16:creationId xmlns:a16="http://schemas.microsoft.com/office/drawing/2014/main" id="{AA51FDAD-D80A-4D91-8FC8-E4950491417E}"/>
                  </a:ext>
                </a:extLst>
              </p:cNvPr>
              <p:cNvSpPr>
                <a:spLocks noChangeShapeType="1"/>
              </p:cNvSpPr>
              <p:nvPr/>
            </p:nvSpPr>
            <p:spPr bwMode="auto">
              <a:xfrm flipV="1">
                <a:off x="2155" y="1125"/>
                <a:ext cx="0" cy="63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82" name="Line 132">
                <a:extLst>
                  <a:ext uri="{FF2B5EF4-FFF2-40B4-BE49-F238E27FC236}">
                    <a16:creationId xmlns:a16="http://schemas.microsoft.com/office/drawing/2014/main" id="{1641E251-1863-4298-9DF5-8960058B92C9}"/>
                  </a:ext>
                </a:extLst>
              </p:cNvPr>
              <p:cNvSpPr>
                <a:spLocks noChangeShapeType="1"/>
              </p:cNvSpPr>
              <p:nvPr/>
            </p:nvSpPr>
            <p:spPr bwMode="auto">
              <a:xfrm flipV="1">
                <a:off x="2155" y="1125"/>
                <a:ext cx="0" cy="63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83" name="Line 133">
                <a:extLst>
                  <a:ext uri="{FF2B5EF4-FFF2-40B4-BE49-F238E27FC236}">
                    <a16:creationId xmlns:a16="http://schemas.microsoft.com/office/drawing/2014/main" id="{034BBBB8-79C4-4060-908B-4996EAFFA36A}"/>
                  </a:ext>
                </a:extLst>
              </p:cNvPr>
              <p:cNvSpPr>
                <a:spLocks noChangeShapeType="1"/>
              </p:cNvSpPr>
              <p:nvPr/>
            </p:nvSpPr>
            <p:spPr bwMode="auto">
              <a:xfrm flipV="1">
                <a:off x="2155" y="1125"/>
                <a:ext cx="0" cy="63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84" name="Line 134">
                <a:extLst>
                  <a:ext uri="{FF2B5EF4-FFF2-40B4-BE49-F238E27FC236}">
                    <a16:creationId xmlns:a16="http://schemas.microsoft.com/office/drawing/2014/main" id="{52D18616-83E8-4946-8D80-B48F69F161F6}"/>
                  </a:ext>
                </a:extLst>
              </p:cNvPr>
              <p:cNvSpPr>
                <a:spLocks noChangeShapeType="1"/>
              </p:cNvSpPr>
              <p:nvPr/>
            </p:nvSpPr>
            <p:spPr bwMode="auto">
              <a:xfrm flipV="1">
                <a:off x="2155" y="1125"/>
                <a:ext cx="0" cy="63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85" name="Line 135">
                <a:extLst>
                  <a:ext uri="{FF2B5EF4-FFF2-40B4-BE49-F238E27FC236}">
                    <a16:creationId xmlns:a16="http://schemas.microsoft.com/office/drawing/2014/main" id="{DFFE92CC-6648-475F-BD17-FE94A02A94D6}"/>
                  </a:ext>
                </a:extLst>
              </p:cNvPr>
              <p:cNvSpPr>
                <a:spLocks noChangeShapeType="1"/>
              </p:cNvSpPr>
              <p:nvPr/>
            </p:nvSpPr>
            <p:spPr bwMode="auto">
              <a:xfrm flipV="1">
                <a:off x="2155" y="1125"/>
                <a:ext cx="0" cy="63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86" name="Line 136">
                <a:extLst>
                  <a:ext uri="{FF2B5EF4-FFF2-40B4-BE49-F238E27FC236}">
                    <a16:creationId xmlns:a16="http://schemas.microsoft.com/office/drawing/2014/main" id="{3B3C0E0B-932B-42AD-A52B-F016B7B8B02F}"/>
                  </a:ext>
                </a:extLst>
              </p:cNvPr>
              <p:cNvSpPr>
                <a:spLocks noChangeShapeType="1"/>
              </p:cNvSpPr>
              <p:nvPr/>
            </p:nvSpPr>
            <p:spPr bwMode="auto">
              <a:xfrm flipV="1">
                <a:off x="2155" y="1125"/>
                <a:ext cx="0" cy="63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87" name="Line 137">
                <a:extLst>
                  <a:ext uri="{FF2B5EF4-FFF2-40B4-BE49-F238E27FC236}">
                    <a16:creationId xmlns:a16="http://schemas.microsoft.com/office/drawing/2014/main" id="{B4BFA74B-7D38-4F0A-8683-BE65488F8D6B}"/>
                  </a:ext>
                </a:extLst>
              </p:cNvPr>
              <p:cNvSpPr>
                <a:spLocks noChangeShapeType="1"/>
              </p:cNvSpPr>
              <p:nvPr/>
            </p:nvSpPr>
            <p:spPr bwMode="auto">
              <a:xfrm flipV="1">
                <a:off x="2155" y="1125"/>
                <a:ext cx="0" cy="63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88" name="Line 138">
                <a:extLst>
                  <a:ext uri="{FF2B5EF4-FFF2-40B4-BE49-F238E27FC236}">
                    <a16:creationId xmlns:a16="http://schemas.microsoft.com/office/drawing/2014/main" id="{51ED2AC1-0725-41E9-BAEC-D6D7710AE238}"/>
                  </a:ext>
                </a:extLst>
              </p:cNvPr>
              <p:cNvSpPr>
                <a:spLocks noChangeShapeType="1"/>
              </p:cNvSpPr>
              <p:nvPr/>
            </p:nvSpPr>
            <p:spPr bwMode="auto">
              <a:xfrm flipV="1">
                <a:off x="2155" y="1125"/>
                <a:ext cx="0" cy="63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89" name="Line 139">
                <a:extLst>
                  <a:ext uri="{FF2B5EF4-FFF2-40B4-BE49-F238E27FC236}">
                    <a16:creationId xmlns:a16="http://schemas.microsoft.com/office/drawing/2014/main" id="{1D1FB27A-393B-4D6A-8980-492499B579DD}"/>
                  </a:ext>
                </a:extLst>
              </p:cNvPr>
              <p:cNvSpPr>
                <a:spLocks noChangeShapeType="1"/>
              </p:cNvSpPr>
              <p:nvPr/>
            </p:nvSpPr>
            <p:spPr bwMode="auto">
              <a:xfrm flipV="1">
                <a:off x="2155" y="1125"/>
                <a:ext cx="0" cy="63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90" name="Line 140">
                <a:extLst>
                  <a:ext uri="{FF2B5EF4-FFF2-40B4-BE49-F238E27FC236}">
                    <a16:creationId xmlns:a16="http://schemas.microsoft.com/office/drawing/2014/main" id="{4BE1ABED-2FCE-47AA-872B-FF65290A8F6E}"/>
                  </a:ext>
                </a:extLst>
              </p:cNvPr>
              <p:cNvSpPr>
                <a:spLocks noChangeShapeType="1"/>
              </p:cNvSpPr>
              <p:nvPr/>
            </p:nvSpPr>
            <p:spPr bwMode="auto">
              <a:xfrm flipV="1">
                <a:off x="2155" y="1125"/>
                <a:ext cx="0" cy="63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91" name="Line 141">
                <a:extLst>
                  <a:ext uri="{FF2B5EF4-FFF2-40B4-BE49-F238E27FC236}">
                    <a16:creationId xmlns:a16="http://schemas.microsoft.com/office/drawing/2014/main" id="{FBEAF46C-F69B-4167-9ED5-3870638C8BE7}"/>
                  </a:ext>
                </a:extLst>
              </p:cNvPr>
              <p:cNvSpPr>
                <a:spLocks noChangeShapeType="1"/>
              </p:cNvSpPr>
              <p:nvPr/>
            </p:nvSpPr>
            <p:spPr bwMode="auto">
              <a:xfrm flipV="1">
                <a:off x="2155" y="1125"/>
                <a:ext cx="0" cy="63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92" name="Line 142">
                <a:extLst>
                  <a:ext uri="{FF2B5EF4-FFF2-40B4-BE49-F238E27FC236}">
                    <a16:creationId xmlns:a16="http://schemas.microsoft.com/office/drawing/2014/main" id="{DE35542C-AA05-47BC-9D58-8F2D13C7F1BD}"/>
                  </a:ext>
                </a:extLst>
              </p:cNvPr>
              <p:cNvSpPr>
                <a:spLocks noChangeShapeType="1"/>
              </p:cNvSpPr>
              <p:nvPr/>
            </p:nvSpPr>
            <p:spPr bwMode="auto">
              <a:xfrm flipV="1">
                <a:off x="2155" y="1125"/>
                <a:ext cx="0" cy="63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93" name="Line 143">
                <a:extLst>
                  <a:ext uri="{FF2B5EF4-FFF2-40B4-BE49-F238E27FC236}">
                    <a16:creationId xmlns:a16="http://schemas.microsoft.com/office/drawing/2014/main" id="{32E66416-0644-4C9B-994E-313E64245800}"/>
                  </a:ext>
                </a:extLst>
              </p:cNvPr>
              <p:cNvSpPr>
                <a:spLocks noChangeShapeType="1"/>
              </p:cNvSpPr>
              <p:nvPr/>
            </p:nvSpPr>
            <p:spPr bwMode="auto">
              <a:xfrm flipV="1">
                <a:off x="2155" y="1125"/>
                <a:ext cx="0" cy="62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94" name="Line 144">
                <a:extLst>
                  <a:ext uri="{FF2B5EF4-FFF2-40B4-BE49-F238E27FC236}">
                    <a16:creationId xmlns:a16="http://schemas.microsoft.com/office/drawing/2014/main" id="{3D0F3595-4B08-4371-A726-41B4BFE3D1DC}"/>
                  </a:ext>
                </a:extLst>
              </p:cNvPr>
              <p:cNvSpPr>
                <a:spLocks noChangeShapeType="1"/>
              </p:cNvSpPr>
              <p:nvPr/>
            </p:nvSpPr>
            <p:spPr bwMode="auto">
              <a:xfrm flipV="1">
                <a:off x="2155" y="1125"/>
                <a:ext cx="0" cy="62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95" name="Line 145">
                <a:extLst>
                  <a:ext uri="{FF2B5EF4-FFF2-40B4-BE49-F238E27FC236}">
                    <a16:creationId xmlns:a16="http://schemas.microsoft.com/office/drawing/2014/main" id="{FFF42925-22F0-4DE0-B6D1-53D092ED75C7}"/>
                  </a:ext>
                </a:extLst>
              </p:cNvPr>
              <p:cNvSpPr>
                <a:spLocks noChangeShapeType="1"/>
              </p:cNvSpPr>
              <p:nvPr/>
            </p:nvSpPr>
            <p:spPr bwMode="auto">
              <a:xfrm flipV="1">
                <a:off x="2155" y="1125"/>
                <a:ext cx="0" cy="62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96" name="Line 146">
                <a:extLst>
                  <a:ext uri="{FF2B5EF4-FFF2-40B4-BE49-F238E27FC236}">
                    <a16:creationId xmlns:a16="http://schemas.microsoft.com/office/drawing/2014/main" id="{C85E8130-FD9E-46C5-A86F-BB2D161EAB10}"/>
                  </a:ext>
                </a:extLst>
              </p:cNvPr>
              <p:cNvSpPr>
                <a:spLocks noChangeShapeType="1"/>
              </p:cNvSpPr>
              <p:nvPr/>
            </p:nvSpPr>
            <p:spPr bwMode="auto">
              <a:xfrm flipV="1">
                <a:off x="2155" y="1125"/>
                <a:ext cx="0" cy="62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97" name="Line 147">
                <a:extLst>
                  <a:ext uri="{FF2B5EF4-FFF2-40B4-BE49-F238E27FC236}">
                    <a16:creationId xmlns:a16="http://schemas.microsoft.com/office/drawing/2014/main" id="{34D19E21-B596-4CFF-9A4D-286CBDBFE75C}"/>
                  </a:ext>
                </a:extLst>
              </p:cNvPr>
              <p:cNvSpPr>
                <a:spLocks noChangeShapeType="1"/>
              </p:cNvSpPr>
              <p:nvPr/>
            </p:nvSpPr>
            <p:spPr bwMode="auto">
              <a:xfrm flipV="1">
                <a:off x="2155" y="1125"/>
                <a:ext cx="0" cy="62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98" name="Line 148">
                <a:extLst>
                  <a:ext uri="{FF2B5EF4-FFF2-40B4-BE49-F238E27FC236}">
                    <a16:creationId xmlns:a16="http://schemas.microsoft.com/office/drawing/2014/main" id="{59B3EB2D-163E-4AC5-801C-3EAC1BAFBBCE}"/>
                  </a:ext>
                </a:extLst>
              </p:cNvPr>
              <p:cNvSpPr>
                <a:spLocks noChangeShapeType="1"/>
              </p:cNvSpPr>
              <p:nvPr/>
            </p:nvSpPr>
            <p:spPr bwMode="auto">
              <a:xfrm flipV="1">
                <a:off x="2155" y="1125"/>
                <a:ext cx="0" cy="62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199" name="Line 149">
                <a:extLst>
                  <a:ext uri="{FF2B5EF4-FFF2-40B4-BE49-F238E27FC236}">
                    <a16:creationId xmlns:a16="http://schemas.microsoft.com/office/drawing/2014/main" id="{98C314A8-A813-4245-A97B-E49775B24251}"/>
                  </a:ext>
                </a:extLst>
              </p:cNvPr>
              <p:cNvSpPr>
                <a:spLocks noChangeShapeType="1"/>
              </p:cNvSpPr>
              <p:nvPr/>
            </p:nvSpPr>
            <p:spPr bwMode="auto">
              <a:xfrm flipV="1">
                <a:off x="2155" y="1125"/>
                <a:ext cx="0" cy="62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200" name="Line 150">
                <a:extLst>
                  <a:ext uri="{FF2B5EF4-FFF2-40B4-BE49-F238E27FC236}">
                    <a16:creationId xmlns:a16="http://schemas.microsoft.com/office/drawing/2014/main" id="{795D34AE-E820-4822-954B-6D17F0B262B3}"/>
                  </a:ext>
                </a:extLst>
              </p:cNvPr>
              <p:cNvSpPr>
                <a:spLocks noChangeShapeType="1"/>
              </p:cNvSpPr>
              <p:nvPr/>
            </p:nvSpPr>
            <p:spPr bwMode="auto">
              <a:xfrm flipV="1">
                <a:off x="2155" y="1125"/>
                <a:ext cx="0" cy="62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201" name="Line 151">
                <a:extLst>
                  <a:ext uri="{FF2B5EF4-FFF2-40B4-BE49-F238E27FC236}">
                    <a16:creationId xmlns:a16="http://schemas.microsoft.com/office/drawing/2014/main" id="{BE78AFF8-A0EA-4924-A7BF-B33AC9D9A6A8}"/>
                  </a:ext>
                </a:extLst>
              </p:cNvPr>
              <p:cNvSpPr>
                <a:spLocks noChangeShapeType="1"/>
              </p:cNvSpPr>
              <p:nvPr/>
            </p:nvSpPr>
            <p:spPr bwMode="auto">
              <a:xfrm flipV="1">
                <a:off x="2155" y="1125"/>
                <a:ext cx="0" cy="62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202" name="Line 152">
                <a:extLst>
                  <a:ext uri="{FF2B5EF4-FFF2-40B4-BE49-F238E27FC236}">
                    <a16:creationId xmlns:a16="http://schemas.microsoft.com/office/drawing/2014/main" id="{0F48AC8F-CDF7-4A52-827F-9F2117830537}"/>
                  </a:ext>
                </a:extLst>
              </p:cNvPr>
              <p:cNvSpPr>
                <a:spLocks noChangeShapeType="1"/>
              </p:cNvSpPr>
              <p:nvPr/>
            </p:nvSpPr>
            <p:spPr bwMode="auto">
              <a:xfrm flipV="1">
                <a:off x="2155" y="1125"/>
                <a:ext cx="0" cy="62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203" name="Line 153">
                <a:extLst>
                  <a:ext uri="{FF2B5EF4-FFF2-40B4-BE49-F238E27FC236}">
                    <a16:creationId xmlns:a16="http://schemas.microsoft.com/office/drawing/2014/main" id="{B04FB021-8786-46A3-9118-5AC6A08AA75A}"/>
                  </a:ext>
                </a:extLst>
              </p:cNvPr>
              <p:cNvSpPr>
                <a:spLocks noChangeShapeType="1"/>
              </p:cNvSpPr>
              <p:nvPr/>
            </p:nvSpPr>
            <p:spPr bwMode="auto">
              <a:xfrm flipV="1">
                <a:off x="2155" y="1125"/>
                <a:ext cx="0" cy="62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204" name="Line 154">
                <a:extLst>
                  <a:ext uri="{FF2B5EF4-FFF2-40B4-BE49-F238E27FC236}">
                    <a16:creationId xmlns:a16="http://schemas.microsoft.com/office/drawing/2014/main" id="{4907B768-FAE8-4A10-82CE-829DF29F1F4E}"/>
                  </a:ext>
                </a:extLst>
              </p:cNvPr>
              <p:cNvSpPr>
                <a:spLocks noChangeShapeType="1"/>
              </p:cNvSpPr>
              <p:nvPr/>
            </p:nvSpPr>
            <p:spPr bwMode="auto">
              <a:xfrm flipV="1">
                <a:off x="2155" y="1125"/>
                <a:ext cx="0" cy="62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205" name="Line 155">
                <a:extLst>
                  <a:ext uri="{FF2B5EF4-FFF2-40B4-BE49-F238E27FC236}">
                    <a16:creationId xmlns:a16="http://schemas.microsoft.com/office/drawing/2014/main" id="{51EBE6A1-1FEF-4032-B469-AB442A919755}"/>
                  </a:ext>
                </a:extLst>
              </p:cNvPr>
              <p:cNvSpPr>
                <a:spLocks noChangeShapeType="1"/>
              </p:cNvSpPr>
              <p:nvPr/>
            </p:nvSpPr>
            <p:spPr bwMode="auto">
              <a:xfrm flipV="1">
                <a:off x="2155" y="1125"/>
                <a:ext cx="0" cy="62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206" name="Line 156">
                <a:extLst>
                  <a:ext uri="{FF2B5EF4-FFF2-40B4-BE49-F238E27FC236}">
                    <a16:creationId xmlns:a16="http://schemas.microsoft.com/office/drawing/2014/main" id="{039DD518-5203-4284-A6E3-2192162523E2}"/>
                  </a:ext>
                </a:extLst>
              </p:cNvPr>
              <p:cNvSpPr>
                <a:spLocks noChangeShapeType="1"/>
              </p:cNvSpPr>
              <p:nvPr/>
            </p:nvSpPr>
            <p:spPr bwMode="auto">
              <a:xfrm flipV="1">
                <a:off x="2155" y="1125"/>
                <a:ext cx="0" cy="62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207" name="Line 157">
                <a:extLst>
                  <a:ext uri="{FF2B5EF4-FFF2-40B4-BE49-F238E27FC236}">
                    <a16:creationId xmlns:a16="http://schemas.microsoft.com/office/drawing/2014/main" id="{5D4D4E0B-5CA9-49C4-9A8F-4D3F717F7471}"/>
                  </a:ext>
                </a:extLst>
              </p:cNvPr>
              <p:cNvSpPr>
                <a:spLocks noChangeShapeType="1"/>
              </p:cNvSpPr>
              <p:nvPr/>
            </p:nvSpPr>
            <p:spPr bwMode="auto">
              <a:xfrm flipV="1">
                <a:off x="2155" y="1125"/>
                <a:ext cx="0" cy="62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208" name="Line 158">
                <a:extLst>
                  <a:ext uri="{FF2B5EF4-FFF2-40B4-BE49-F238E27FC236}">
                    <a16:creationId xmlns:a16="http://schemas.microsoft.com/office/drawing/2014/main" id="{097409EA-3D8B-41C5-83B7-05385D01BBDF}"/>
                  </a:ext>
                </a:extLst>
              </p:cNvPr>
              <p:cNvSpPr>
                <a:spLocks noChangeShapeType="1"/>
              </p:cNvSpPr>
              <p:nvPr/>
            </p:nvSpPr>
            <p:spPr bwMode="auto">
              <a:xfrm flipV="1">
                <a:off x="2155" y="1125"/>
                <a:ext cx="0" cy="61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209" name="Line 159">
                <a:extLst>
                  <a:ext uri="{FF2B5EF4-FFF2-40B4-BE49-F238E27FC236}">
                    <a16:creationId xmlns:a16="http://schemas.microsoft.com/office/drawing/2014/main" id="{52626E08-9385-4436-8B56-005FB53C41D7}"/>
                  </a:ext>
                </a:extLst>
              </p:cNvPr>
              <p:cNvSpPr>
                <a:spLocks noChangeShapeType="1"/>
              </p:cNvSpPr>
              <p:nvPr/>
            </p:nvSpPr>
            <p:spPr bwMode="auto">
              <a:xfrm flipV="1">
                <a:off x="2155" y="1125"/>
                <a:ext cx="0" cy="61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210" name="Line 160">
                <a:extLst>
                  <a:ext uri="{FF2B5EF4-FFF2-40B4-BE49-F238E27FC236}">
                    <a16:creationId xmlns:a16="http://schemas.microsoft.com/office/drawing/2014/main" id="{671A0772-C9A8-454E-81A3-B838B39A16E5}"/>
                  </a:ext>
                </a:extLst>
              </p:cNvPr>
              <p:cNvSpPr>
                <a:spLocks noChangeShapeType="1"/>
              </p:cNvSpPr>
              <p:nvPr/>
            </p:nvSpPr>
            <p:spPr bwMode="auto">
              <a:xfrm flipV="1">
                <a:off x="2155" y="1125"/>
                <a:ext cx="0" cy="61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211" name="Line 161">
                <a:extLst>
                  <a:ext uri="{FF2B5EF4-FFF2-40B4-BE49-F238E27FC236}">
                    <a16:creationId xmlns:a16="http://schemas.microsoft.com/office/drawing/2014/main" id="{C8FBF52B-09A5-4548-86C4-9EE1BF723B96}"/>
                  </a:ext>
                </a:extLst>
              </p:cNvPr>
              <p:cNvSpPr>
                <a:spLocks noChangeShapeType="1"/>
              </p:cNvSpPr>
              <p:nvPr/>
            </p:nvSpPr>
            <p:spPr bwMode="auto">
              <a:xfrm flipV="1">
                <a:off x="2155" y="1125"/>
                <a:ext cx="0" cy="61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212" name="Line 162">
                <a:extLst>
                  <a:ext uri="{FF2B5EF4-FFF2-40B4-BE49-F238E27FC236}">
                    <a16:creationId xmlns:a16="http://schemas.microsoft.com/office/drawing/2014/main" id="{70520F5F-9473-42AB-9AD7-257F0E44D2BF}"/>
                  </a:ext>
                </a:extLst>
              </p:cNvPr>
              <p:cNvSpPr>
                <a:spLocks noChangeShapeType="1"/>
              </p:cNvSpPr>
              <p:nvPr/>
            </p:nvSpPr>
            <p:spPr bwMode="auto">
              <a:xfrm flipV="1">
                <a:off x="2155" y="1125"/>
                <a:ext cx="0" cy="61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213" name="Line 163">
                <a:extLst>
                  <a:ext uri="{FF2B5EF4-FFF2-40B4-BE49-F238E27FC236}">
                    <a16:creationId xmlns:a16="http://schemas.microsoft.com/office/drawing/2014/main" id="{B9114A42-7597-426E-9DAA-84272E9303FC}"/>
                  </a:ext>
                </a:extLst>
              </p:cNvPr>
              <p:cNvSpPr>
                <a:spLocks noChangeShapeType="1"/>
              </p:cNvSpPr>
              <p:nvPr/>
            </p:nvSpPr>
            <p:spPr bwMode="auto">
              <a:xfrm flipV="1">
                <a:off x="2155" y="1125"/>
                <a:ext cx="0" cy="61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214" name="Line 164">
                <a:extLst>
                  <a:ext uri="{FF2B5EF4-FFF2-40B4-BE49-F238E27FC236}">
                    <a16:creationId xmlns:a16="http://schemas.microsoft.com/office/drawing/2014/main" id="{662BB83A-A40A-417A-B738-4DEC6DFEDDF0}"/>
                  </a:ext>
                </a:extLst>
              </p:cNvPr>
              <p:cNvSpPr>
                <a:spLocks noChangeShapeType="1"/>
              </p:cNvSpPr>
              <p:nvPr/>
            </p:nvSpPr>
            <p:spPr bwMode="auto">
              <a:xfrm flipV="1">
                <a:off x="2155" y="1125"/>
                <a:ext cx="0" cy="61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215" name="Line 165">
                <a:extLst>
                  <a:ext uri="{FF2B5EF4-FFF2-40B4-BE49-F238E27FC236}">
                    <a16:creationId xmlns:a16="http://schemas.microsoft.com/office/drawing/2014/main" id="{54486BE9-F237-46CE-A99E-EB404295D28C}"/>
                  </a:ext>
                </a:extLst>
              </p:cNvPr>
              <p:cNvSpPr>
                <a:spLocks noChangeShapeType="1"/>
              </p:cNvSpPr>
              <p:nvPr/>
            </p:nvSpPr>
            <p:spPr bwMode="auto">
              <a:xfrm flipV="1">
                <a:off x="2155" y="1125"/>
                <a:ext cx="0" cy="61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216" name="Line 166">
                <a:extLst>
                  <a:ext uri="{FF2B5EF4-FFF2-40B4-BE49-F238E27FC236}">
                    <a16:creationId xmlns:a16="http://schemas.microsoft.com/office/drawing/2014/main" id="{BA508262-2C41-4883-8DEF-2779C27F10C2}"/>
                  </a:ext>
                </a:extLst>
              </p:cNvPr>
              <p:cNvSpPr>
                <a:spLocks noChangeShapeType="1"/>
              </p:cNvSpPr>
              <p:nvPr/>
            </p:nvSpPr>
            <p:spPr bwMode="auto">
              <a:xfrm flipV="1">
                <a:off x="2155" y="1125"/>
                <a:ext cx="0" cy="61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217" name="Line 167">
                <a:extLst>
                  <a:ext uri="{FF2B5EF4-FFF2-40B4-BE49-F238E27FC236}">
                    <a16:creationId xmlns:a16="http://schemas.microsoft.com/office/drawing/2014/main" id="{8DA80EE5-AF65-471B-9A20-A56509DE217E}"/>
                  </a:ext>
                </a:extLst>
              </p:cNvPr>
              <p:cNvSpPr>
                <a:spLocks noChangeShapeType="1"/>
              </p:cNvSpPr>
              <p:nvPr/>
            </p:nvSpPr>
            <p:spPr bwMode="auto">
              <a:xfrm flipV="1">
                <a:off x="2155" y="1125"/>
                <a:ext cx="0" cy="61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218" name="Line 168">
                <a:extLst>
                  <a:ext uri="{FF2B5EF4-FFF2-40B4-BE49-F238E27FC236}">
                    <a16:creationId xmlns:a16="http://schemas.microsoft.com/office/drawing/2014/main" id="{669D0C13-7B63-445D-B150-1731C08781D0}"/>
                  </a:ext>
                </a:extLst>
              </p:cNvPr>
              <p:cNvSpPr>
                <a:spLocks noChangeShapeType="1"/>
              </p:cNvSpPr>
              <p:nvPr/>
            </p:nvSpPr>
            <p:spPr bwMode="auto">
              <a:xfrm flipV="1">
                <a:off x="2155" y="1125"/>
                <a:ext cx="0" cy="61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219" name="Line 169">
                <a:extLst>
                  <a:ext uri="{FF2B5EF4-FFF2-40B4-BE49-F238E27FC236}">
                    <a16:creationId xmlns:a16="http://schemas.microsoft.com/office/drawing/2014/main" id="{6EF49198-25C8-454B-AED7-55A397F24B30}"/>
                  </a:ext>
                </a:extLst>
              </p:cNvPr>
              <p:cNvSpPr>
                <a:spLocks noChangeShapeType="1"/>
              </p:cNvSpPr>
              <p:nvPr/>
            </p:nvSpPr>
            <p:spPr bwMode="auto">
              <a:xfrm flipV="1">
                <a:off x="2155" y="1125"/>
                <a:ext cx="0" cy="61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220" name="Line 170">
                <a:extLst>
                  <a:ext uri="{FF2B5EF4-FFF2-40B4-BE49-F238E27FC236}">
                    <a16:creationId xmlns:a16="http://schemas.microsoft.com/office/drawing/2014/main" id="{4470A8D3-3CBC-49FF-BB72-E0FF283B8E15}"/>
                  </a:ext>
                </a:extLst>
              </p:cNvPr>
              <p:cNvSpPr>
                <a:spLocks noChangeShapeType="1"/>
              </p:cNvSpPr>
              <p:nvPr/>
            </p:nvSpPr>
            <p:spPr bwMode="auto">
              <a:xfrm flipV="1">
                <a:off x="2155" y="1125"/>
                <a:ext cx="0" cy="61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221" name="Line 171">
                <a:extLst>
                  <a:ext uri="{FF2B5EF4-FFF2-40B4-BE49-F238E27FC236}">
                    <a16:creationId xmlns:a16="http://schemas.microsoft.com/office/drawing/2014/main" id="{22E493C9-DB89-478F-BDA1-685D4FAD7546}"/>
                  </a:ext>
                </a:extLst>
              </p:cNvPr>
              <p:cNvSpPr>
                <a:spLocks noChangeShapeType="1"/>
              </p:cNvSpPr>
              <p:nvPr/>
            </p:nvSpPr>
            <p:spPr bwMode="auto">
              <a:xfrm flipV="1">
                <a:off x="2155" y="1125"/>
                <a:ext cx="0" cy="61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222" name="Line 172">
                <a:extLst>
                  <a:ext uri="{FF2B5EF4-FFF2-40B4-BE49-F238E27FC236}">
                    <a16:creationId xmlns:a16="http://schemas.microsoft.com/office/drawing/2014/main" id="{4789DE5F-4781-47AB-B597-70FB1D82B495}"/>
                  </a:ext>
                </a:extLst>
              </p:cNvPr>
              <p:cNvSpPr>
                <a:spLocks noChangeShapeType="1"/>
              </p:cNvSpPr>
              <p:nvPr/>
            </p:nvSpPr>
            <p:spPr bwMode="auto">
              <a:xfrm flipV="1">
                <a:off x="2155" y="1125"/>
                <a:ext cx="0" cy="61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223" name="Line 173">
                <a:extLst>
                  <a:ext uri="{FF2B5EF4-FFF2-40B4-BE49-F238E27FC236}">
                    <a16:creationId xmlns:a16="http://schemas.microsoft.com/office/drawing/2014/main" id="{083CD18B-8034-48AB-8104-2C506B96A7D4}"/>
                  </a:ext>
                </a:extLst>
              </p:cNvPr>
              <p:cNvSpPr>
                <a:spLocks noChangeShapeType="1"/>
              </p:cNvSpPr>
              <p:nvPr/>
            </p:nvSpPr>
            <p:spPr bwMode="auto">
              <a:xfrm flipV="1">
                <a:off x="2155" y="1125"/>
                <a:ext cx="0" cy="60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224" name="Line 174">
                <a:extLst>
                  <a:ext uri="{FF2B5EF4-FFF2-40B4-BE49-F238E27FC236}">
                    <a16:creationId xmlns:a16="http://schemas.microsoft.com/office/drawing/2014/main" id="{11738022-47C6-4217-A6E5-CC7D17CCC2BE}"/>
                  </a:ext>
                </a:extLst>
              </p:cNvPr>
              <p:cNvSpPr>
                <a:spLocks noChangeShapeType="1"/>
              </p:cNvSpPr>
              <p:nvPr/>
            </p:nvSpPr>
            <p:spPr bwMode="auto">
              <a:xfrm flipV="1">
                <a:off x="2155" y="1125"/>
                <a:ext cx="0" cy="60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225" name="Line 175">
                <a:extLst>
                  <a:ext uri="{FF2B5EF4-FFF2-40B4-BE49-F238E27FC236}">
                    <a16:creationId xmlns:a16="http://schemas.microsoft.com/office/drawing/2014/main" id="{CBC3B2E4-899D-43AB-8389-1512E1A67770}"/>
                  </a:ext>
                </a:extLst>
              </p:cNvPr>
              <p:cNvSpPr>
                <a:spLocks noChangeShapeType="1"/>
              </p:cNvSpPr>
              <p:nvPr/>
            </p:nvSpPr>
            <p:spPr bwMode="auto">
              <a:xfrm flipV="1">
                <a:off x="2155" y="1125"/>
                <a:ext cx="0" cy="60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226" name="Line 176">
                <a:extLst>
                  <a:ext uri="{FF2B5EF4-FFF2-40B4-BE49-F238E27FC236}">
                    <a16:creationId xmlns:a16="http://schemas.microsoft.com/office/drawing/2014/main" id="{0811FB19-6968-40CE-AD47-7DE764749BDB}"/>
                  </a:ext>
                </a:extLst>
              </p:cNvPr>
              <p:cNvSpPr>
                <a:spLocks noChangeShapeType="1"/>
              </p:cNvSpPr>
              <p:nvPr/>
            </p:nvSpPr>
            <p:spPr bwMode="auto">
              <a:xfrm flipV="1">
                <a:off x="2155" y="1125"/>
                <a:ext cx="0" cy="60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227" name="Line 177">
                <a:extLst>
                  <a:ext uri="{FF2B5EF4-FFF2-40B4-BE49-F238E27FC236}">
                    <a16:creationId xmlns:a16="http://schemas.microsoft.com/office/drawing/2014/main" id="{B1104DD5-3B3C-4AA5-B073-0689692A9B6F}"/>
                  </a:ext>
                </a:extLst>
              </p:cNvPr>
              <p:cNvSpPr>
                <a:spLocks noChangeShapeType="1"/>
              </p:cNvSpPr>
              <p:nvPr/>
            </p:nvSpPr>
            <p:spPr bwMode="auto">
              <a:xfrm flipV="1">
                <a:off x="2155" y="1125"/>
                <a:ext cx="0" cy="60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228" name="Line 178">
                <a:extLst>
                  <a:ext uri="{FF2B5EF4-FFF2-40B4-BE49-F238E27FC236}">
                    <a16:creationId xmlns:a16="http://schemas.microsoft.com/office/drawing/2014/main" id="{13E7EA8E-9418-425C-85C5-D8DD01C8246E}"/>
                  </a:ext>
                </a:extLst>
              </p:cNvPr>
              <p:cNvSpPr>
                <a:spLocks noChangeShapeType="1"/>
              </p:cNvSpPr>
              <p:nvPr/>
            </p:nvSpPr>
            <p:spPr bwMode="auto">
              <a:xfrm flipV="1">
                <a:off x="2155" y="1125"/>
                <a:ext cx="0" cy="60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229" name="Line 179">
                <a:extLst>
                  <a:ext uri="{FF2B5EF4-FFF2-40B4-BE49-F238E27FC236}">
                    <a16:creationId xmlns:a16="http://schemas.microsoft.com/office/drawing/2014/main" id="{A16A291A-5F32-4D8D-83D6-14623C2B4B57}"/>
                  </a:ext>
                </a:extLst>
              </p:cNvPr>
              <p:cNvSpPr>
                <a:spLocks noChangeShapeType="1"/>
              </p:cNvSpPr>
              <p:nvPr/>
            </p:nvSpPr>
            <p:spPr bwMode="auto">
              <a:xfrm flipV="1">
                <a:off x="2155" y="1125"/>
                <a:ext cx="0" cy="60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230" name="Line 180">
                <a:extLst>
                  <a:ext uri="{FF2B5EF4-FFF2-40B4-BE49-F238E27FC236}">
                    <a16:creationId xmlns:a16="http://schemas.microsoft.com/office/drawing/2014/main" id="{5825110C-3215-4A7C-8B89-3CA35E197A65}"/>
                  </a:ext>
                </a:extLst>
              </p:cNvPr>
              <p:cNvSpPr>
                <a:spLocks noChangeShapeType="1"/>
              </p:cNvSpPr>
              <p:nvPr/>
            </p:nvSpPr>
            <p:spPr bwMode="auto">
              <a:xfrm flipV="1">
                <a:off x="2155" y="1125"/>
                <a:ext cx="0" cy="60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231" name="Line 181">
                <a:extLst>
                  <a:ext uri="{FF2B5EF4-FFF2-40B4-BE49-F238E27FC236}">
                    <a16:creationId xmlns:a16="http://schemas.microsoft.com/office/drawing/2014/main" id="{9198B613-DDF7-44F3-A079-C262651C8D99}"/>
                  </a:ext>
                </a:extLst>
              </p:cNvPr>
              <p:cNvSpPr>
                <a:spLocks noChangeShapeType="1"/>
              </p:cNvSpPr>
              <p:nvPr/>
            </p:nvSpPr>
            <p:spPr bwMode="auto">
              <a:xfrm flipV="1">
                <a:off x="2155" y="1125"/>
                <a:ext cx="0" cy="60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232" name="Line 182">
                <a:extLst>
                  <a:ext uri="{FF2B5EF4-FFF2-40B4-BE49-F238E27FC236}">
                    <a16:creationId xmlns:a16="http://schemas.microsoft.com/office/drawing/2014/main" id="{D39C4249-AA30-42A0-9C3C-AD024B827B0E}"/>
                  </a:ext>
                </a:extLst>
              </p:cNvPr>
              <p:cNvSpPr>
                <a:spLocks noChangeShapeType="1"/>
              </p:cNvSpPr>
              <p:nvPr/>
            </p:nvSpPr>
            <p:spPr bwMode="auto">
              <a:xfrm flipV="1">
                <a:off x="2155" y="1125"/>
                <a:ext cx="0" cy="60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233" name="Line 183">
                <a:extLst>
                  <a:ext uri="{FF2B5EF4-FFF2-40B4-BE49-F238E27FC236}">
                    <a16:creationId xmlns:a16="http://schemas.microsoft.com/office/drawing/2014/main" id="{D85EF2DA-809E-4AE7-BE90-AB8773F574F7}"/>
                  </a:ext>
                </a:extLst>
              </p:cNvPr>
              <p:cNvSpPr>
                <a:spLocks noChangeShapeType="1"/>
              </p:cNvSpPr>
              <p:nvPr/>
            </p:nvSpPr>
            <p:spPr bwMode="auto">
              <a:xfrm flipV="1">
                <a:off x="2155" y="1125"/>
                <a:ext cx="0" cy="60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234" name="Line 184">
                <a:extLst>
                  <a:ext uri="{FF2B5EF4-FFF2-40B4-BE49-F238E27FC236}">
                    <a16:creationId xmlns:a16="http://schemas.microsoft.com/office/drawing/2014/main" id="{5234ADA3-9C0E-42A4-BA83-FB2E9DDE94D5}"/>
                  </a:ext>
                </a:extLst>
              </p:cNvPr>
              <p:cNvSpPr>
                <a:spLocks noChangeShapeType="1"/>
              </p:cNvSpPr>
              <p:nvPr/>
            </p:nvSpPr>
            <p:spPr bwMode="auto">
              <a:xfrm flipV="1">
                <a:off x="2155" y="1125"/>
                <a:ext cx="0" cy="60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235" name="Line 185">
                <a:extLst>
                  <a:ext uri="{FF2B5EF4-FFF2-40B4-BE49-F238E27FC236}">
                    <a16:creationId xmlns:a16="http://schemas.microsoft.com/office/drawing/2014/main" id="{92D7D931-6EF3-4444-805F-EFBCBFEEE98F}"/>
                  </a:ext>
                </a:extLst>
              </p:cNvPr>
              <p:cNvSpPr>
                <a:spLocks noChangeShapeType="1"/>
              </p:cNvSpPr>
              <p:nvPr/>
            </p:nvSpPr>
            <p:spPr bwMode="auto">
              <a:xfrm flipV="1">
                <a:off x="2155" y="1125"/>
                <a:ext cx="0" cy="60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236" name="Line 186">
                <a:extLst>
                  <a:ext uri="{FF2B5EF4-FFF2-40B4-BE49-F238E27FC236}">
                    <a16:creationId xmlns:a16="http://schemas.microsoft.com/office/drawing/2014/main" id="{6B19D2AC-0112-4733-984D-93C778C744ED}"/>
                  </a:ext>
                </a:extLst>
              </p:cNvPr>
              <p:cNvSpPr>
                <a:spLocks noChangeShapeType="1"/>
              </p:cNvSpPr>
              <p:nvPr/>
            </p:nvSpPr>
            <p:spPr bwMode="auto">
              <a:xfrm flipV="1">
                <a:off x="2155" y="1125"/>
                <a:ext cx="0" cy="60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237" name="Line 187">
                <a:extLst>
                  <a:ext uri="{FF2B5EF4-FFF2-40B4-BE49-F238E27FC236}">
                    <a16:creationId xmlns:a16="http://schemas.microsoft.com/office/drawing/2014/main" id="{76C63CF0-D615-4051-B646-02485B7DFBFC}"/>
                  </a:ext>
                </a:extLst>
              </p:cNvPr>
              <p:cNvSpPr>
                <a:spLocks noChangeShapeType="1"/>
              </p:cNvSpPr>
              <p:nvPr/>
            </p:nvSpPr>
            <p:spPr bwMode="auto">
              <a:xfrm flipV="1">
                <a:off x="2155" y="1125"/>
                <a:ext cx="0" cy="60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238" name="Line 188">
                <a:extLst>
                  <a:ext uri="{FF2B5EF4-FFF2-40B4-BE49-F238E27FC236}">
                    <a16:creationId xmlns:a16="http://schemas.microsoft.com/office/drawing/2014/main" id="{B5A95418-E42D-4C35-B435-4343F495685D}"/>
                  </a:ext>
                </a:extLst>
              </p:cNvPr>
              <p:cNvSpPr>
                <a:spLocks noChangeShapeType="1"/>
              </p:cNvSpPr>
              <p:nvPr/>
            </p:nvSpPr>
            <p:spPr bwMode="auto">
              <a:xfrm flipV="1">
                <a:off x="2155" y="1125"/>
                <a:ext cx="0" cy="59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239" name="Line 189">
                <a:extLst>
                  <a:ext uri="{FF2B5EF4-FFF2-40B4-BE49-F238E27FC236}">
                    <a16:creationId xmlns:a16="http://schemas.microsoft.com/office/drawing/2014/main" id="{D5215412-958C-45FC-9BF9-841B5CC0D0F6}"/>
                  </a:ext>
                </a:extLst>
              </p:cNvPr>
              <p:cNvSpPr>
                <a:spLocks noChangeShapeType="1"/>
              </p:cNvSpPr>
              <p:nvPr/>
            </p:nvSpPr>
            <p:spPr bwMode="auto">
              <a:xfrm flipV="1">
                <a:off x="2155" y="1125"/>
                <a:ext cx="0" cy="59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240" name="Line 190">
                <a:extLst>
                  <a:ext uri="{FF2B5EF4-FFF2-40B4-BE49-F238E27FC236}">
                    <a16:creationId xmlns:a16="http://schemas.microsoft.com/office/drawing/2014/main" id="{990E94CE-9797-4F39-A0BB-DCED2A262B8F}"/>
                  </a:ext>
                </a:extLst>
              </p:cNvPr>
              <p:cNvSpPr>
                <a:spLocks noChangeShapeType="1"/>
              </p:cNvSpPr>
              <p:nvPr/>
            </p:nvSpPr>
            <p:spPr bwMode="auto">
              <a:xfrm flipV="1">
                <a:off x="2155" y="1125"/>
                <a:ext cx="0" cy="59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241" name="Line 191">
                <a:extLst>
                  <a:ext uri="{FF2B5EF4-FFF2-40B4-BE49-F238E27FC236}">
                    <a16:creationId xmlns:a16="http://schemas.microsoft.com/office/drawing/2014/main" id="{1B11A499-6634-430C-8946-00C8C26276B2}"/>
                  </a:ext>
                </a:extLst>
              </p:cNvPr>
              <p:cNvSpPr>
                <a:spLocks noChangeShapeType="1"/>
              </p:cNvSpPr>
              <p:nvPr/>
            </p:nvSpPr>
            <p:spPr bwMode="auto">
              <a:xfrm flipV="1">
                <a:off x="2155" y="1125"/>
                <a:ext cx="0" cy="59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242" name="Line 192">
                <a:extLst>
                  <a:ext uri="{FF2B5EF4-FFF2-40B4-BE49-F238E27FC236}">
                    <a16:creationId xmlns:a16="http://schemas.microsoft.com/office/drawing/2014/main" id="{CBC66542-1CA4-40B2-BBFD-F6BE613E0B22}"/>
                  </a:ext>
                </a:extLst>
              </p:cNvPr>
              <p:cNvSpPr>
                <a:spLocks noChangeShapeType="1"/>
              </p:cNvSpPr>
              <p:nvPr/>
            </p:nvSpPr>
            <p:spPr bwMode="auto">
              <a:xfrm flipV="1">
                <a:off x="2155" y="1125"/>
                <a:ext cx="0" cy="59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243" name="Line 193">
                <a:extLst>
                  <a:ext uri="{FF2B5EF4-FFF2-40B4-BE49-F238E27FC236}">
                    <a16:creationId xmlns:a16="http://schemas.microsoft.com/office/drawing/2014/main" id="{9D3C3C93-A9AD-453D-966A-D091ACD18B7E}"/>
                  </a:ext>
                </a:extLst>
              </p:cNvPr>
              <p:cNvSpPr>
                <a:spLocks noChangeShapeType="1"/>
              </p:cNvSpPr>
              <p:nvPr/>
            </p:nvSpPr>
            <p:spPr bwMode="auto">
              <a:xfrm flipV="1">
                <a:off x="2155" y="1125"/>
                <a:ext cx="0" cy="59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244" name="Line 194">
                <a:extLst>
                  <a:ext uri="{FF2B5EF4-FFF2-40B4-BE49-F238E27FC236}">
                    <a16:creationId xmlns:a16="http://schemas.microsoft.com/office/drawing/2014/main" id="{71DF0801-B3D4-4F53-BC33-9963A5030AD3}"/>
                  </a:ext>
                </a:extLst>
              </p:cNvPr>
              <p:cNvSpPr>
                <a:spLocks noChangeShapeType="1"/>
              </p:cNvSpPr>
              <p:nvPr/>
            </p:nvSpPr>
            <p:spPr bwMode="auto">
              <a:xfrm flipV="1">
                <a:off x="2155" y="1125"/>
                <a:ext cx="0" cy="59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245" name="Line 195">
                <a:extLst>
                  <a:ext uri="{FF2B5EF4-FFF2-40B4-BE49-F238E27FC236}">
                    <a16:creationId xmlns:a16="http://schemas.microsoft.com/office/drawing/2014/main" id="{FBDEF366-EB73-4405-9E44-4D4A1389B142}"/>
                  </a:ext>
                </a:extLst>
              </p:cNvPr>
              <p:cNvSpPr>
                <a:spLocks noChangeShapeType="1"/>
              </p:cNvSpPr>
              <p:nvPr/>
            </p:nvSpPr>
            <p:spPr bwMode="auto">
              <a:xfrm flipV="1">
                <a:off x="2155" y="1125"/>
                <a:ext cx="0" cy="59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246" name="Line 196">
                <a:extLst>
                  <a:ext uri="{FF2B5EF4-FFF2-40B4-BE49-F238E27FC236}">
                    <a16:creationId xmlns:a16="http://schemas.microsoft.com/office/drawing/2014/main" id="{96A8DED2-4E66-4427-9102-1E4F1A9CE95A}"/>
                  </a:ext>
                </a:extLst>
              </p:cNvPr>
              <p:cNvSpPr>
                <a:spLocks noChangeShapeType="1"/>
              </p:cNvSpPr>
              <p:nvPr/>
            </p:nvSpPr>
            <p:spPr bwMode="auto">
              <a:xfrm flipV="1">
                <a:off x="2155" y="1125"/>
                <a:ext cx="0" cy="59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247" name="Line 197">
                <a:extLst>
                  <a:ext uri="{FF2B5EF4-FFF2-40B4-BE49-F238E27FC236}">
                    <a16:creationId xmlns:a16="http://schemas.microsoft.com/office/drawing/2014/main" id="{F1B4509D-ACE3-47EF-9A37-B12AA8C2DCC8}"/>
                  </a:ext>
                </a:extLst>
              </p:cNvPr>
              <p:cNvSpPr>
                <a:spLocks noChangeShapeType="1"/>
              </p:cNvSpPr>
              <p:nvPr/>
            </p:nvSpPr>
            <p:spPr bwMode="auto">
              <a:xfrm flipV="1">
                <a:off x="2155" y="1125"/>
                <a:ext cx="0" cy="59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248" name="Line 198">
                <a:extLst>
                  <a:ext uri="{FF2B5EF4-FFF2-40B4-BE49-F238E27FC236}">
                    <a16:creationId xmlns:a16="http://schemas.microsoft.com/office/drawing/2014/main" id="{234C9B3E-120B-41EB-99CE-4C225C412D03}"/>
                  </a:ext>
                </a:extLst>
              </p:cNvPr>
              <p:cNvSpPr>
                <a:spLocks noChangeShapeType="1"/>
              </p:cNvSpPr>
              <p:nvPr/>
            </p:nvSpPr>
            <p:spPr bwMode="auto">
              <a:xfrm flipV="1">
                <a:off x="2155" y="1125"/>
                <a:ext cx="0" cy="59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249" name="Line 199">
                <a:extLst>
                  <a:ext uri="{FF2B5EF4-FFF2-40B4-BE49-F238E27FC236}">
                    <a16:creationId xmlns:a16="http://schemas.microsoft.com/office/drawing/2014/main" id="{DC2244C9-A3CE-42C2-BC87-D1577208EE9F}"/>
                  </a:ext>
                </a:extLst>
              </p:cNvPr>
              <p:cNvSpPr>
                <a:spLocks noChangeShapeType="1"/>
              </p:cNvSpPr>
              <p:nvPr/>
            </p:nvSpPr>
            <p:spPr bwMode="auto">
              <a:xfrm flipV="1">
                <a:off x="2155" y="1125"/>
                <a:ext cx="0" cy="59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250" name="Line 200">
                <a:extLst>
                  <a:ext uri="{FF2B5EF4-FFF2-40B4-BE49-F238E27FC236}">
                    <a16:creationId xmlns:a16="http://schemas.microsoft.com/office/drawing/2014/main" id="{454FEC41-841B-42FA-8F09-0CE55E2814D0}"/>
                  </a:ext>
                </a:extLst>
              </p:cNvPr>
              <p:cNvSpPr>
                <a:spLocks noChangeShapeType="1"/>
              </p:cNvSpPr>
              <p:nvPr/>
            </p:nvSpPr>
            <p:spPr bwMode="auto">
              <a:xfrm flipV="1">
                <a:off x="2155" y="1125"/>
                <a:ext cx="0" cy="59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251" name="Line 201">
                <a:extLst>
                  <a:ext uri="{FF2B5EF4-FFF2-40B4-BE49-F238E27FC236}">
                    <a16:creationId xmlns:a16="http://schemas.microsoft.com/office/drawing/2014/main" id="{9D60154A-4F1F-4AC3-8929-5C5E99B9A86C}"/>
                  </a:ext>
                </a:extLst>
              </p:cNvPr>
              <p:cNvSpPr>
                <a:spLocks noChangeShapeType="1"/>
              </p:cNvSpPr>
              <p:nvPr/>
            </p:nvSpPr>
            <p:spPr bwMode="auto">
              <a:xfrm flipV="1">
                <a:off x="2155" y="1125"/>
                <a:ext cx="0" cy="59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252" name="Line 202">
                <a:extLst>
                  <a:ext uri="{FF2B5EF4-FFF2-40B4-BE49-F238E27FC236}">
                    <a16:creationId xmlns:a16="http://schemas.microsoft.com/office/drawing/2014/main" id="{A41D4A2E-78CE-45CE-9711-5C000F8E83EC}"/>
                  </a:ext>
                </a:extLst>
              </p:cNvPr>
              <p:cNvSpPr>
                <a:spLocks noChangeShapeType="1"/>
              </p:cNvSpPr>
              <p:nvPr/>
            </p:nvSpPr>
            <p:spPr bwMode="auto">
              <a:xfrm flipV="1">
                <a:off x="2155" y="1125"/>
                <a:ext cx="0" cy="59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253" name="Line 203">
                <a:extLst>
                  <a:ext uri="{FF2B5EF4-FFF2-40B4-BE49-F238E27FC236}">
                    <a16:creationId xmlns:a16="http://schemas.microsoft.com/office/drawing/2014/main" id="{F647F3FB-1B86-4622-8FF2-5BD1491D95C5}"/>
                  </a:ext>
                </a:extLst>
              </p:cNvPr>
              <p:cNvSpPr>
                <a:spLocks noChangeShapeType="1"/>
              </p:cNvSpPr>
              <p:nvPr/>
            </p:nvSpPr>
            <p:spPr bwMode="auto">
              <a:xfrm flipV="1">
                <a:off x="2155" y="1125"/>
                <a:ext cx="0" cy="58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254" name="Line 204">
                <a:extLst>
                  <a:ext uri="{FF2B5EF4-FFF2-40B4-BE49-F238E27FC236}">
                    <a16:creationId xmlns:a16="http://schemas.microsoft.com/office/drawing/2014/main" id="{E7AD5A5C-030E-44F5-82EB-A2C237A77A60}"/>
                  </a:ext>
                </a:extLst>
              </p:cNvPr>
              <p:cNvSpPr>
                <a:spLocks noChangeShapeType="1"/>
              </p:cNvSpPr>
              <p:nvPr/>
            </p:nvSpPr>
            <p:spPr bwMode="auto">
              <a:xfrm flipV="1">
                <a:off x="2155" y="1125"/>
                <a:ext cx="0" cy="58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255" name="Line 205">
                <a:extLst>
                  <a:ext uri="{FF2B5EF4-FFF2-40B4-BE49-F238E27FC236}">
                    <a16:creationId xmlns:a16="http://schemas.microsoft.com/office/drawing/2014/main" id="{09F8262E-B309-4273-A61D-18E81904F97F}"/>
                  </a:ext>
                </a:extLst>
              </p:cNvPr>
              <p:cNvSpPr>
                <a:spLocks noChangeShapeType="1"/>
              </p:cNvSpPr>
              <p:nvPr/>
            </p:nvSpPr>
            <p:spPr bwMode="auto">
              <a:xfrm flipV="1">
                <a:off x="2155" y="1125"/>
                <a:ext cx="0" cy="58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256" name="Line 206">
                <a:extLst>
                  <a:ext uri="{FF2B5EF4-FFF2-40B4-BE49-F238E27FC236}">
                    <a16:creationId xmlns:a16="http://schemas.microsoft.com/office/drawing/2014/main" id="{DBB9809C-3A55-45C9-9670-80E5B2DF4D89}"/>
                  </a:ext>
                </a:extLst>
              </p:cNvPr>
              <p:cNvSpPr>
                <a:spLocks noChangeShapeType="1"/>
              </p:cNvSpPr>
              <p:nvPr/>
            </p:nvSpPr>
            <p:spPr bwMode="auto">
              <a:xfrm flipV="1">
                <a:off x="2155" y="1125"/>
                <a:ext cx="0" cy="58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grpSp>
        <p:grpSp>
          <p:nvGrpSpPr>
            <p:cNvPr id="8350" name="Group 207">
              <a:extLst>
                <a:ext uri="{FF2B5EF4-FFF2-40B4-BE49-F238E27FC236}">
                  <a16:creationId xmlns:a16="http://schemas.microsoft.com/office/drawing/2014/main" id="{027B4F75-3E03-40CB-8805-36085FCC5FB5}"/>
                </a:ext>
              </a:extLst>
            </p:cNvPr>
            <p:cNvGrpSpPr>
              <a:grpSpLocks/>
            </p:cNvGrpSpPr>
            <p:nvPr/>
          </p:nvGrpSpPr>
          <p:grpSpPr bwMode="auto">
            <a:xfrm>
              <a:off x="1838" y="2306"/>
              <a:ext cx="823" cy="589"/>
              <a:chOff x="2155" y="1125"/>
              <a:chExt cx="823" cy="589"/>
            </a:xfrm>
          </p:grpSpPr>
          <p:sp>
            <p:nvSpPr>
              <p:cNvPr id="9065" name="Line 208">
                <a:extLst>
                  <a:ext uri="{FF2B5EF4-FFF2-40B4-BE49-F238E27FC236}">
                    <a16:creationId xmlns:a16="http://schemas.microsoft.com/office/drawing/2014/main" id="{80A448FA-01DF-43A5-83C8-04B851A1EA88}"/>
                  </a:ext>
                </a:extLst>
              </p:cNvPr>
              <p:cNvSpPr>
                <a:spLocks noChangeShapeType="1"/>
              </p:cNvSpPr>
              <p:nvPr/>
            </p:nvSpPr>
            <p:spPr bwMode="auto">
              <a:xfrm flipV="1">
                <a:off x="2155" y="1125"/>
                <a:ext cx="0" cy="58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66" name="Line 209">
                <a:extLst>
                  <a:ext uri="{FF2B5EF4-FFF2-40B4-BE49-F238E27FC236}">
                    <a16:creationId xmlns:a16="http://schemas.microsoft.com/office/drawing/2014/main" id="{5B6B37A1-9F75-4A79-83E0-9C50059FCD82}"/>
                  </a:ext>
                </a:extLst>
              </p:cNvPr>
              <p:cNvSpPr>
                <a:spLocks noChangeShapeType="1"/>
              </p:cNvSpPr>
              <p:nvPr/>
            </p:nvSpPr>
            <p:spPr bwMode="auto">
              <a:xfrm flipV="1">
                <a:off x="2155" y="1125"/>
                <a:ext cx="0" cy="58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67" name="Line 210">
                <a:extLst>
                  <a:ext uri="{FF2B5EF4-FFF2-40B4-BE49-F238E27FC236}">
                    <a16:creationId xmlns:a16="http://schemas.microsoft.com/office/drawing/2014/main" id="{1226B1C7-5142-4165-BAB4-CD168F7C942F}"/>
                  </a:ext>
                </a:extLst>
              </p:cNvPr>
              <p:cNvSpPr>
                <a:spLocks noChangeShapeType="1"/>
              </p:cNvSpPr>
              <p:nvPr/>
            </p:nvSpPr>
            <p:spPr bwMode="auto">
              <a:xfrm flipV="1">
                <a:off x="2155" y="1125"/>
                <a:ext cx="0" cy="58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68" name="Line 211">
                <a:extLst>
                  <a:ext uri="{FF2B5EF4-FFF2-40B4-BE49-F238E27FC236}">
                    <a16:creationId xmlns:a16="http://schemas.microsoft.com/office/drawing/2014/main" id="{8D21CE30-9CD4-4C75-BD3E-2414F55104FA}"/>
                  </a:ext>
                </a:extLst>
              </p:cNvPr>
              <p:cNvSpPr>
                <a:spLocks noChangeShapeType="1"/>
              </p:cNvSpPr>
              <p:nvPr/>
            </p:nvSpPr>
            <p:spPr bwMode="auto">
              <a:xfrm flipV="1">
                <a:off x="2155" y="1125"/>
                <a:ext cx="0" cy="58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69" name="Line 212">
                <a:extLst>
                  <a:ext uri="{FF2B5EF4-FFF2-40B4-BE49-F238E27FC236}">
                    <a16:creationId xmlns:a16="http://schemas.microsoft.com/office/drawing/2014/main" id="{7450AF37-A6BF-44D8-875A-209879D8FDC0}"/>
                  </a:ext>
                </a:extLst>
              </p:cNvPr>
              <p:cNvSpPr>
                <a:spLocks noChangeShapeType="1"/>
              </p:cNvSpPr>
              <p:nvPr/>
            </p:nvSpPr>
            <p:spPr bwMode="auto">
              <a:xfrm flipV="1">
                <a:off x="2155" y="1125"/>
                <a:ext cx="0" cy="58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70" name="Line 213">
                <a:extLst>
                  <a:ext uri="{FF2B5EF4-FFF2-40B4-BE49-F238E27FC236}">
                    <a16:creationId xmlns:a16="http://schemas.microsoft.com/office/drawing/2014/main" id="{91B3FDA9-3478-42C0-82F7-DA31C83BC4CA}"/>
                  </a:ext>
                </a:extLst>
              </p:cNvPr>
              <p:cNvSpPr>
                <a:spLocks noChangeShapeType="1"/>
              </p:cNvSpPr>
              <p:nvPr/>
            </p:nvSpPr>
            <p:spPr bwMode="auto">
              <a:xfrm flipV="1">
                <a:off x="2155" y="1125"/>
                <a:ext cx="0" cy="58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71" name="Line 214">
                <a:extLst>
                  <a:ext uri="{FF2B5EF4-FFF2-40B4-BE49-F238E27FC236}">
                    <a16:creationId xmlns:a16="http://schemas.microsoft.com/office/drawing/2014/main" id="{47A596C4-EFDA-429F-AD1A-8DDDCCD65601}"/>
                  </a:ext>
                </a:extLst>
              </p:cNvPr>
              <p:cNvSpPr>
                <a:spLocks noChangeShapeType="1"/>
              </p:cNvSpPr>
              <p:nvPr/>
            </p:nvSpPr>
            <p:spPr bwMode="auto">
              <a:xfrm flipV="1">
                <a:off x="2155" y="1125"/>
                <a:ext cx="0" cy="58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72" name="Line 215">
                <a:extLst>
                  <a:ext uri="{FF2B5EF4-FFF2-40B4-BE49-F238E27FC236}">
                    <a16:creationId xmlns:a16="http://schemas.microsoft.com/office/drawing/2014/main" id="{912C2270-A2B7-46BB-BBE3-D6DD139871B5}"/>
                  </a:ext>
                </a:extLst>
              </p:cNvPr>
              <p:cNvSpPr>
                <a:spLocks noChangeShapeType="1"/>
              </p:cNvSpPr>
              <p:nvPr/>
            </p:nvSpPr>
            <p:spPr bwMode="auto">
              <a:xfrm flipV="1">
                <a:off x="2155" y="1125"/>
                <a:ext cx="0" cy="58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73" name="Line 216">
                <a:extLst>
                  <a:ext uri="{FF2B5EF4-FFF2-40B4-BE49-F238E27FC236}">
                    <a16:creationId xmlns:a16="http://schemas.microsoft.com/office/drawing/2014/main" id="{D5D7EC64-D29E-494D-8924-1F47623B9403}"/>
                  </a:ext>
                </a:extLst>
              </p:cNvPr>
              <p:cNvSpPr>
                <a:spLocks noChangeShapeType="1"/>
              </p:cNvSpPr>
              <p:nvPr/>
            </p:nvSpPr>
            <p:spPr bwMode="auto">
              <a:xfrm flipV="1">
                <a:off x="2155" y="1125"/>
                <a:ext cx="0" cy="58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74" name="Line 217">
                <a:extLst>
                  <a:ext uri="{FF2B5EF4-FFF2-40B4-BE49-F238E27FC236}">
                    <a16:creationId xmlns:a16="http://schemas.microsoft.com/office/drawing/2014/main" id="{6F82B08F-A513-4B79-8F0F-C18FECC1D49B}"/>
                  </a:ext>
                </a:extLst>
              </p:cNvPr>
              <p:cNvSpPr>
                <a:spLocks noChangeShapeType="1"/>
              </p:cNvSpPr>
              <p:nvPr/>
            </p:nvSpPr>
            <p:spPr bwMode="auto">
              <a:xfrm flipV="1">
                <a:off x="2155" y="1125"/>
                <a:ext cx="0" cy="58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75" name="Line 218">
                <a:extLst>
                  <a:ext uri="{FF2B5EF4-FFF2-40B4-BE49-F238E27FC236}">
                    <a16:creationId xmlns:a16="http://schemas.microsoft.com/office/drawing/2014/main" id="{6222AB17-0B3B-4CD3-A0A9-A3E0F41C5132}"/>
                  </a:ext>
                </a:extLst>
              </p:cNvPr>
              <p:cNvSpPr>
                <a:spLocks noChangeShapeType="1"/>
              </p:cNvSpPr>
              <p:nvPr/>
            </p:nvSpPr>
            <p:spPr bwMode="auto">
              <a:xfrm flipV="1">
                <a:off x="2155" y="1125"/>
                <a:ext cx="0" cy="58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76" name="Line 219">
                <a:extLst>
                  <a:ext uri="{FF2B5EF4-FFF2-40B4-BE49-F238E27FC236}">
                    <a16:creationId xmlns:a16="http://schemas.microsoft.com/office/drawing/2014/main" id="{55924B78-CF01-4ED3-8931-BE8232CA2A08}"/>
                  </a:ext>
                </a:extLst>
              </p:cNvPr>
              <p:cNvSpPr>
                <a:spLocks noChangeShapeType="1"/>
              </p:cNvSpPr>
              <p:nvPr/>
            </p:nvSpPr>
            <p:spPr bwMode="auto">
              <a:xfrm flipV="1">
                <a:off x="2155" y="1125"/>
                <a:ext cx="0" cy="58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77" name="Line 220">
                <a:extLst>
                  <a:ext uri="{FF2B5EF4-FFF2-40B4-BE49-F238E27FC236}">
                    <a16:creationId xmlns:a16="http://schemas.microsoft.com/office/drawing/2014/main" id="{12EC1784-CE68-4D75-B2F4-1A9C148D9665}"/>
                  </a:ext>
                </a:extLst>
              </p:cNvPr>
              <p:cNvSpPr>
                <a:spLocks noChangeShapeType="1"/>
              </p:cNvSpPr>
              <p:nvPr/>
            </p:nvSpPr>
            <p:spPr bwMode="auto">
              <a:xfrm flipV="1">
                <a:off x="2155" y="1125"/>
                <a:ext cx="0" cy="58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78" name="Line 221">
                <a:extLst>
                  <a:ext uri="{FF2B5EF4-FFF2-40B4-BE49-F238E27FC236}">
                    <a16:creationId xmlns:a16="http://schemas.microsoft.com/office/drawing/2014/main" id="{4E8F7BF2-B39D-4CA6-92D3-AAAE7C31C7B7}"/>
                  </a:ext>
                </a:extLst>
              </p:cNvPr>
              <p:cNvSpPr>
                <a:spLocks noChangeShapeType="1"/>
              </p:cNvSpPr>
              <p:nvPr/>
            </p:nvSpPr>
            <p:spPr bwMode="auto">
              <a:xfrm flipV="1">
                <a:off x="2155" y="1125"/>
                <a:ext cx="0" cy="58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79" name="Line 222">
                <a:extLst>
                  <a:ext uri="{FF2B5EF4-FFF2-40B4-BE49-F238E27FC236}">
                    <a16:creationId xmlns:a16="http://schemas.microsoft.com/office/drawing/2014/main" id="{2070E53E-90A9-441E-A0E0-EFF0D5EAE383}"/>
                  </a:ext>
                </a:extLst>
              </p:cNvPr>
              <p:cNvSpPr>
                <a:spLocks noChangeShapeType="1"/>
              </p:cNvSpPr>
              <p:nvPr/>
            </p:nvSpPr>
            <p:spPr bwMode="auto">
              <a:xfrm flipV="1">
                <a:off x="2155" y="1125"/>
                <a:ext cx="0" cy="58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80" name="Line 223">
                <a:extLst>
                  <a:ext uri="{FF2B5EF4-FFF2-40B4-BE49-F238E27FC236}">
                    <a16:creationId xmlns:a16="http://schemas.microsoft.com/office/drawing/2014/main" id="{718CCD7C-56AA-4ADB-90AF-70C40E2B6CA7}"/>
                  </a:ext>
                </a:extLst>
              </p:cNvPr>
              <p:cNvSpPr>
                <a:spLocks noChangeShapeType="1"/>
              </p:cNvSpPr>
              <p:nvPr/>
            </p:nvSpPr>
            <p:spPr bwMode="auto">
              <a:xfrm flipV="1">
                <a:off x="2155" y="1125"/>
                <a:ext cx="0" cy="58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81" name="Line 224">
                <a:extLst>
                  <a:ext uri="{FF2B5EF4-FFF2-40B4-BE49-F238E27FC236}">
                    <a16:creationId xmlns:a16="http://schemas.microsoft.com/office/drawing/2014/main" id="{0D2E0403-C5B3-4319-99F1-6D6D5900DD4D}"/>
                  </a:ext>
                </a:extLst>
              </p:cNvPr>
              <p:cNvSpPr>
                <a:spLocks noChangeShapeType="1"/>
              </p:cNvSpPr>
              <p:nvPr/>
            </p:nvSpPr>
            <p:spPr bwMode="auto">
              <a:xfrm flipV="1">
                <a:off x="2155" y="1125"/>
                <a:ext cx="0" cy="58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82" name="Oval 225">
                <a:extLst>
                  <a:ext uri="{FF2B5EF4-FFF2-40B4-BE49-F238E27FC236}">
                    <a16:creationId xmlns:a16="http://schemas.microsoft.com/office/drawing/2014/main" id="{81070EF8-10E1-40DB-8DE4-E6F0FB454489}"/>
                  </a:ext>
                </a:extLst>
              </p:cNvPr>
              <p:cNvSpPr>
                <a:spLocks noChangeArrowheads="1"/>
              </p:cNvSpPr>
              <p:nvPr/>
            </p:nvSpPr>
            <p:spPr bwMode="auto">
              <a:xfrm>
                <a:off x="2965" y="1706"/>
                <a:ext cx="9" cy="8"/>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083" name="Oval 226">
                <a:extLst>
                  <a:ext uri="{FF2B5EF4-FFF2-40B4-BE49-F238E27FC236}">
                    <a16:creationId xmlns:a16="http://schemas.microsoft.com/office/drawing/2014/main" id="{7BB0C7D5-5F61-40CD-8385-353BF6C4EDA3}"/>
                  </a:ext>
                </a:extLst>
              </p:cNvPr>
              <p:cNvSpPr>
                <a:spLocks noChangeArrowheads="1"/>
              </p:cNvSpPr>
              <p:nvPr/>
            </p:nvSpPr>
            <p:spPr bwMode="auto">
              <a:xfrm>
                <a:off x="2965" y="1706"/>
                <a:ext cx="9" cy="8"/>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084" name="Oval 227">
                <a:extLst>
                  <a:ext uri="{FF2B5EF4-FFF2-40B4-BE49-F238E27FC236}">
                    <a16:creationId xmlns:a16="http://schemas.microsoft.com/office/drawing/2014/main" id="{8174425C-0BC9-4D9D-A468-1EC31AAF0385}"/>
                  </a:ext>
                </a:extLst>
              </p:cNvPr>
              <p:cNvSpPr>
                <a:spLocks noChangeArrowheads="1"/>
              </p:cNvSpPr>
              <p:nvPr/>
            </p:nvSpPr>
            <p:spPr bwMode="auto">
              <a:xfrm>
                <a:off x="2965" y="1706"/>
                <a:ext cx="9" cy="8"/>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085" name="Oval 228">
                <a:extLst>
                  <a:ext uri="{FF2B5EF4-FFF2-40B4-BE49-F238E27FC236}">
                    <a16:creationId xmlns:a16="http://schemas.microsoft.com/office/drawing/2014/main" id="{F7AF4BE3-9E36-4EE8-9BEE-BB18B9A3BDDD}"/>
                  </a:ext>
                </a:extLst>
              </p:cNvPr>
              <p:cNvSpPr>
                <a:spLocks noChangeArrowheads="1"/>
              </p:cNvSpPr>
              <p:nvPr/>
            </p:nvSpPr>
            <p:spPr bwMode="auto">
              <a:xfrm>
                <a:off x="2965" y="1706"/>
                <a:ext cx="9" cy="8"/>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086" name="Oval 229">
                <a:extLst>
                  <a:ext uri="{FF2B5EF4-FFF2-40B4-BE49-F238E27FC236}">
                    <a16:creationId xmlns:a16="http://schemas.microsoft.com/office/drawing/2014/main" id="{257B27BA-1B50-495D-B361-699C0ED56EB8}"/>
                  </a:ext>
                </a:extLst>
              </p:cNvPr>
              <p:cNvSpPr>
                <a:spLocks noChangeArrowheads="1"/>
              </p:cNvSpPr>
              <p:nvPr/>
            </p:nvSpPr>
            <p:spPr bwMode="auto">
              <a:xfrm>
                <a:off x="2969" y="1706"/>
                <a:ext cx="9" cy="8"/>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087" name="Oval 230">
                <a:extLst>
                  <a:ext uri="{FF2B5EF4-FFF2-40B4-BE49-F238E27FC236}">
                    <a16:creationId xmlns:a16="http://schemas.microsoft.com/office/drawing/2014/main" id="{FA1BB0C4-6177-4CB6-984C-C82D488EEF65}"/>
                  </a:ext>
                </a:extLst>
              </p:cNvPr>
              <p:cNvSpPr>
                <a:spLocks noChangeArrowheads="1"/>
              </p:cNvSpPr>
              <p:nvPr/>
            </p:nvSpPr>
            <p:spPr bwMode="auto">
              <a:xfrm>
                <a:off x="2969" y="1706"/>
                <a:ext cx="9" cy="8"/>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088" name="Oval 231">
                <a:extLst>
                  <a:ext uri="{FF2B5EF4-FFF2-40B4-BE49-F238E27FC236}">
                    <a16:creationId xmlns:a16="http://schemas.microsoft.com/office/drawing/2014/main" id="{42922C32-D212-4B31-9BF2-46544E5E4F0B}"/>
                  </a:ext>
                </a:extLst>
              </p:cNvPr>
              <p:cNvSpPr>
                <a:spLocks noChangeArrowheads="1"/>
              </p:cNvSpPr>
              <p:nvPr/>
            </p:nvSpPr>
            <p:spPr bwMode="auto">
              <a:xfrm>
                <a:off x="2969" y="1706"/>
                <a:ext cx="9" cy="8"/>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089" name="Oval 232">
                <a:extLst>
                  <a:ext uri="{FF2B5EF4-FFF2-40B4-BE49-F238E27FC236}">
                    <a16:creationId xmlns:a16="http://schemas.microsoft.com/office/drawing/2014/main" id="{7DB40956-C42A-44AF-9629-C2FCB89EC2BA}"/>
                  </a:ext>
                </a:extLst>
              </p:cNvPr>
              <p:cNvSpPr>
                <a:spLocks noChangeArrowheads="1"/>
              </p:cNvSpPr>
              <p:nvPr/>
            </p:nvSpPr>
            <p:spPr bwMode="auto">
              <a:xfrm>
                <a:off x="2969" y="1706"/>
                <a:ext cx="9" cy="8"/>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090" name="Oval 233">
                <a:extLst>
                  <a:ext uri="{FF2B5EF4-FFF2-40B4-BE49-F238E27FC236}">
                    <a16:creationId xmlns:a16="http://schemas.microsoft.com/office/drawing/2014/main" id="{FC7A2C19-4386-49D1-B43C-90EB5ABAF05C}"/>
                  </a:ext>
                </a:extLst>
              </p:cNvPr>
              <p:cNvSpPr>
                <a:spLocks noChangeArrowheads="1"/>
              </p:cNvSpPr>
              <p:nvPr/>
            </p:nvSpPr>
            <p:spPr bwMode="auto">
              <a:xfrm>
                <a:off x="2969" y="1706"/>
                <a:ext cx="9" cy="8"/>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091" name="Oval 234">
                <a:extLst>
                  <a:ext uri="{FF2B5EF4-FFF2-40B4-BE49-F238E27FC236}">
                    <a16:creationId xmlns:a16="http://schemas.microsoft.com/office/drawing/2014/main" id="{B7C3AED3-4183-4B37-BF25-8DFA1858A641}"/>
                  </a:ext>
                </a:extLst>
              </p:cNvPr>
              <p:cNvSpPr>
                <a:spLocks noChangeArrowheads="1"/>
              </p:cNvSpPr>
              <p:nvPr/>
            </p:nvSpPr>
            <p:spPr bwMode="auto">
              <a:xfrm>
                <a:off x="2969" y="1706"/>
                <a:ext cx="9" cy="8"/>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092" name="Oval 235">
                <a:extLst>
                  <a:ext uri="{FF2B5EF4-FFF2-40B4-BE49-F238E27FC236}">
                    <a16:creationId xmlns:a16="http://schemas.microsoft.com/office/drawing/2014/main" id="{79FE34E4-9CC0-4D21-94BD-9B604E567796}"/>
                  </a:ext>
                </a:extLst>
              </p:cNvPr>
              <p:cNvSpPr>
                <a:spLocks noChangeArrowheads="1"/>
              </p:cNvSpPr>
              <p:nvPr/>
            </p:nvSpPr>
            <p:spPr bwMode="auto">
              <a:xfrm>
                <a:off x="2969" y="1706"/>
                <a:ext cx="9" cy="8"/>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093" name="Oval 236">
                <a:extLst>
                  <a:ext uri="{FF2B5EF4-FFF2-40B4-BE49-F238E27FC236}">
                    <a16:creationId xmlns:a16="http://schemas.microsoft.com/office/drawing/2014/main" id="{AF8244F0-0CE7-4993-B2C3-9AF207CF766F}"/>
                  </a:ext>
                </a:extLst>
              </p:cNvPr>
              <p:cNvSpPr>
                <a:spLocks noChangeArrowheads="1"/>
              </p:cNvSpPr>
              <p:nvPr/>
            </p:nvSpPr>
            <p:spPr bwMode="auto">
              <a:xfrm>
                <a:off x="2969" y="1706"/>
                <a:ext cx="9" cy="8"/>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094" name="Oval 237">
                <a:extLst>
                  <a:ext uri="{FF2B5EF4-FFF2-40B4-BE49-F238E27FC236}">
                    <a16:creationId xmlns:a16="http://schemas.microsoft.com/office/drawing/2014/main" id="{FE7167AC-4F06-46BA-BFEF-CEB987E458CF}"/>
                  </a:ext>
                </a:extLst>
              </p:cNvPr>
              <p:cNvSpPr>
                <a:spLocks noChangeArrowheads="1"/>
              </p:cNvSpPr>
              <p:nvPr/>
            </p:nvSpPr>
            <p:spPr bwMode="auto">
              <a:xfrm>
                <a:off x="2969" y="1706"/>
                <a:ext cx="9" cy="8"/>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095" name="Oval 238">
                <a:extLst>
                  <a:ext uri="{FF2B5EF4-FFF2-40B4-BE49-F238E27FC236}">
                    <a16:creationId xmlns:a16="http://schemas.microsoft.com/office/drawing/2014/main" id="{79049652-3903-4146-94B0-701B8EC3EA91}"/>
                  </a:ext>
                </a:extLst>
              </p:cNvPr>
              <p:cNvSpPr>
                <a:spLocks noChangeArrowheads="1"/>
              </p:cNvSpPr>
              <p:nvPr/>
            </p:nvSpPr>
            <p:spPr bwMode="auto">
              <a:xfrm>
                <a:off x="2969" y="1706"/>
                <a:ext cx="9" cy="8"/>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096" name="Oval 239">
                <a:extLst>
                  <a:ext uri="{FF2B5EF4-FFF2-40B4-BE49-F238E27FC236}">
                    <a16:creationId xmlns:a16="http://schemas.microsoft.com/office/drawing/2014/main" id="{C2E29D10-DA18-4B47-819B-57E78F81E2D9}"/>
                  </a:ext>
                </a:extLst>
              </p:cNvPr>
              <p:cNvSpPr>
                <a:spLocks noChangeArrowheads="1"/>
              </p:cNvSpPr>
              <p:nvPr/>
            </p:nvSpPr>
            <p:spPr bwMode="auto">
              <a:xfrm>
                <a:off x="2969" y="1706"/>
                <a:ext cx="9" cy="8"/>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097" name="Oval 240">
                <a:extLst>
                  <a:ext uri="{FF2B5EF4-FFF2-40B4-BE49-F238E27FC236}">
                    <a16:creationId xmlns:a16="http://schemas.microsoft.com/office/drawing/2014/main" id="{5E520645-3E5A-422A-B1E6-7AB5536FFD8C}"/>
                  </a:ext>
                </a:extLst>
              </p:cNvPr>
              <p:cNvSpPr>
                <a:spLocks noChangeArrowheads="1"/>
              </p:cNvSpPr>
              <p:nvPr/>
            </p:nvSpPr>
            <p:spPr bwMode="auto">
              <a:xfrm>
                <a:off x="2969" y="1706"/>
                <a:ext cx="9" cy="8"/>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098" name="Oval 241">
                <a:extLst>
                  <a:ext uri="{FF2B5EF4-FFF2-40B4-BE49-F238E27FC236}">
                    <a16:creationId xmlns:a16="http://schemas.microsoft.com/office/drawing/2014/main" id="{90358B06-E602-4565-8B8F-FB510BDF8EEA}"/>
                  </a:ext>
                </a:extLst>
              </p:cNvPr>
              <p:cNvSpPr>
                <a:spLocks noChangeArrowheads="1"/>
              </p:cNvSpPr>
              <p:nvPr/>
            </p:nvSpPr>
            <p:spPr bwMode="auto">
              <a:xfrm>
                <a:off x="2969" y="1706"/>
                <a:ext cx="9" cy="8"/>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099" name="Oval 242">
                <a:extLst>
                  <a:ext uri="{FF2B5EF4-FFF2-40B4-BE49-F238E27FC236}">
                    <a16:creationId xmlns:a16="http://schemas.microsoft.com/office/drawing/2014/main" id="{6C1F66CA-E0B3-43ED-82B4-C2ED67B7671C}"/>
                  </a:ext>
                </a:extLst>
              </p:cNvPr>
              <p:cNvSpPr>
                <a:spLocks noChangeArrowheads="1"/>
              </p:cNvSpPr>
              <p:nvPr/>
            </p:nvSpPr>
            <p:spPr bwMode="auto">
              <a:xfrm>
                <a:off x="2969" y="1706"/>
                <a:ext cx="9" cy="8"/>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00" name="Oval 243">
                <a:extLst>
                  <a:ext uri="{FF2B5EF4-FFF2-40B4-BE49-F238E27FC236}">
                    <a16:creationId xmlns:a16="http://schemas.microsoft.com/office/drawing/2014/main" id="{55BFD04F-2EAA-4455-8AB6-907F4222D54E}"/>
                  </a:ext>
                </a:extLst>
              </p:cNvPr>
              <p:cNvSpPr>
                <a:spLocks noChangeArrowheads="1"/>
              </p:cNvSpPr>
              <p:nvPr/>
            </p:nvSpPr>
            <p:spPr bwMode="auto">
              <a:xfrm>
                <a:off x="2969" y="1706"/>
                <a:ext cx="9" cy="8"/>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01" name="Freeform 244">
                <a:extLst>
                  <a:ext uri="{FF2B5EF4-FFF2-40B4-BE49-F238E27FC236}">
                    <a16:creationId xmlns:a16="http://schemas.microsoft.com/office/drawing/2014/main" id="{B8559A36-475C-4886-BD54-CBEEE8766BA2}"/>
                  </a:ext>
                </a:extLst>
              </p:cNvPr>
              <p:cNvSpPr>
                <a:spLocks/>
              </p:cNvSpPr>
              <p:nvPr/>
            </p:nvSpPr>
            <p:spPr bwMode="auto">
              <a:xfrm>
                <a:off x="2969" y="1706"/>
                <a:ext cx="0" cy="0"/>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60000 65536"/>
                  <a:gd name="T19" fmla="*/ 0 60000 65536"/>
                  <a:gd name="T20"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 ang="T9">
                    <a:pos x="0" y="0"/>
                  </a:cxn>
                  <a:cxn ang="T10">
                    <a:pos x="0" y="0"/>
                  </a:cxn>
                  <a:cxn ang="T11">
                    <a:pos x="0" y="0"/>
                  </a:cxn>
                  <a:cxn ang="T12">
                    <a:pos x="0" y="0"/>
                  </a:cxn>
                  <a:cxn ang="T13">
                    <a:pos x="0" y="0"/>
                  </a:cxn>
                  <a:cxn ang="T14">
                    <a:pos x="0" y="0"/>
                  </a:cxn>
                  <a:cxn ang="T15">
                    <a:pos x="0" y="0"/>
                  </a:cxn>
                  <a:cxn ang="T16">
                    <a:pos x="0" y="0"/>
                  </a:cxn>
                  <a:cxn ang="T17">
                    <a:pos x="0" y="0"/>
                  </a:cxn>
                  <a:cxn ang="T18">
                    <a:pos x="0" y="0"/>
                  </a:cxn>
                  <a:cxn ang="T19">
                    <a:pos x="0" y="0"/>
                  </a:cxn>
                  <a:cxn ang="T20">
                    <a:pos x="0" y="0"/>
                  </a:cxn>
                </a:cxnLst>
                <a:rect l="0" t="0" r="0" b="0"/>
                <a:pathLst>
                  <a:path>
                    <a:moveTo>
                      <a:pt x="0" y="0"/>
                    </a:moveTo>
                    <a:lnTo>
                      <a:pt x="0"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102" name="Oval 245">
                <a:extLst>
                  <a:ext uri="{FF2B5EF4-FFF2-40B4-BE49-F238E27FC236}">
                    <a16:creationId xmlns:a16="http://schemas.microsoft.com/office/drawing/2014/main" id="{EA6E6C4C-C097-4954-AAF9-8229D2A51451}"/>
                  </a:ext>
                </a:extLst>
              </p:cNvPr>
              <p:cNvSpPr>
                <a:spLocks noChangeArrowheads="1"/>
              </p:cNvSpPr>
              <p:nvPr/>
            </p:nvSpPr>
            <p:spPr bwMode="auto">
              <a:xfrm>
                <a:off x="2965" y="1700"/>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03" name="Oval 246">
                <a:extLst>
                  <a:ext uri="{FF2B5EF4-FFF2-40B4-BE49-F238E27FC236}">
                    <a16:creationId xmlns:a16="http://schemas.microsoft.com/office/drawing/2014/main" id="{F26AA6D9-BFC6-4FAB-8DC6-5AB7C68F091D}"/>
                  </a:ext>
                </a:extLst>
              </p:cNvPr>
              <p:cNvSpPr>
                <a:spLocks noChangeArrowheads="1"/>
              </p:cNvSpPr>
              <p:nvPr/>
            </p:nvSpPr>
            <p:spPr bwMode="auto">
              <a:xfrm>
                <a:off x="2965" y="1700"/>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04" name="Oval 247">
                <a:extLst>
                  <a:ext uri="{FF2B5EF4-FFF2-40B4-BE49-F238E27FC236}">
                    <a16:creationId xmlns:a16="http://schemas.microsoft.com/office/drawing/2014/main" id="{223F1AE9-08BA-4B7E-8414-E6F4A0AADCA0}"/>
                  </a:ext>
                </a:extLst>
              </p:cNvPr>
              <p:cNvSpPr>
                <a:spLocks noChangeArrowheads="1"/>
              </p:cNvSpPr>
              <p:nvPr/>
            </p:nvSpPr>
            <p:spPr bwMode="auto">
              <a:xfrm>
                <a:off x="2965" y="1700"/>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05" name="Oval 248">
                <a:extLst>
                  <a:ext uri="{FF2B5EF4-FFF2-40B4-BE49-F238E27FC236}">
                    <a16:creationId xmlns:a16="http://schemas.microsoft.com/office/drawing/2014/main" id="{97A5E8C2-2150-4057-B58B-98CE6052C216}"/>
                  </a:ext>
                </a:extLst>
              </p:cNvPr>
              <p:cNvSpPr>
                <a:spLocks noChangeArrowheads="1"/>
              </p:cNvSpPr>
              <p:nvPr/>
            </p:nvSpPr>
            <p:spPr bwMode="auto">
              <a:xfrm>
                <a:off x="2965" y="1700"/>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06" name="Oval 249">
                <a:extLst>
                  <a:ext uri="{FF2B5EF4-FFF2-40B4-BE49-F238E27FC236}">
                    <a16:creationId xmlns:a16="http://schemas.microsoft.com/office/drawing/2014/main" id="{D31560A7-71F0-4097-8845-56FC1570670F}"/>
                  </a:ext>
                </a:extLst>
              </p:cNvPr>
              <p:cNvSpPr>
                <a:spLocks noChangeArrowheads="1"/>
              </p:cNvSpPr>
              <p:nvPr/>
            </p:nvSpPr>
            <p:spPr bwMode="auto">
              <a:xfrm>
                <a:off x="2969" y="1700"/>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07" name="Oval 250">
                <a:extLst>
                  <a:ext uri="{FF2B5EF4-FFF2-40B4-BE49-F238E27FC236}">
                    <a16:creationId xmlns:a16="http://schemas.microsoft.com/office/drawing/2014/main" id="{B04CBD63-6B12-4ACA-A7E9-99CD31351CC0}"/>
                  </a:ext>
                </a:extLst>
              </p:cNvPr>
              <p:cNvSpPr>
                <a:spLocks noChangeArrowheads="1"/>
              </p:cNvSpPr>
              <p:nvPr/>
            </p:nvSpPr>
            <p:spPr bwMode="auto">
              <a:xfrm>
                <a:off x="2969" y="1700"/>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08" name="Oval 251">
                <a:extLst>
                  <a:ext uri="{FF2B5EF4-FFF2-40B4-BE49-F238E27FC236}">
                    <a16:creationId xmlns:a16="http://schemas.microsoft.com/office/drawing/2014/main" id="{12E9593C-1767-4638-8D35-83C8EB077D73}"/>
                  </a:ext>
                </a:extLst>
              </p:cNvPr>
              <p:cNvSpPr>
                <a:spLocks noChangeArrowheads="1"/>
              </p:cNvSpPr>
              <p:nvPr/>
            </p:nvSpPr>
            <p:spPr bwMode="auto">
              <a:xfrm>
                <a:off x="2969" y="1700"/>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09" name="Oval 252">
                <a:extLst>
                  <a:ext uri="{FF2B5EF4-FFF2-40B4-BE49-F238E27FC236}">
                    <a16:creationId xmlns:a16="http://schemas.microsoft.com/office/drawing/2014/main" id="{A3898373-643C-4C25-BB11-9F9C8C9B5BCF}"/>
                  </a:ext>
                </a:extLst>
              </p:cNvPr>
              <p:cNvSpPr>
                <a:spLocks noChangeArrowheads="1"/>
              </p:cNvSpPr>
              <p:nvPr/>
            </p:nvSpPr>
            <p:spPr bwMode="auto">
              <a:xfrm>
                <a:off x="2969" y="1700"/>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10" name="Oval 253">
                <a:extLst>
                  <a:ext uri="{FF2B5EF4-FFF2-40B4-BE49-F238E27FC236}">
                    <a16:creationId xmlns:a16="http://schemas.microsoft.com/office/drawing/2014/main" id="{BBA7E1E0-6292-4302-81E8-D12C93A40875}"/>
                  </a:ext>
                </a:extLst>
              </p:cNvPr>
              <p:cNvSpPr>
                <a:spLocks noChangeArrowheads="1"/>
              </p:cNvSpPr>
              <p:nvPr/>
            </p:nvSpPr>
            <p:spPr bwMode="auto">
              <a:xfrm>
                <a:off x="2969" y="1700"/>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11" name="Oval 254">
                <a:extLst>
                  <a:ext uri="{FF2B5EF4-FFF2-40B4-BE49-F238E27FC236}">
                    <a16:creationId xmlns:a16="http://schemas.microsoft.com/office/drawing/2014/main" id="{C4766E2B-DC24-42A2-884C-29F7CA0511B8}"/>
                  </a:ext>
                </a:extLst>
              </p:cNvPr>
              <p:cNvSpPr>
                <a:spLocks noChangeArrowheads="1"/>
              </p:cNvSpPr>
              <p:nvPr/>
            </p:nvSpPr>
            <p:spPr bwMode="auto">
              <a:xfrm>
                <a:off x="2969" y="1700"/>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12" name="Oval 255">
                <a:extLst>
                  <a:ext uri="{FF2B5EF4-FFF2-40B4-BE49-F238E27FC236}">
                    <a16:creationId xmlns:a16="http://schemas.microsoft.com/office/drawing/2014/main" id="{2E652D75-7B00-4735-A409-995654D144A0}"/>
                  </a:ext>
                </a:extLst>
              </p:cNvPr>
              <p:cNvSpPr>
                <a:spLocks noChangeArrowheads="1"/>
              </p:cNvSpPr>
              <p:nvPr/>
            </p:nvSpPr>
            <p:spPr bwMode="auto">
              <a:xfrm>
                <a:off x="2969" y="1700"/>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13" name="Oval 256">
                <a:extLst>
                  <a:ext uri="{FF2B5EF4-FFF2-40B4-BE49-F238E27FC236}">
                    <a16:creationId xmlns:a16="http://schemas.microsoft.com/office/drawing/2014/main" id="{B58EE9FC-4F17-42CE-9F66-07A536249D95}"/>
                  </a:ext>
                </a:extLst>
              </p:cNvPr>
              <p:cNvSpPr>
                <a:spLocks noChangeArrowheads="1"/>
              </p:cNvSpPr>
              <p:nvPr/>
            </p:nvSpPr>
            <p:spPr bwMode="auto">
              <a:xfrm>
                <a:off x="2969" y="1700"/>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14" name="Oval 257">
                <a:extLst>
                  <a:ext uri="{FF2B5EF4-FFF2-40B4-BE49-F238E27FC236}">
                    <a16:creationId xmlns:a16="http://schemas.microsoft.com/office/drawing/2014/main" id="{69683BE4-C94B-4342-91EA-5943E9D392F9}"/>
                  </a:ext>
                </a:extLst>
              </p:cNvPr>
              <p:cNvSpPr>
                <a:spLocks noChangeArrowheads="1"/>
              </p:cNvSpPr>
              <p:nvPr/>
            </p:nvSpPr>
            <p:spPr bwMode="auto">
              <a:xfrm>
                <a:off x="2969" y="1700"/>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15" name="Oval 258">
                <a:extLst>
                  <a:ext uri="{FF2B5EF4-FFF2-40B4-BE49-F238E27FC236}">
                    <a16:creationId xmlns:a16="http://schemas.microsoft.com/office/drawing/2014/main" id="{B9542A42-94BB-47A1-94E9-62C4838D7E3E}"/>
                  </a:ext>
                </a:extLst>
              </p:cNvPr>
              <p:cNvSpPr>
                <a:spLocks noChangeArrowheads="1"/>
              </p:cNvSpPr>
              <p:nvPr/>
            </p:nvSpPr>
            <p:spPr bwMode="auto">
              <a:xfrm>
                <a:off x="2969" y="1700"/>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16" name="Oval 259">
                <a:extLst>
                  <a:ext uri="{FF2B5EF4-FFF2-40B4-BE49-F238E27FC236}">
                    <a16:creationId xmlns:a16="http://schemas.microsoft.com/office/drawing/2014/main" id="{C39601C5-E2B4-4DC1-B958-4C6D5AA4B7A4}"/>
                  </a:ext>
                </a:extLst>
              </p:cNvPr>
              <p:cNvSpPr>
                <a:spLocks noChangeArrowheads="1"/>
              </p:cNvSpPr>
              <p:nvPr/>
            </p:nvSpPr>
            <p:spPr bwMode="auto">
              <a:xfrm>
                <a:off x="2969" y="1700"/>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17" name="Oval 260">
                <a:extLst>
                  <a:ext uri="{FF2B5EF4-FFF2-40B4-BE49-F238E27FC236}">
                    <a16:creationId xmlns:a16="http://schemas.microsoft.com/office/drawing/2014/main" id="{80267649-CC5E-4CE2-9D52-EF911461975B}"/>
                  </a:ext>
                </a:extLst>
              </p:cNvPr>
              <p:cNvSpPr>
                <a:spLocks noChangeArrowheads="1"/>
              </p:cNvSpPr>
              <p:nvPr/>
            </p:nvSpPr>
            <p:spPr bwMode="auto">
              <a:xfrm>
                <a:off x="2969" y="1700"/>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18" name="Oval 261">
                <a:extLst>
                  <a:ext uri="{FF2B5EF4-FFF2-40B4-BE49-F238E27FC236}">
                    <a16:creationId xmlns:a16="http://schemas.microsoft.com/office/drawing/2014/main" id="{3434B059-AEB5-4C67-9AFE-5819B4A0AACA}"/>
                  </a:ext>
                </a:extLst>
              </p:cNvPr>
              <p:cNvSpPr>
                <a:spLocks noChangeArrowheads="1"/>
              </p:cNvSpPr>
              <p:nvPr/>
            </p:nvSpPr>
            <p:spPr bwMode="auto">
              <a:xfrm>
                <a:off x="2969" y="1700"/>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19" name="Oval 262">
                <a:extLst>
                  <a:ext uri="{FF2B5EF4-FFF2-40B4-BE49-F238E27FC236}">
                    <a16:creationId xmlns:a16="http://schemas.microsoft.com/office/drawing/2014/main" id="{1A96CF62-C070-49A9-BE39-807A082BF4A7}"/>
                  </a:ext>
                </a:extLst>
              </p:cNvPr>
              <p:cNvSpPr>
                <a:spLocks noChangeArrowheads="1"/>
              </p:cNvSpPr>
              <p:nvPr/>
            </p:nvSpPr>
            <p:spPr bwMode="auto">
              <a:xfrm>
                <a:off x="2969" y="1700"/>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20" name="Oval 263">
                <a:extLst>
                  <a:ext uri="{FF2B5EF4-FFF2-40B4-BE49-F238E27FC236}">
                    <a16:creationId xmlns:a16="http://schemas.microsoft.com/office/drawing/2014/main" id="{DC4F0DDC-2D85-409F-9FBD-29269A7211FA}"/>
                  </a:ext>
                </a:extLst>
              </p:cNvPr>
              <p:cNvSpPr>
                <a:spLocks noChangeArrowheads="1"/>
              </p:cNvSpPr>
              <p:nvPr/>
            </p:nvSpPr>
            <p:spPr bwMode="auto">
              <a:xfrm>
                <a:off x="2969" y="1700"/>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21" name="Freeform 264">
                <a:extLst>
                  <a:ext uri="{FF2B5EF4-FFF2-40B4-BE49-F238E27FC236}">
                    <a16:creationId xmlns:a16="http://schemas.microsoft.com/office/drawing/2014/main" id="{24CDC3C3-CFE0-491B-8F0B-A1A6F082EE5E}"/>
                  </a:ext>
                </a:extLst>
              </p:cNvPr>
              <p:cNvSpPr>
                <a:spLocks/>
              </p:cNvSpPr>
              <p:nvPr/>
            </p:nvSpPr>
            <p:spPr bwMode="auto">
              <a:xfrm>
                <a:off x="2969" y="1700"/>
                <a:ext cx="0" cy="0"/>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60000 65536"/>
                  <a:gd name="T19" fmla="*/ 0 60000 65536"/>
                  <a:gd name="T20"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 ang="T9">
                    <a:pos x="0" y="0"/>
                  </a:cxn>
                  <a:cxn ang="T10">
                    <a:pos x="0" y="0"/>
                  </a:cxn>
                  <a:cxn ang="T11">
                    <a:pos x="0" y="0"/>
                  </a:cxn>
                  <a:cxn ang="T12">
                    <a:pos x="0" y="0"/>
                  </a:cxn>
                  <a:cxn ang="T13">
                    <a:pos x="0" y="0"/>
                  </a:cxn>
                  <a:cxn ang="T14">
                    <a:pos x="0" y="0"/>
                  </a:cxn>
                  <a:cxn ang="T15">
                    <a:pos x="0" y="0"/>
                  </a:cxn>
                  <a:cxn ang="T16">
                    <a:pos x="0" y="0"/>
                  </a:cxn>
                  <a:cxn ang="T17">
                    <a:pos x="0" y="0"/>
                  </a:cxn>
                  <a:cxn ang="T18">
                    <a:pos x="0" y="0"/>
                  </a:cxn>
                  <a:cxn ang="T19">
                    <a:pos x="0" y="0"/>
                  </a:cxn>
                  <a:cxn ang="T20">
                    <a:pos x="0" y="0"/>
                  </a:cxn>
                </a:cxnLst>
                <a:rect l="0" t="0" r="0" b="0"/>
                <a:pathLst>
                  <a:path>
                    <a:moveTo>
                      <a:pt x="0" y="0"/>
                    </a:moveTo>
                    <a:lnTo>
                      <a:pt x="0"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122" name="Oval 265">
                <a:extLst>
                  <a:ext uri="{FF2B5EF4-FFF2-40B4-BE49-F238E27FC236}">
                    <a16:creationId xmlns:a16="http://schemas.microsoft.com/office/drawing/2014/main" id="{BC646B33-EF3B-40A3-B50D-C9972E44C570}"/>
                  </a:ext>
                </a:extLst>
              </p:cNvPr>
              <p:cNvSpPr>
                <a:spLocks noChangeArrowheads="1"/>
              </p:cNvSpPr>
              <p:nvPr/>
            </p:nvSpPr>
            <p:spPr bwMode="auto">
              <a:xfrm>
                <a:off x="2965" y="1696"/>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23" name="Oval 266">
                <a:extLst>
                  <a:ext uri="{FF2B5EF4-FFF2-40B4-BE49-F238E27FC236}">
                    <a16:creationId xmlns:a16="http://schemas.microsoft.com/office/drawing/2014/main" id="{B424A6AB-5E3E-446C-AB0B-D7D8F7F1752E}"/>
                  </a:ext>
                </a:extLst>
              </p:cNvPr>
              <p:cNvSpPr>
                <a:spLocks noChangeArrowheads="1"/>
              </p:cNvSpPr>
              <p:nvPr/>
            </p:nvSpPr>
            <p:spPr bwMode="auto">
              <a:xfrm>
                <a:off x="2965" y="1696"/>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24" name="Oval 267">
                <a:extLst>
                  <a:ext uri="{FF2B5EF4-FFF2-40B4-BE49-F238E27FC236}">
                    <a16:creationId xmlns:a16="http://schemas.microsoft.com/office/drawing/2014/main" id="{74981E07-3F6E-4AC9-A726-13E528A515F9}"/>
                  </a:ext>
                </a:extLst>
              </p:cNvPr>
              <p:cNvSpPr>
                <a:spLocks noChangeArrowheads="1"/>
              </p:cNvSpPr>
              <p:nvPr/>
            </p:nvSpPr>
            <p:spPr bwMode="auto">
              <a:xfrm>
                <a:off x="2965" y="1696"/>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25" name="Oval 268">
                <a:extLst>
                  <a:ext uri="{FF2B5EF4-FFF2-40B4-BE49-F238E27FC236}">
                    <a16:creationId xmlns:a16="http://schemas.microsoft.com/office/drawing/2014/main" id="{BAA651F8-47C8-47DF-938E-D21707A94738}"/>
                  </a:ext>
                </a:extLst>
              </p:cNvPr>
              <p:cNvSpPr>
                <a:spLocks noChangeArrowheads="1"/>
              </p:cNvSpPr>
              <p:nvPr/>
            </p:nvSpPr>
            <p:spPr bwMode="auto">
              <a:xfrm>
                <a:off x="2965" y="1696"/>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26" name="Oval 269">
                <a:extLst>
                  <a:ext uri="{FF2B5EF4-FFF2-40B4-BE49-F238E27FC236}">
                    <a16:creationId xmlns:a16="http://schemas.microsoft.com/office/drawing/2014/main" id="{42709E3B-DC4C-439B-A46A-70A6FBBED2A1}"/>
                  </a:ext>
                </a:extLst>
              </p:cNvPr>
              <p:cNvSpPr>
                <a:spLocks noChangeArrowheads="1"/>
              </p:cNvSpPr>
              <p:nvPr/>
            </p:nvSpPr>
            <p:spPr bwMode="auto">
              <a:xfrm>
                <a:off x="2969" y="1696"/>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27" name="Oval 270">
                <a:extLst>
                  <a:ext uri="{FF2B5EF4-FFF2-40B4-BE49-F238E27FC236}">
                    <a16:creationId xmlns:a16="http://schemas.microsoft.com/office/drawing/2014/main" id="{AB290D1D-C933-4DB4-AA70-294614211779}"/>
                  </a:ext>
                </a:extLst>
              </p:cNvPr>
              <p:cNvSpPr>
                <a:spLocks noChangeArrowheads="1"/>
              </p:cNvSpPr>
              <p:nvPr/>
            </p:nvSpPr>
            <p:spPr bwMode="auto">
              <a:xfrm>
                <a:off x="2969" y="1696"/>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28" name="Oval 271">
                <a:extLst>
                  <a:ext uri="{FF2B5EF4-FFF2-40B4-BE49-F238E27FC236}">
                    <a16:creationId xmlns:a16="http://schemas.microsoft.com/office/drawing/2014/main" id="{E4A258A0-A079-48EC-A2D8-6F96C2726E63}"/>
                  </a:ext>
                </a:extLst>
              </p:cNvPr>
              <p:cNvSpPr>
                <a:spLocks noChangeArrowheads="1"/>
              </p:cNvSpPr>
              <p:nvPr/>
            </p:nvSpPr>
            <p:spPr bwMode="auto">
              <a:xfrm>
                <a:off x="2969" y="1696"/>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29" name="Oval 272">
                <a:extLst>
                  <a:ext uri="{FF2B5EF4-FFF2-40B4-BE49-F238E27FC236}">
                    <a16:creationId xmlns:a16="http://schemas.microsoft.com/office/drawing/2014/main" id="{C162B733-2A1D-4D21-BE8C-1218E096F369}"/>
                  </a:ext>
                </a:extLst>
              </p:cNvPr>
              <p:cNvSpPr>
                <a:spLocks noChangeArrowheads="1"/>
              </p:cNvSpPr>
              <p:nvPr/>
            </p:nvSpPr>
            <p:spPr bwMode="auto">
              <a:xfrm>
                <a:off x="2969" y="1696"/>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30" name="Oval 273">
                <a:extLst>
                  <a:ext uri="{FF2B5EF4-FFF2-40B4-BE49-F238E27FC236}">
                    <a16:creationId xmlns:a16="http://schemas.microsoft.com/office/drawing/2014/main" id="{7A3C7489-6E3B-46EC-85E8-BF9FEB97D0C7}"/>
                  </a:ext>
                </a:extLst>
              </p:cNvPr>
              <p:cNvSpPr>
                <a:spLocks noChangeArrowheads="1"/>
              </p:cNvSpPr>
              <p:nvPr/>
            </p:nvSpPr>
            <p:spPr bwMode="auto">
              <a:xfrm>
                <a:off x="2969" y="1696"/>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31" name="Oval 274">
                <a:extLst>
                  <a:ext uri="{FF2B5EF4-FFF2-40B4-BE49-F238E27FC236}">
                    <a16:creationId xmlns:a16="http://schemas.microsoft.com/office/drawing/2014/main" id="{13B58569-9FCA-4FD9-A418-AA2ABF88C87D}"/>
                  </a:ext>
                </a:extLst>
              </p:cNvPr>
              <p:cNvSpPr>
                <a:spLocks noChangeArrowheads="1"/>
              </p:cNvSpPr>
              <p:nvPr/>
            </p:nvSpPr>
            <p:spPr bwMode="auto">
              <a:xfrm>
                <a:off x="2969" y="1696"/>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32" name="Oval 275">
                <a:extLst>
                  <a:ext uri="{FF2B5EF4-FFF2-40B4-BE49-F238E27FC236}">
                    <a16:creationId xmlns:a16="http://schemas.microsoft.com/office/drawing/2014/main" id="{000700BE-1BFD-4073-9690-2CBD5E3F96E1}"/>
                  </a:ext>
                </a:extLst>
              </p:cNvPr>
              <p:cNvSpPr>
                <a:spLocks noChangeArrowheads="1"/>
              </p:cNvSpPr>
              <p:nvPr/>
            </p:nvSpPr>
            <p:spPr bwMode="auto">
              <a:xfrm>
                <a:off x="2969" y="1696"/>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33" name="Oval 276">
                <a:extLst>
                  <a:ext uri="{FF2B5EF4-FFF2-40B4-BE49-F238E27FC236}">
                    <a16:creationId xmlns:a16="http://schemas.microsoft.com/office/drawing/2014/main" id="{DA800486-AE68-424F-84C1-681A0C9AD2DF}"/>
                  </a:ext>
                </a:extLst>
              </p:cNvPr>
              <p:cNvSpPr>
                <a:spLocks noChangeArrowheads="1"/>
              </p:cNvSpPr>
              <p:nvPr/>
            </p:nvSpPr>
            <p:spPr bwMode="auto">
              <a:xfrm>
                <a:off x="2969" y="1696"/>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34" name="Oval 277">
                <a:extLst>
                  <a:ext uri="{FF2B5EF4-FFF2-40B4-BE49-F238E27FC236}">
                    <a16:creationId xmlns:a16="http://schemas.microsoft.com/office/drawing/2014/main" id="{C5061A88-7F3A-4CCB-A3F4-6C9FC27B9042}"/>
                  </a:ext>
                </a:extLst>
              </p:cNvPr>
              <p:cNvSpPr>
                <a:spLocks noChangeArrowheads="1"/>
              </p:cNvSpPr>
              <p:nvPr/>
            </p:nvSpPr>
            <p:spPr bwMode="auto">
              <a:xfrm>
                <a:off x="2969" y="1696"/>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35" name="Oval 278">
                <a:extLst>
                  <a:ext uri="{FF2B5EF4-FFF2-40B4-BE49-F238E27FC236}">
                    <a16:creationId xmlns:a16="http://schemas.microsoft.com/office/drawing/2014/main" id="{26845FFA-007A-4F54-B944-9017AA71DA5C}"/>
                  </a:ext>
                </a:extLst>
              </p:cNvPr>
              <p:cNvSpPr>
                <a:spLocks noChangeArrowheads="1"/>
              </p:cNvSpPr>
              <p:nvPr/>
            </p:nvSpPr>
            <p:spPr bwMode="auto">
              <a:xfrm>
                <a:off x="2969" y="1696"/>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36" name="Oval 279">
                <a:extLst>
                  <a:ext uri="{FF2B5EF4-FFF2-40B4-BE49-F238E27FC236}">
                    <a16:creationId xmlns:a16="http://schemas.microsoft.com/office/drawing/2014/main" id="{C4EB521D-6E64-4AEA-B353-06FF84A8D217}"/>
                  </a:ext>
                </a:extLst>
              </p:cNvPr>
              <p:cNvSpPr>
                <a:spLocks noChangeArrowheads="1"/>
              </p:cNvSpPr>
              <p:nvPr/>
            </p:nvSpPr>
            <p:spPr bwMode="auto">
              <a:xfrm>
                <a:off x="2969" y="1696"/>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37" name="Oval 280">
                <a:extLst>
                  <a:ext uri="{FF2B5EF4-FFF2-40B4-BE49-F238E27FC236}">
                    <a16:creationId xmlns:a16="http://schemas.microsoft.com/office/drawing/2014/main" id="{65FE28EC-2CFE-4958-AB08-81D854C8B5D5}"/>
                  </a:ext>
                </a:extLst>
              </p:cNvPr>
              <p:cNvSpPr>
                <a:spLocks noChangeArrowheads="1"/>
              </p:cNvSpPr>
              <p:nvPr/>
            </p:nvSpPr>
            <p:spPr bwMode="auto">
              <a:xfrm>
                <a:off x="2969" y="1696"/>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38" name="Oval 281">
                <a:extLst>
                  <a:ext uri="{FF2B5EF4-FFF2-40B4-BE49-F238E27FC236}">
                    <a16:creationId xmlns:a16="http://schemas.microsoft.com/office/drawing/2014/main" id="{1A70C40A-3612-4097-B3CA-13292A0909D1}"/>
                  </a:ext>
                </a:extLst>
              </p:cNvPr>
              <p:cNvSpPr>
                <a:spLocks noChangeArrowheads="1"/>
              </p:cNvSpPr>
              <p:nvPr/>
            </p:nvSpPr>
            <p:spPr bwMode="auto">
              <a:xfrm>
                <a:off x="2969" y="1696"/>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39" name="Oval 282">
                <a:extLst>
                  <a:ext uri="{FF2B5EF4-FFF2-40B4-BE49-F238E27FC236}">
                    <a16:creationId xmlns:a16="http://schemas.microsoft.com/office/drawing/2014/main" id="{4441BCEA-B37A-4022-95FE-B0773771D67B}"/>
                  </a:ext>
                </a:extLst>
              </p:cNvPr>
              <p:cNvSpPr>
                <a:spLocks noChangeArrowheads="1"/>
              </p:cNvSpPr>
              <p:nvPr/>
            </p:nvSpPr>
            <p:spPr bwMode="auto">
              <a:xfrm>
                <a:off x="2969" y="1696"/>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40" name="Oval 283">
                <a:extLst>
                  <a:ext uri="{FF2B5EF4-FFF2-40B4-BE49-F238E27FC236}">
                    <a16:creationId xmlns:a16="http://schemas.microsoft.com/office/drawing/2014/main" id="{97A9383C-9D5A-49FC-B7A0-2C34877F2631}"/>
                  </a:ext>
                </a:extLst>
              </p:cNvPr>
              <p:cNvSpPr>
                <a:spLocks noChangeArrowheads="1"/>
              </p:cNvSpPr>
              <p:nvPr/>
            </p:nvSpPr>
            <p:spPr bwMode="auto">
              <a:xfrm>
                <a:off x="2969" y="1696"/>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41" name="Freeform 284">
                <a:extLst>
                  <a:ext uri="{FF2B5EF4-FFF2-40B4-BE49-F238E27FC236}">
                    <a16:creationId xmlns:a16="http://schemas.microsoft.com/office/drawing/2014/main" id="{9E4131CC-2D20-4CB3-984A-28390DE890E3}"/>
                  </a:ext>
                </a:extLst>
              </p:cNvPr>
              <p:cNvSpPr>
                <a:spLocks/>
              </p:cNvSpPr>
              <p:nvPr/>
            </p:nvSpPr>
            <p:spPr bwMode="auto">
              <a:xfrm>
                <a:off x="2969" y="1700"/>
                <a:ext cx="0" cy="0"/>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60000 65536"/>
                  <a:gd name="T19" fmla="*/ 0 60000 65536"/>
                  <a:gd name="T20"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 ang="T9">
                    <a:pos x="0" y="0"/>
                  </a:cxn>
                  <a:cxn ang="T10">
                    <a:pos x="0" y="0"/>
                  </a:cxn>
                  <a:cxn ang="T11">
                    <a:pos x="0" y="0"/>
                  </a:cxn>
                  <a:cxn ang="T12">
                    <a:pos x="0" y="0"/>
                  </a:cxn>
                  <a:cxn ang="T13">
                    <a:pos x="0" y="0"/>
                  </a:cxn>
                  <a:cxn ang="T14">
                    <a:pos x="0" y="0"/>
                  </a:cxn>
                  <a:cxn ang="T15">
                    <a:pos x="0" y="0"/>
                  </a:cxn>
                  <a:cxn ang="T16">
                    <a:pos x="0" y="0"/>
                  </a:cxn>
                  <a:cxn ang="T17">
                    <a:pos x="0" y="0"/>
                  </a:cxn>
                  <a:cxn ang="T18">
                    <a:pos x="0" y="0"/>
                  </a:cxn>
                  <a:cxn ang="T19">
                    <a:pos x="0" y="0"/>
                  </a:cxn>
                  <a:cxn ang="T20">
                    <a:pos x="0" y="0"/>
                  </a:cxn>
                </a:cxnLst>
                <a:rect l="0" t="0" r="0" b="0"/>
                <a:pathLst>
                  <a:path>
                    <a:moveTo>
                      <a:pt x="0" y="0"/>
                    </a:moveTo>
                    <a:lnTo>
                      <a:pt x="0"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142" name="Oval 285">
                <a:extLst>
                  <a:ext uri="{FF2B5EF4-FFF2-40B4-BE49-F238E27FC236}">
                    <a16:creationId xmlns:a16="http://schemas.microsoft.com/office/drawing/2014/main" id="{59F2C277-740A-42E9-85C9-3BF7178B3D1D}"/>
                  </a:ext>
                </a:extLst>
              </p:cNvPr>
              <p:cNvSpPr>
                <a:spLocks noChangeArrowheads="1"/>
              </p:cNvSpPr>
              <p:nvPr/>
            </p:nvSpPr>
            <p:spPr bwMode="auto">
              <a:xfrm>
                <a:off x="2965" y="1691"/>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43" name="Oval 286">
                <a:extLst>
                  <a:ext uri="{FF2B5EF4-FFF2-40B4-BE49-F238E27FC236}">
                    <a16:creationId xmlns:a16="http://schemas.microsoft.com/office/drawing/2014/main" id="{385490C5-331E-4F29-A6BD-F430BD9FF396}"/>
                  </a:ext>
                </a:extLst>
              </p:cNvPr>
              <p:cNvSpPr>
                <a:spLocks noChangeArrowheads="1"/>
              </p:cNvSpPr>
              <p:nvPr/>
            </p:nvSpPr>
            <p:spPr bwMode="auto">
              <a:xfrm>
                <a:off x="2965" y="1691"/>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44" name="Oval 287">
                <a:extLst>
                  <a:ext uri="{FF2B5EF4-FFF2-40B4-BE49-F238E27FC236}">
                    <a16:creationId xmlns:a16="http://schemas.microsoft.com/office/drawing/2014/main" id="{82F31675-A4AD-4D58-B669-F5A7BEAFD60A}"/>
                  </a:ext>
                </a:extLst>
              </p:cNvPr>
              <p:cNvSpPr>
                <a:spLocks noChangeArrowheads="1"/>
              </p:cNvSpPr>
              <p:nvPr/>
            </p:nvSpPr>
            <p:spPr bwMode="auto">
              <a:xfrm>
                <a:off x="2965" y="1691"/>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45" name="Oval 288">
                <a:extLst>
                  <a:ext uri="{FF2B5EF4-FFF2-40B4-BE49-F238E27FC236}">
                    <a16:creationId xmlns:a16="http://schemas.microsoft.com/office/drawing/2014/main" id="{97712DB8-C113-4E5A-A2C7-95730E3EB676}"/>
                  </a:ext>
                </a:extLst>
              </p:cNvPr>
              <p:cNvSpPr>
                <a:spLocks noChangeArrowheads="1"/>
              </p:cNvSpPr>
              <p:nvPr/>
            </p:nvSpPr>
            <p:spPr bwMode="auto">
              <a:xfrm>
                <a:off x="2965" y="1691"/>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46" name="Oval 289">
                <a:extLst>
                  <a:ext uri="{FF2B5EF4-FFF2-40B4-BE49-F238E27FC236}">
                    <a16:creationId xmlns:a16="http://schemas.microsoft.com/office/drawing/2014/main" id="{71DCBC1C-355C-42AB-A0C2-79A3A288FB6B}"/>
                  </a:ext>
                </a:extLst>
              </p:cNvPr>
              <p:cNvSpPr>
                <a:spLocks noChangeArrowheads="1"/>
              </p:cNvSpPr>
              <p:nvPr/>
            </p:nvSpPr>
            <p:spPr bwMode="auto">
              <a:xfrm>
                <a:off x="2969" y="1691"/>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47" name="Oval 290">
                <a:extLst>
                  <a:ext uri="{FF2B5EF4-FFF2-40B4-BE49-F238E27FC236}">
                    <a16:creationId xmlns:a16="http://schemas.microsoft.com/office/drawing/2014/main" id="{DB5C468C-D2B6-4CAA-BEFB-CFA6CC109FA8}"/>
                  </a:ext>
                </a:extLst>
              </p:cNvPr>
              <p:cNvSpPr>
                <a:spLocks noChangeArrowheads="1"/>
              </p:cNvSpPr>
              <p:nvPr/>
            </p:nvSpPr>
            <p:spPr bwMode="auto">
              <a:xfrm>
                <a:off x="2969" y="1691"/>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48" name="Oval 291">
                <a:extLst>
                  <a:ext uri="{FF2B5EF4-FFF2-40B4-BE49-F238E27FC236}">
                    <a16:creationId xmlns:a16="http://schemas.microsoft.com/office/drawing/2014/main" id="{B2CDA19B-98E0-4DE6-952D-DDEF33960CFC}"/>
                  </a:ext>
                </a:extLst>
              </p:cNvPr>
              <p:cNvSpPr>
                <a:spLocks noChangeArrowheads="1"/>
              </p:cNvSpPr>
              <p:nvPr/>
            </p:nvSpPr>
            <p:spPr bwMode="auto">
              <a:xfrm>
                <a:off x="2969" y="1691"/>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49" name="Oval 292">
                <a:extLst>
                  <a:ext uri="{FF2B5EF4-FFF2-40B4-BE49-F238E27FC236}">
                    <a16:creationId xmlns:a16="http://schemas.microsoft.com/office/drawing/2014/main" id="{C40F5C54-80FB-40CF-8BF1-5BC9FBA65806}"/>
                  </a:ext>
                </a:extLst>
              </p:cNvPr>
              <p:cNvSpPr>
                <a:spLocks noChangeArrowheads="1"/>
              </p:cNvSpPr>
              <p:nvPr/>
            </p:nvSpPr>
            <p:spPr bwMode="auto">
              <a:xfrm>
                <a:off x="2969" y="1691"/>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50" name="Oval 293">
                <a:extLst>
                  <a:ext uri="{FF2B5EF4-FFF2-40B4-BE49-F238E27FC236}">
                    <a16:creationId xmlns:a16="http://schemas.microsoft.com/office/drawing/2014/main" id="{37F1BFEC-F40F-4E54-92CC-7E9CEE1BB97F}"/>
                  </a:ext>
                </a:extLst>
              </p:cNvPr>
              <p:cNvSpPr>
                <a:spLocks noChangeArrowheads="1"/>
              </p:cNvSpPr>
              <p:nvPr/>
            </p:nvSpPr>
            <p:spPr bwMode="auto">
              <a:xfrm>
                <a:off x="2969" y="1691"/>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51" name="Oval 294">
                <a:extLst>
                  <a:ext uri="{FF2B5EF4-FFF2-40B4-BE49-F238E27FC236}">
                    <a16:creationId xmlns:a16="http://schemas.microsoft.com/office/drawing/2014/main" id="{46F14381-346F-450B-83F4-1823E64D2D25}"/>
                  </a:ext>
                </a:extLst>
              </p:cNvPr>
              <p:cNvSpPr>
                <a:spLocks noChangeArrowheads="1"/>
              </p:cNvSpPr>
              <p:nvPr/>
            </p:nvSpPr>
            <p:spPr bwMode="auto">
              <a:xfrm>
                <a:off x="2969" y="1691"/>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52" name="Oval 295">
                <a:extLst>
                  <a:ext uri="{FF2B5EF4-FFF2-40B4-BE49-F238E27FC236}">
                    <a16:creationId xmlns:a16="http://schemas.microsoft.com/office/drawing/2014/main" id="{FBD22479-0258-420F-A099-B7E9B51F5A02}"/>
                  </a:ext>
                </a:extLst>
              </p:cNvPr>
              <p:cNvSpPr>
                <a:spLocks noChangeArrowheads="1"/>
              </p:cNvSpPr>
              <p:nvPr/>
            </p:nvSpPr>
            <p:spPr bwMode="auto">
              <a:xfrm>
                <a:off x="2969" y="1691"/>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53" name="Oval 296">
                <a:extLst>
                  <a:ext uri="{FF2B5EF4-FFF2-40B4-BE49-F238E27FC236}">
                    <a16:creationId xmlns:a16="http://schemas.microsoft.com/office/drawing/2014/main" id="{B7D56CBA-50CF-4CBA-B1AF-0E38916192DB}"/>
                  </a:ext>
                </a:extLst>
              </p:cNvPr>
              <p:cNvSpPr>
                <a:spLocks noChangeArrowheads="1"/>
              </p:cNvSpPr>
              <p:nvPr/>
            </p:nvSpPr>
            <p:spPr bwMode="auto">
              <a:xfrm>
                <a:off x="2969" y="1691"/>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54" name="Oval 297">
                <a:extLst>
                  <a:ext uri="{FF2B5EF4-FFF2-40B4-BE49-F238E27FC236}">
                    <a16:creationId xmlns:a16="http://schemas.microsoft.com/office/drawing/2014/main" id="{0C2DD93F-E2B6-4B9D-839C-B9E14E591900}"/>
                  </a:ext>
                </a:extLst>
              </p:cNvPr>
              <p:cNvSpPr>
                <a:spLocks noChangeArrowheads="1"/>
              </p:cNvSpPr>
              <p:nvPr/>
            </p:nvSpPr>
            <p:spPr bwMode="auto">
              <a:xfrm>
                <a:off x="2969" y="1691"/>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55" name="Oval 298">
                <a:extLst>
                  <a:ext uri="{FF2B5EF4-FFF2-40B4-BE49-F238E27FC236}">
                    <a16:creationId xmlns:a16="http://schemas.microsoft.com/office/drawing/2014/main" id="{D900D65C-C441-4A6D-AA15-E7C12C339AA6}"/>
                  </a:ext>
                </a:extLst>
              </p:cNvPr>
              <p:cNvSpPr>
                <a:spLocks noChangeArrowheads="1"/>
              </p:cNvSpPr>
              <p:nvPr/>
            </p:nvSpPr>
            <p:spPr bwMode="auto">
              <a:xfrm>
                <a:off x="2969" y="1691"/>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56" name="Oval 299">
                <a:extLst>
                  <a:ext uri="{FF2B5EF4-FFF2-40B4-BE49-F238E27FC236}">
                    <a16:creationId xmlns:a16="http://schemas.microsoft.com/office/drawing/2014/main" id="{C3FD3A9E-3B52-42B7-A602-F1CF55405201}"/>
                  </a:ext>
                </a:extLst>
              </p:cNvPr>
              <p:cNvSpPr>
                <a:spLocks noChangeArrowheads="1"/>
              </p:cNvSpPr>
              <p:nvPr/>
            </p:nvSpPr>
            <p:spPr bwMode="auto">
              <a:xfrm>
                <a:off x="2969" y="1691"/>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57" name="Oval 300">
                <a:extLst>
                  <a:ext uri="{FF2B5EF4-FFF2-40B4-BE49-F238E27FC236}">
                    <a16:creationId xmlns:a16="http://schemas.microsoft.com/office/drawing/2014/main" id="{6CF1D0E4-38FD-48A5-BEEC-9F1B6FB34A36}"/>
                  </a:ext>
                </a:extLst>
              </p:cNvPr>
              <p:cNvSpPr>
                <a:spLocks noChangeArrowheads="1"/>
              </p:cNvSpPr>
              <p:nvPr/>
            </p:nvSpPr>
            <p:spPr bwMode="auto">
              <a:xfrm>
                <a:off x="2969" y="1691"/>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58" name="Oval 301">
                <a:extLst>
                  <a:ext uri="{FF2B5EF4-FFF2-40B4-BE49-F238E27FC236}">
                    <a16:creationId xmlns:a16="http://schemas.microsoft.com/office/drawing/2014/main" id="{6240110C-929B-482D-AD3C-0ECE4534F775}"/>
                  </a:ext>
                </a:extLst>
              </p:cNvPr>
              <p:cNvSpPr>
                <a:spLocks noChangeArrowheads="1"/>
              </p:cNvSpPr>
              <p:nvPr/>
            </p:nvSpPr>
            <p:spPr bwMode="auto">
              <a:xfrm>
                <a:off x="2969" y="1691"/>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59" name="Oval 302">
                <a:extLst>
                  <a:ext uri="{FF2B5EF4-FFF2-40B4-BE49-F238E27FC236}">
                    <a16:creationId xmlns:a16="http://schemas.microsoft.com/office/drawing/2014/main" id="{BEC43AAA-C447-43B0-9357-B0393434BA4E}"/>
                  </a:ext>
                </a:extLst>
              </p:cNvPr>
              <p:cNvSpPr>
                <a:spLocks noChangeArrowheads="1"/>
              </p:cNvSpPr>
              <p:nvPr/>
            </p:nvSpPr>
            <p:spPr bwMode="auto">
              <a:xfrm>
                <a:off x="2969" y="1691"/>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60" name="Oval 303">
                <a:extLst>
                  <a:ext uri="{FF2B5EF4-FFF2-40B4-BE49-F238E27FC236}">
                    <a16:creationId xmlns:a16="http://schemas.microsoft.com/office/drawing/2014/main" id="{B2FB5E9B-95D4-45E4-AEFE-FCA506E947E2}"/>
                  </a:ext>
                </a:extLst>
              </p:cNvPr>
              <p:cNvSpPr>
                <a:spLocks noChangeArrowheads="1"/>
              </p:cNvSpPr>
              <p:nvPr/>
            </p:nvSpPr>
            <p:spPr bwMode="auto">
              <a:xfrm>
                <a:off x="2969" y="1691"/>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61" name="Freeform 304">
                <a:extLst>
                  <a:ext uri="{FF2B5EF4-FFF2-40B4-BE49-F238E27FC236}">
                    <a16:creationId xmlns:a16="http://schemas.microsoft.com/office/drawing/2014/main" id="{CE0FEAEC-6E46-4630-87A8-C03FF52E5129}"/>
                  </a:ext>
                </a:extLst>
              </p:cNvPr>
              <p:cNvSpPr>
                <a:spLocks/>
              </p:cNvSpPr>
              <p:nvPr/>
            </p:nvSpPr>
            <p:spPr bwMode="auto">
              <a:xfrm>
                <a:off x="2969" y="1696"/>
                <a:ext cx="0" cy="0"/>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60000 65536"/>
                  <a:gd name="T19" fmla="*/ 0 60000 65536"/>
                  <a:gd name="T20"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 ang="T9">
                    <a:pos x="0" y="0"/>
                  </a:cxn>
                  <a:cxn ang="T10">
                    <a:pos x="0" y="0"/>
                  </a:cxn>
                  <a:cxn ang="T11">
                    <a:pos x="0" y="0"/>
                  </a:cxn>
                  <a:cxn ang="T12">
                    <a:pos x="0" y="0"/>
                  </a:cxn>
                  <a:cxn ang="T13">
                    <a:pos x="0" y="0"/>
                  </a:cxn>
                  <a:cxn ang="T14">
                    <a:pos x="0" y="0"/>
                  </a:cxn>
                  <a:cxn ang="T15">
                    <a:pos x="0" y="0"/>
                  </a:cxn>
                  <a:cxn ang="T16">
                    <a:pos x="0" y="0"/>
                  </a:cxn>
                  <a:cxn ang="T17">
                    <a:pos x="0" y="0"/>
                  </a:cxn>
                  <a:cxn ang="T18">
                    <a:pos x="0" y="0"/>
                  </a:cxn>
                  <a:cxn ang="T19">
                    <a:pos x="0" y="0"/>
                  </a:cxn>
                  <a:cxn ang="T20">
                    <a:pos x="0" y="0"/>
                  </a:cxn>
                </a:cxnLst>
                <a:rect l="0" t="0" r="0" b="0"/>
                <a:pathLst>
                  <a:path>
                    <a:moveTo>
                      <a:pt x="0" y="0"/>
                    </a:moveTo>
                    <a:lnTo>
                      <a:pt x="0"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162" name="Oval 305">
                <a:extLst>
                  <a:ext uri="{FF2B5EF4-FFF2-40B4-BE49-F238E27FC236}">
                    <a16:creationId xmlns:a16="http://schemas.microsoft.com/office/drawing/2014/main" id="{501221E0-3F59-4BEC-8B12-6FD34042B732}"/>
                  </a:ext>
                </a:extLst>
              </p:cNvPr>
              <p:cNvSpPr>
                <a:spLocks noChangeArrowheads="1"/>
              </p:cNvSpPr>
              <p:nvPr/>
            </p:nvSpPr>
            <p:spPr bwMode="auto">
              <a:xfrm>
                <a:off x="2965" y="1686"/>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63" name="Oval 306">
                <a:extLst>
                  <a:ext uri="{FF2B5EF4-FFF2-40B4-BE49-F238E27FC236}">
                    <a16:creationId xmlns:a16="http://schemas.microsoft.com/office/drawing/2014/main" id="{3DEB969C-C216-4101-8978-B4F54AB44A8A}"/>
                  </a:ext>
                </a:extLst>
              </p:cNvPr>
              <p:cNvSpPr>
                <a:spLocks noChangeArrowheads="1"/>
              </p:cNvSpPr>
              <p:nvPr/>
            </p:nvSpPr>
            <p:spPr bwMode="auto">
              <a:xfrm>
                <a:off x="2965" y="1686"/>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64" name="Oval 307">
                <a:extLst>
                  <a:ext uri="{FF2B5EF4-FFF2-40B4-BE49-F238E27FC236}">
                    <a16:creationId xmlns:a16="http://schemas.microsoft.com/office/drawing/2014/main" id="{55A616C1-EEEA-429C-9C0C-02A7BFE687A3}"/>
                  </a:ext>
                </a:extLst>
              </p:cNvPr>
              <p:cNvSpPr>
                <a:spLocks noChangeArrowheads="1"/>
              </p:cNvSpPr>
              <p:nvPr/>
            </p:nvSpPr>
            <p:spPr bwMode="auto">
              <a:xfrm>
                <a:off x="2965" y="1686"/>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65" name="Oval 308">
                <a:extLst>
                  <a:ext uri="{FF2B5EF4-FFF2-40B4-BE49-F238E27FC236}">
                    <a16:creationId xmlns:a16="http://schemas.microsoft.com/office/drawing/2014/main" id="{CF4226B1-F7E4-4C3D-A11B-0095BE5867A9}"/>
                  </a:ext>
                </a:extLst>
              </p:cNvPr>
              <p:cNvSpPr>
                <a:spLocks noChangeArrowheads="1"/>
              </p:cNvSpPr>
              <p:nvPr/>
            </p:nvSpPr>
            <p:spPr bwMode="auto">
              <a:xfrm>
                <a:off x="2965" y="1686"/>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66" name="Oval 309">
                <a:extLst>
                  <a:ext uri="{FF2B5EF4-FFF2-40B4-BE49-F238E27FC236}">
                    <a16:creationId xmlns:a16="http://schemas.microsoft.com/office/drawing/2014/main" id="{44DC86C3-33C7-4404-B6AF-7E6EE1614D03}"/>
                  </a:ext>
                </a:extLst>
              </p:cNvPr>
              <p:cNvSpPr>
                <a:spLocks noChangeArrowheads="1"/>
              </p:cNvSpPr>
              <p:nvPr/>
            </p:nvSpPr>
            <p:spPr bwMode="auto">
              <a:xfrm>
                <a:off x="2969" y="1686"/>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67" name="Oval 310">
                <a:extLst>
                  <a:ext uri="{FF2B5EF4-FFF2-40B4-BE49-F238E27FC236}">
                    <a16:creationId xmlns:a16="http://schemas.microsoft.com/office/drawing/2014/main" id="{0B844BBF-9909-4B47-B6C4-26F53AB9122F}"/>
                  </a:ext>
                </a:extLst>
              </p:cNvPr>
              <p:cNvSpPr>
                <a:spLocks noChangeArrowheads="1"/>
              </p:cNvSpPr>
              <p:nvPr/>
            </p:nvSpPr>
            <p:spPr bwMode="auto">
              <a:xfrm>
                <a:off x="2969" y="1686"/>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68" name="Oval 311">
                <a:extLst>
                  <a:ext uri="{FF2B5EF4-FFF2-40B4-BE49-F238E27FC236}">
                    <a16:creationId xmlns:a16="http://schemas.microsoft.com/office/drawing/2014/main" id="{D23711CF-9C23-4C44-9BBC-679F85C647F4}"/>
                  </a:ext>
                </a:extLst>
              </p:cNvPr>
              <p:cNvSpPr>
                <a:spLocks noChangeArrowheads="1"/>
              </p:cNvSpPr>
              <p:nvPr/>
            </p:nvSpPr>
            <p:spPr bwMode="auto">
              <a:xfrm>
                <a:off x="2969" y="1686"/>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69" name="Oval 312">
                <a:extLst>
                  <a:ext uri="{FF2B5EF4-FFF2-40B4-BE49-F238E27FC236}">
                    <a16:creationId xmlns:a16="http://schemas.microsoft.com/office/drawing/2014/main" id="{B086C055-C0F0-4FB3-866E-E10E07377398}"/>
                  </a:ext>
                </a:extLst>
              </p:cNvPr>
              <p:cNvSpPr>
                <a:spLocks noChangeArrowheads="1"/>
              </p:cNvSpPr>
              <p:nvPr/>
            </p:nvSpPr>
            <p:spPr bwMode="auto">
              <a:xfrm>
                <a:off x="2969" y="1686"/>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70" name="Oval 313">
                <a:extLst>
                  <a:ext uri="{FF2B5EF4-FFF2-40B4-BE49-F238E27FC236}">
                    <a16:creationId xmlns:a16="http://schemas.microsoft.com/office/drawing/2014/main" id="{2A8541E7-4080-4173-80A1-758CAB68E313}"/>
                  </a:ext>
                </a:extLst>
              </p:cNvPr>
              <p:cNvSpPr>
                <a:spLocks noChangeArrowheads="1"/>
              </p:cNvSpPr>
              <p:nvPr/>
            </p:nvSpPr>
            <p:spPr bwMode="auto">
              <a:xfrm>
                <a:off x="2969" y="1686"/>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71" name="Oval 314">
                <a:extLst>
                  <a:ext uri="{FF2B5EF4-FFF2-40B4-BE49-F238E27FC236}">
                    <a16:creationId xmlns:a16="http://schemas.microsoft.com/office/drawing/2014/main" id="{C21D9C48-8718-489D-9559-45DC3D7E0700}"/>
                  </a:ext>
                </a:extLst>
              </p:cNvPr>
              <p:cNvSpPr>
                <a:spLocks noChangeArrowheads="1"/>
              </p:cNvSpPr>
              <p:nvPr/>
            </p:nvSpPr>
            <p:spPr bwMode="auto">
              <a:xfrm>
                <a:off x="2969" y="1686"/>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72" name="Oval 315">
                <a:extLst>
                  <a:ext uri="{FF2B5EF4-FFF2-40B4-BE49-F238E27FC236}">
                    <a16:creationId xmlns:a16="http://schemas.microsoft.com/office/drawing/2014/main" id="{DB65EF2E-B668-4D90-B2D2-AA5E778947AB}"/>
                  </a:ext>
                </a:extLst>
              </p:cNvPr>
              <p:cNvSpPr>
                <a:spLocks noChangeArrowheads="1"/>
              </p:cNvSpPr>
              <p:nvPr/>
            </p:nvSpPr>
            <p:spPr bwMode="auto">
              <a:xfrm>
                <a:off x="2969" y="1686"/>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73" name="Oval 316">
                <a:extLst>
                  <a:ext uri="{FF2B5EF4-FFF2-40B4-BE49-F238E27FC236}">
                    <a16:creationId xmlns:a16="http://schemas.microsoft.com/office/drawing/2014/main" id="{859BA920-BE46-4D7F-B9C5-1BEA12D4D18F}"/>
                  </a:ext>
                </a:extLst>
              </p:cNvPr>
              <p:cNvSpPr>
                <a:spLocks noChangeArrowheads="1"/>
              </p:cNvSpPr>
              <p:nvPr/>
            </p:nvSpPr>
            <p:spPr bwMode="auto">
              <a:xfrm>
                <a:off x="2969" y="1686"/>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74" name="Oval 317">
                <a:extLst>
                  <a:ext uri="{FF2B5EF4-FFF2-40B4-BE49-F238E27FC236}">
                    <a16:creationId xmlns:a16="http://schemas.microsoft.com/office/drawing/2014/main" id="{8615591D-C11D-478E-A80A-3CF06CC70D40}"/>
                  </a:ext>
                </a:extLst>
              </p:cNvPr>
              <p:cNvSpPr>
                <a:spLocks noChangeArrowheads="1"/>
              </p:cNvSpPr>
              <p:nvPr/>
            </p:nvSpPr>
            <p:spPr bwMode="auto">
              <a:xfrm>
                <a:off x="2969" y="1686"/>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75" name="Oval 318">
                <a:extLst>
                  <a:ext uri="{FF2B5EF4-FFF2-40B4-BE49-F238E27FC236}">
                    <a16:creationId xmlns:a16="http://schemas.microsoft.com/office/drawing/2014/main" id="{D110E702-3081-4E1E-84A5-719ECE49AE6B}"/>
                  </a:ext>
                </a:extLst>
              </p:cNvPr>
              <p:cNvSpPr>
                <a:spLocks noChangeArrowheads="1"/>
              </p:cNvSpPr>
              <p:nvPr/>
            </p:nvSpPr>
            <p:spPr bwMode="auto">
              <a:xfrm>
                <a:off x="2969" y="1686"/>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76" name="Oval 319">
                <a:extLst>
                  <a:ext uri="{FF2B5EF4-FFF2-40B4-BE49-F238E27FC236}">
                    <a16:creationId xmlns:a16="http://schemas.microsoft.com/office/drawing/2014/main" id="{C7B29BF2-8A73-41D2-8194-0B460CAFF4FA}"/>
                  </a:ext>
                </a:extLst>
              </p:cNvPr>
              <p:cNvSpPr>
                <a:spLocks noChangeArrowheads="1"/>
              </p:cNvSpPr>
              <p:nvPr/>
            </p:nvSpPr>
            <p:spPr bwMode="auto">
              <a:xfrm>
                <a:off x="2969" y="1686"/>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77" name="Oval 320">
                <a:extLst>
                  <a:ext uri="{FF2B5EF4-FFF2-40B4-BE49-F238E27FC236}">
                    <a16:creationId xmlns:a16="http://schemas.microsoft.com/office/drawing/2014/main" id="{DC3956B1-AE6E-45AB-AEB8-916F933CD11D}"/>
                  </a:ext>
                </a:extLst>
              </p:cNvPr>
              <p:cNvSpPr>
                <a:spLocks noChangeArrowheads="1"/>
              </p:cNvSpPr>
              <p:nvPr/>
            </p:nvSpPr>
            <p:spPr bwMode="auto">
              <a:xfrm>
                <a:off x="2969" y="1686"/>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78" name="Oval 321">
                <a:extLst>
                  <a:ext uri="{FF2B5EF4-FFF2-40B4-BE49-F238E27FC236}">
                    <a16:creationId xmlns:a16="http://schemas.microsoft.com/office/drawing/2014/main" id="{940E9727-1B18-4F6C-9375-756B4640D1A9}"/>
                  </a:ext>
                </a:extLst>
              </p:cNvPr>
              <p:cNvSpPr>
                <a:spLocks noChangeArrowheads="1"/>
              </p:cNvSpPr>
              <p:nvPr/>
            </p:nvSpPr>
            <p:spPr bwMode="auto">
              <a:xfrm>
                <a:off x="2969" y="1686"/>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79" name="Oval 322">
                <a:extLst>
                  <a:ext uri="{FF2B5EF4-FFF2-40B4-BE49-F238E27FC236}">
                    <a16:creationId xmlns:a16="http://schemas.microsoft.com/office/drawing/2014/main" id="{1DFCD9E0-C8D1-4618-B66B-A00F5BB3274C}"/>
                  </a:ext>
                </a:extLst>
              </p:cNvPr>
              <p:cNvSpPr>
                <a:spLocks noChangeArrowheads="1"/>
              </p:cNvSpPr>
              <p:nvPr/>
            </p:nvSpPr>
            <p:spPr bwMode="auto">
              <a:xfrm>
                <a:off x="2969" y="1686"/>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80" name="Oval 323">
                <a:extLst>
                  <a:ext uri="{FF2B5EF4-FFF2-40B4-BE49-F238E27FC236}">
                    <a16:creationId xmlns:a16="http://schemas.microsoft.com/office/drawing/2014/main" id="{FB3BFAAD-C4F1-4597-904A-2AB28F43E1E5}"/>
                  </a:ext>
                </a:extLst>
              </p:cNvPr>
              <p:cNvSpPr>
                <a:spLocks noChangeArrowheads="1"/>
              </p:cNvSpPr>
              <p:nvPr/>
            </p:nvSpPr>
            <p:spPr bwMode="auto">
              <a:xfrm>
                <a:off x="2969" y="1686"/>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81" name="Freeform 324">
                <a:extLst>
                  <a:ext uri="{FF2B5EF4-FFF2-40B4-BE49-F238E27FC236}">
                    <a16:creationId xmlns:a16="http://schemas.microsoft.com/office/drawing/2014/main" id="{9C2CA94F-3332-48CD-8E15-E29A2929E5C2}"/>
                  </a:ext>
                </a:extLst>
              </p:cNvPr>
              <p:cNvSpPr>
                <a:spLocks/>
              </p:cNvSpPr>
              <p:nvPr/>
            </p:nvSpPr>
            <p:spPr bwMode="auto">
              <a:xfrm>
                <a:off x="2969" y="1691"/>
                <a:ext cx="0" cy="0"/>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60000 65536"/>
                  <a:gd name="T19" fmla="*/ 0 60000 65536"/>
                  <a:gd name="T20"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 ang="T9">
                    <a:pos x="0" y="0"/>
                  </a:cxn>
                  <a:cxn ang="T10">
                    <a:pos x="0" y="0"/>
                  </a:cxn>
                  <a:cxn ang="T11">
                    <a:pos x="0" y="0"/>
                  </a:cxn>
                  <a:cxn ang="T12">
                    <a:pos x="0" y="0"/>
                  </a:cxn>
                  <a:cxn ang="T13">
                    <a:pos x="0" y="0"/>
                  </a:cxn>
                  <a:cxn ang="T14">
                    <a:pos x="0" y="0"/>
                  </a:cxn>
                  <a:cxn ang="T15">
                    <a:pos x="0" y="0"/>
                  </a:cxn>
                  <a:cxn ang="T16">
                    <a:pos x="0" y="0"/>
                  </a:cxn>
                  <a:cxn ang="T17">
                    <a:pos x="0" y="0"/>
                  </a:cxn>
                  <a:cxn ang="T18">
                    <a:pos x="0" y="0"/>
                  </a:cxn>
                  <a:cxn ang="T19">
                    <a:pos x="0" y="0"/>
                  </a:cxn>
                  <a:cxn ang="T20">
                    <a:pos x="0" y="0"/>
                  </a:cxn>
                </a:cxnLst>
                <a:rect l="0" t="0" r="0" b="0"/>
                <a:pathLst>
                  <a:path>
                    <a:moveTo>
                      <a:pt x="0" y="0"/>
                    </a:moveTo>
                    <a:lnTo>
                      <a:pt x="0"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182" name="Oval 325">
                <a:extLst>
                  <a:ext uri="{FF2B5EF4-FFF2-40B4-BE49-F238E27FC236}">
                    <a16:creationId xmlns:a16="http://schemas.microsoft.com/office/drawing/2014/main" id="{0763131A-A7A2-400C-9EA2-E338AD2BF34D}"/>
                  </a:ext>
                </a:extLst>
              </p:cNvPr>
              <p:cNvSpPr>
                <a:spLocks noChangeArrowheads="1"/>
              </p:cNvSpPr>
              <p:nvPr/>
            </p:nvSpPr>
            <p:spPr bwMode="auto">
              <a:xfrm>
                <a:off x="2965" y="1682"/>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83" name="Oval 326">
                <a:extLst>
                  <a:ext uri="{FF2B5EF4-FFF2-40B4-BE49-F238E27FC236}">
                    <a16:creationId xmlns:a16="http://schemas.microsoft.com/office/drawing/2014/main" id="{188A33EF-97AF-47F4-9A5A-80461E538AE2}"/>
                  </a:ext>
                </a:extLst>
              </p:cNvPr>
              <p:cNvSpPr>
                <a:spLocks noChangeArrowheads="1"/>
              </p:cNvSpPr>
              <p:nvPr/>
            </p:nvSpPr>
            <p:spPr bwMode="auto">
              <a:xfrm>
                <a:off x="2965" y="1682"/>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84" name="Oval 327">
                <a:extLst>
                  <a:ext uri="{FF2B5EF4-FFF2-40B4-BE49-F238E27FC236}">
                    <a16:creationId xmlns:a16="http://schemas.microsoft.com/office/drawing/2014/main" id="{2D9CE909-246F-4369-A2B3-42D4684372B7}"/>
                  </a:ext>
                </a:extLst>
              </p:cNvPr>
              <p:cNvSpPr>
                <a:spLocks noChangeArrowheads="1"/>
              </p:cNvSpPr>
              <p:nvPr/>
            </p:nvSpPr>
            <p:spPr bwMode="auto">
              <a:xfrm>
                <a:off x="2965" y="1682"/>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85" name="Oval 328">
                <a:extLst>
                  <a:ext uri="{FF2B5EF4-FFF2-40B4-BE49-F238E27FC236}">
                    <a16:creationId xmlns:a16="http://schemas.microsoft.com/office/drawing/2014/main" id="{CF1D8A9F-49E9-484C-9FE0-A92030F1E23A}"/>
                  </a:ext>
                </a:extLst>
              </p:cNvPr>
              <p:cNvSpPr>
                <a:spLocks noChangeArrowheads="1"/>
              </p:cNvSpPr>
              <p:nvPr/>
            </p:nvSpPr>
            <p:spPr bwMode="auto">
              <a:xfrm>
                <a:off x="2965" y="1682"/>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86" name="Oval 329">
                <a:extLst>
                  <a:ext uri="{FF2B5EF4-FFF2-40B4-BE49-F238E27FC236}">
                    <a16:creationId xmlns:a16="http://schemas.microsoft.com/office/drawing/2014/main" id="{D7E4A128-756E-4593-B253-D80CCE42F049}"/>
                  </a:ext>
                </a:extLst>
              </p:cNvPr>
              <p:cNvSpPr>
                <a:spLocks noChangeArrowheads="1"/>
              </p:cNvSpPr>
              <p:nvPr/>
            </p:nvSpPr>
            <p:spPr bwMode="auto">
              <a:xfrm>
                <a:off x="2969" y="1682"/>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87" name="Oval 330">
                <a:extLst>
                  <a:ext uri="{FF2B5EF4-FFF2-40B4-BE49-F238E27FC236}">
                    <a16:creationId xmlns:a16="http://schemas.microsoft.com/office/drawing/2014/main" id="{DE6BFF52-8780-4A97-8106-44EBEA7B3CC8}"/>
                  </a:ext>
                </a:extLst>
              </p:cNvPr>
              <p:cNvSpPr>
                <a:spLocks noChangeArrowheads="1"/>
              </p:cNvSpPr>
              <p:nvPr/>
            </p:nvSpPr>
            <p:spPr bwMode="auto">
              <a:xfrm>
                <a:off x="2969" y="1682"/>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88" name="Oval 331">
                <a:extLst>
                  <a:ext uri="{FF2B5EF4-FFF2-40B4-BE49-F238E27FC236}">
                    <a16:creationId xmlns:a16="http://schemas.microsoft.com/office/drawing/2014/main" id="{9EFCA084-77D7-4548-9E10-EC2268EB04C7}"/>
                  </a:ext>
                </a:extLst>
              </p:cNvPr>
              <p:cNvSpPr>
                <a:spLocks noChangeArrowheads="1"/>
              </p:cNvSpPr>
              <p:nvPr/>
            </p:nvSpPr>
            <p:spPr bwMode="auto">
              <a:xfrm>
                <a:off x="2969" y="1682"/>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89" name="Oval 332">
                <a:extLst>
                  <a:ext uri="{FF2B5EF4-FFF2-40B4-BE49-F238E27FC236}">
                    <a16:creationId xmlns:a16="http://schemas.microsoft.com/office/drawing/2014/main" id="{F35021A7-809D-4E02-B222-5446BC286375}"/>
                  </a:ext>
                </a:extLst>
              </p:cNvPr>
              <p:cNvSpPr>
                <a:spLocks noChangeArrowheads="1"/>
              </p:cNvSpPr>
              <p:nvPr/>
            </p:nvSpPr>
            <p:spPr bwMode="auto">
              <a:xfrm>
                <a:off x="2969" y="1682"/>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90" name="Oval 333">
                <a:extLst>
                  <a:ext uri="{FF2B5EF4-FFF2-40B4-BE49-F238E27FC236}">
                    <a16:creationId xmlns:a16="http://schemas.microsoft.com/office/drawing/2014/main" id="{B74702C5-D9CD-4A00-9475-3D29FD77DFD9}"/>
                  </a:ext>
                </a:extLst>
              </p:cNvPr>
              <p:cNvSpPr>
                <a:spLocks noChangeArrowheads="1"/>
              </p:cNvSpPr>
              <p:nvPr/>
            </p:nvSpPr>
            <p:spPr bwMode="auto">
              <a:xfrm>
                <a:off x="2969" y="1682"/>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91" name="Oval 334">
                <a:extLst>
                  <a:ext uri="{FF2B5EF4-FFF2-40B4-BE49-F238E27FC236}">
                    <a16:creationId xmlns:a16="http://schemas.microsoft.com/office/drawing/2014/main" id="{9759D455-4B34-4C6B-8803-9C158215A55E}"/>
                  </a:ext>
                </a:extLst>
              </p:cNvPr>
              <p:cNvSpPr>
                <a:spLocks noChangeArrowheads="1"/>
              </p:cNvSpPr>
              <p:nvPr/>
            </p:nvSpPr>
            <p:spPr bwMode="auto">
              <a:xfrm>
                <a:off x="2969" y="1682"/>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92" name="Oval 335">
                <a:extLst>
                  <a:ext uri="{FF2B5EF4-FFF2-40B4-BE49-F238E27FC236}">
                    <a16:creationId xmlns:a16="http://schemas.microsoft.com/office/drawing/2014/main" id="{C2CF827D-0ADA-4F05-A14B-1D9C0146F464}"/>
                  </a:ext>
                </a:extLst>
              </p:cNvPr>
              <p:cNvSpPr>
                <a:spLocks noChangeArrowheads="1"/>
              </p:cNvSpPr>
              <p:nvPr/>
            </p:nvSpPr>
            <p:spPr bwMode="auto">
              <a:xfrm>
                <a:off x="2969" y="1682"/>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93" name="Oval 336">
                <a:extLst>
                  <a:ext uri="{FF2B5EF4-FFF2-40B4-BE49-F238E27FC236}">
                    <a16:creationId xmlns:a16="http://schemas.microsoft.com/office/drawing/2014/main" id="{B3829869-0ECB-4619-AA56-3DA3800423A5}"/>
                  </a:ext>
                </a:extLst>
              </p:cNvPr>
              <p:cNvSpPr>
                <a:spLocks noChangeArrowheads="1"/>
              </p:cNvSpPr>
              <p:nvPr/>
            </p:nvSpPr>
            <p:spPr bwMode="auto">
              <a:xfrm>
                <a:off x="2969" y="1682"/>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94" name="Oval 337">
                <a:extLst>
                  <a:ext uri="{FF2B5EF4-FFF2-40B4-BE49-F238E27FC236}">
                    <a16:creationId xmlns:a16="http://schemas.microsoft.com/office/drawing/2014/main" id="{92B074F0-0768-4AB0-869E-11969C3EC71F}"/>
                  </a:ext>
                </a:extLst>
              </p:cNvPr>
              <p:cNvSpPr>
                <a:spLocks noChangeArrowheads="1"/>
              </p:cNvSpPr>
              <p:nvPr/>
            </p:nvSpPr>
            <p:spPr bwMode="auto">
              <a:xfrm>
                <a:off x="2969" y="1682"/>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95" name="Oval 338">
                <a:extLst>
                  <a:ext uri="{FF2B5EF4-FFF2-40B4-BE49-F238E27FC236}">
                    <a16:creationId xmlns:a16="http://schemas.microsoft.com/office/drawing/2014/main" id="{FBC4B7CE-5B05-4A5E-A300-6A7B7C726432}"/>
                  </a:ext>
                </a:extLst>
              </p:cNvPr>
              <p:cNvSpPr>
                <a:spLocks noChangeArrowheads="1"/>
              </p:cNvSpPr>
              <p:nvPr/>
            </p:nvSpPr>
            <p:spPr bwMode="auto">
              <a:xfrm>
                <a:off x="2969" y="1682"/>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96" name="Oval 339">
                <a:extLst>
                  <a:ext uri="{FF2B5EF4-FFF2-40B4-BE49-F238E27FC236}">
                    <a16:creationId xmlns:a16="http://schemas.microsoft.com/office/drawing/2014/main" id="{6BB0268F-0E64-4F98-91FD-38AF1D0DAB42}"/>
                  </a:ext>
                </a:extLst>
              </p:cNvPr>
              <p:cNvSpPr>
                <a:spLocks noChangeArrowheads="1"/>
              </p:cNvSpPr>
              <p:nvPr/>
            </p:nvSpPr>
            <p:spPr bwMode="auto">
              <a:xfrm>
                <a:off x="2969" y="1682"/>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97" name="Oval 340">
                <a:extLst>
                  <a:ext uri="{FF2B5EF4-FFF2-40B4-BE49-F238E27FC236}">
                    <a16:creationId xmlns:a16="http://schemas.microsoft.com/office/drawing/2014/main" id="{4E4A55D3-573A-42F1-8939-5D9FE2B7C03F}"/>
                  </a:ext>
                </a:extLst>
              </p:cNvPr>
              <p:cNvSpPr>
                <a:spLocks noChangeArrowheads="1"/>
              </p:cNvSpPr>
              <p:nvPr/>
            </p:nvSpPr>
            <p:spPr bwMode="auto">
              <a:xfrm>
                <a:off x="2969" y="1682"/>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98" name="Oval 341">
                <a:extLst>
                  <a:ext uri="{FF2B5EF4-FFF2-40B4-BE49-F238E27FC236}">
                    <a16:creationId xmlns:a16="http://schemas.microsoft.com/office/drawing/2014/main" id="{3DC64019-005D-485E-870F-781035C37639}"/>
                  </a:ext>
                </a:extLst>
              </p:cNvPr>
              <p:cNvSpPr>
                <a:spLocks noChangeArrowheads="1"/>
              </p:cNvSpPr>
              <p:nvPr/>
            </p:nvSpPr>
            <p:spPr bwMode="auto">
              <a:xfrm>
                <a:off x="2969" y="1682"/>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199" name="Oval 342">
                <a:extLst>
                  <a:ext uri="{FF2B5EF4-FFF2-40B4-BE49-F238E27FC236}">
                    <a16:creationId xmlns:a16="http://schemas.microsoft.com/office/drawing/2014/main" id="{950021AD-F70D-4B97-AAAC-9D4133181D44}"/>
                  </a:ext>
                </a:extLst>
              </p:cNvPr>
              <p:cNvSpPr>
                <a:spLocks noChangeArrowheads="1"/>
              </p:cNvSpPr>
              <p:nvPr/>
            </p:nvSpPr>
            <p:spPr bwMode="auto">
              <a:xfrm>
                <a:off x="2969" y="1682"/>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200" name="Oval 343">
                <a:extLst>
                  <a:ext uri="{FF2B5EF4-FFF2-40B4-BE49-F238E27FC236}">
                    <a16:creationId xmlns:a16="http://schemas.microsoft.com/office/drawing/2014/main" id="{87A7ED93-27CB-47D8-984E-CBCE74670225}"/>
                  </a:ext>
                </a:extLst>
              </p:cNvPr>
              <p:cNvSpPr>
                <a:spLocks noChangeArrowheads="1"/>
              </p:cNvSpPr>
              <p:nvPr/>
            </p:nvSpPr>
            <p:spPr bwMode="auto">
              <a:xfrm>
                <a:off x="2969" y="1682"/>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201" name="Freeform 344">
                <a:extLst>
                  <a:ext uri="{FF2B5EF4-FFF2-40B4-BE49-F238E27FC236}">
                    <a16:creationId xmlns:a16="http://schemas.microsoft.com/office/drawing/2014/main" id="{8D83F99A-FBDD-40CF-87F9-EFAD0A8FC647}"/>
                  </a:ext>
                </a:extLst>
              </p:cNvPr>
              <p:cNvSpPr>
                <a:spLocks/>
              </p:cNvSpPr>
              <p:nvPr/>
            </p:nvSpPr>
            <p:spPr bwMode="auto">
              <a:xfrm>
                <a:off x="2969" y="1686"/>
                <a:ext cx="0" cy="0"/>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60000 65536"/>
                  <a:gd name="T19" fmla="*/ 0 60000 65536"/>
                  <a:gd name="T20"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 ang="T9">
                    <a:pos x="0" y="0"/>
                  </a:cxn>
                  <a:cxn ang="T10">
                    <a:pos x="0" y="0"/>
                  </a:cxn>
                  <a:cxn ang="T11">
                    <a:pos x="0" y="0"/>
                  </a:cxn>
                  <a:cxn ang="T12">
                    <a:pos x="0" y="0"/>
                  </a:cxn>
                  <a:cxn ang="T13">
                    <a:pos x="0" y="0"/>
                  </a:cxn>
                  <a:cxn ang="T14">
                    <a:pos x="0" y="0"/>
                  </a:cxn>
                  <a:cxn ang="T15">
                    <a:pos x="0" y="0"/>
                  </a:cxn>
                  <a:cxn ang="T16">
                    <a:pos x="0" y="0"/>
                  </a:cxn>
                  <a:cxn ang="T17">
                    <a:pos x="0" y="0"/>
                  </a:cxn>
                  <a:cxn ang="T18">
                    <a:pos x="0" y="0"/>
                  </a:cxn>
                  <a:cxn ang="T19">
                    <a:pos x="0" y="0"/>
                  </a:cxn>
                  <a:cxn ang="T20">
                    <a:pos x="0" y="0"/>
                  </a:cxn>
                </a:cxnLst>
                <a:rect l="0" t="0" r="0" b="0"/>
                <a:pathLst>
                  <a:path>
                    <a:moveTo>
                      <a:pt x="0" y="0"/>
                    </a:moveTo>
                    <a:lnTo>
                      <a:pt x="0"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202" name="Oval 345">
                <a:extLst>
                  <a:ext uri="{FF2B5EF4-FFF2-40B4-BE49-F238E27FC236}">
                    <a16:creationId xmlns:a16="http://schemas.microsoft.com/office/drawing/2014/main" id="{2C6105D8-198E-4EC5-95E2-2ACB79A8CE71}"/>
                  </a:ext>
                </a:extLst>
              </p:cNvPr>
              <p:cNvSpPr>
                <a:spLocks noChangeArrowheads="1"/>
              </p:cNvSpPr>
              <p:nvPr/>
            </p:nvSpPr>
            <p:spPr bwMode="auto">
              <a:xfrm>
                <a:off x="2965" y="1677"/>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203" name="Oval 346">
                <a:extLst>
                  <a:ext uri="{FF2B5EF4-FFF2-40B4-BE49-F238E27FC236}">
                    <a16:creationId xmlns:a16="http://schemas.microsoft.com/office/drawing/2014/main" id="{D80ACDF5-9CF9-4AF2-9F5B-D27E15B56B90}"/>
                  </a:ext>
                </a:extLst>
              </p:cNvPr>
              <p:cNvSpPr>
                <a:spLocks noChangeArrowheads="1"/>
              </p:cNvSpPr>
              <p:nvPr/>
            </p:nvSpPr>
            <p:spPr bwMode="auto">
              <a:xfrm>
                <a:off x="2965" y="1677"/>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204" name="Oval 347">
                <a:extLst>
                  <a:ext uri="{FF2B5EF4-FFF2-40B4-BE49-F238E27FC236}">
                    <a16:creationId xmlns:a16="http://schemas.microsoft.com/office/drawing/2014/main" id="{52D1E9AE-BBDD-4FAC-9E3D-5ACE28A87DB8}"/>
                  </a:ext>
                </a:extLst>
              </p:cNvPr>
              <p:cNvSpPr>
                <a:spLocks noChangeArrowheads="1"/>
              </p:cNvSpPr>
              <p:nvPr/>
            </p:nvSpPr>
            <p:spPr bwMode="auto">
              <a:xfrm>
                <a:off x="2965" y="1677"/>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205" name="Oval 348">
                <a:extLst>
                  <a:ext uri="{FF2B5EF4-FFF2-40B4-BE49-F238E27FC236}">
                    <a16:creationId xmlns:a16="http://schemas.microsoft.com/office/drawing/2014/main" id="{C92A9BA9-AE7B-453A-BE37-E90C65478B6D}"/>
                  </a:ext>
                </a:extLst>
              </p:cNvPr>
              <p:cNvSpPr>
                <a:spLocks noChangeArrowheads="1"/>
              </p:cNvSpPr>
              <p:nvPr/>
            </p:nvSpPr>
            <p:spPr bwMode="auto">
              <a:xfrm>
                <a:off x="2965" y="1677"/>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206" name="Oval 349">
                <a:extLst>
                  <a:ext uri="{FF2B5EF4-FFF2-40B4-BE49-F238E27FC236}">
                    <a16:creationId xmlns:a16="http://schemas.microsoft.com/office/drawing/2014/main" id="{415A7463-3900-453E-9CDE-1145B73CD080}"/>
                  </a:ext>
                </a:extLst>
              </p:cNvPr>
              <p:cNvSpPr>
                <a:spLocks noChangeArrowheads="1"/>
              </p:cNvSpPr>
              <p:nvPr/>
            </p:nvSpPr>
            <p:spPr bwMode="auto">
              <a:xfrm>
                <a:off x="2969" y="1677"/>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207" name="Oval 350">
                <a:extLst>
                  <a:ext uri="{FF2B5EF4-FFF2-40B4-BE49-F238E27FC236}">
                    <a16:creationId xmlns:a16="http://schemas.microsoft.com/office/drawing/2014/main" id="{625BF221-A4B4-4377-8710-31CBE4BCB6DA}"/>
                  </a:ext>
                </a:extLst>
              </p:cNvPr>
              <p:cNvSpPr>
                <a:spLocks noChangeArrowheads="1"/>
              </p:cNvSpPr>
              <p:nvPr/>
            </p:nvSpPr>
            <p:spPr bwMode="auto">
              <a:xfrm>
                <a:off x="2969" y="1677"/>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208" name="Oval 351">
                <a:extLst>
                  <a:ext uri="{FF2B5EF4-FFF2-40B4-BE49-F238E27FC236}">
                    <a16:creationId xmlns:a16="http://schemas.microsoft.com/office/drawing/2014/main" id="{7C14AD91-B5D5-45F6-BD21-3298DEB5A095}"/>
                  </a:ext>
                </a:extLst>
              </p:cNvPr>
              <p:cNvSpPr>
                <a:spLocks noChangeArrowheads="1"/>
              </p:cNvSpPr>
              <p:nvPr/>
            </p:nvSpPr>
            <p:spPr bwMode="auto">
              <a:xfrm>
                <a:off x="2969" y="1677"/>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209" name="Oval 352">
                <a:extLst>
                  <a:ext uri="{FF2B5EF4-FFF2-40B4-BE49-F238E27FC236}">
                    <a16:creationId xmlns:a16="http://schemas.microsoft.com/office/drawing/2014/main" id="{D022778E-3ABA-4613-AA13-39BE84E9B2F5}"/>
                  </a:ext>
                </a:extLst>
              </p:cNvPr>
              <p:cNvSpPr>
                <a:spLocks noChangeArrowheads="1"/>
              </p:cNvSpPr>
              <p:nvPr/>
            </p:nvSpPr>
            <p:spPr bwMode="auto">
              <a:xfrm>
                <a:off x="2969" y="1677"/>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210" name="Oval 353">
                <a:extLst>
                  <a:ext uri="{FF2B5EF4-FFF2-40B4-BE49-F238E27FC236}">
                    <a16:creationId xmlns:a16="http://schemas.microsoft.com/office/drawing/2014/main" id="{F0AF01A9-7911-4286-BDCE-DDD259FA55D8}"/>
                  </a:ext>
                </a:extLst>
              </p:cNvPr>
              <p:cNvSpPr>
                <a:spLocks noChangeArrowheads="1"/>
              </p:cNvSpPr>
              <p:nvPr/>
            </p:nvSpPr>
            <p:spPr bwMode="auto">
              <a:xfrm>
                <a:off x="2969" y="1677"/>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211" name="Oval 354">
                <a:extLst>
                  <a:ext uri="{FF2B5EF4-FFF2-40B4-BE49-F238E27FC236}">
                    <a16:creationId xmlns:a16="http://schemas.microsoft.com/office/drawing/2014/main" id="{4D49318F-B9A4-4FAA-9FFD-AC6457E31539}"/>
                  </a:ext>
                </a:extLst>
              </p:cNvPr>
              <p:cNvSpPr>
                <a:spLocks noChangeArrowheads="1"/>
              </p:cNvSpPr>
              <p:nvPr/>
            </p:nvSpPr>
            <p:spPr bwMode="auto">
              <a:xfrm>
                <a:off x="2969" y="1677"/>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212" name="Oval 355">
                <a:extLst>
                  <a:ext uri="{FF2B5EF4-FFF2-40B4-BE49-F238E27FC236}">
                    <a16:creationId xmlns:a16="http://schemas.microsoft.com/office/drawing/2014/main" id="{7A1D429C-BC2D-41E4-997A-8339E8BB7B04}"/>
                  </a:ext>
                </a:extLst>
              </p:cNvPr>
              <p:cNvSpPr>
                <a:spLocks noChangeArrowheads="1"/>
              </p:cNvSpPr>
              <p:nvPr/>
            </p:nvSpPr>
            <p:spPr bwMode="auto">
              <a:xfrm>
                <a:off x="2969" y="1677"/>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213" name="Oval 356">
                <a:extLst>
                  <a:ext uri="{FF2B5EF4-FFF2-40B4-BE49-F238E27FC236}">
                    <a16:creationId xmlns:a16="http://schemas.microsoft.com/office/drawing/2014/main" id="{B10E466A-533A-4A18-8531-9ED53F27708D}"/>
                  </a:ext>
                </a:extLst>
              </p:cNvPr>
              <p:cNvSpPr>
                <a:spLocks noChangeArrowheads="1"/>
              </p:cNvSpPr>
              <p:nvPr/>
            </p:nvSpPr>
            <p:spPr bwMode="auto">
              <a:xfrm>
                <a:off x="2969" y="1677"/>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214" name="Oval 357">
                <a:extLst>
                  <a:ext uri="{FF2B5EF4-FFF2-40B4-BE49-F238E27FC236}">
                    <a16:creationId xmlns:a16="http://schemas.microsoft.com/office/drawing/2014/main" id="{4804FA63-0025-42C1-916D-3267879B8F9B}"/>
                  </a:ext>
                </a:extLst>
              </p:cNvPr>
              <p:cNvSpPr>
                <a:spLocks noChangeArrowheads="1"/>
              </p:cNvSpPr>
              <p:nvPr/>
            </p:nvSpPr>
            <p:spPr bwMode="auto">
              <a:xfrm>
                <a:off x="2969" y="1677"/>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215" name="Oval 358">
                <a:extLst>
                  <a:ext uri="{FF2B5EF4-FFF2-40B4-BE49-F238E27FC236}">
                    <a16:creationId xmlns:a16="http://schemas.microsoft.com/office/drawing/2014/main" id="{0CA63A20-73F3-4D92-BDFD-D60973722A77}"/>
                  </a:ext>
                </a:extLst>
              </p:cNvPr>
              <p:cNvSpPr>
                <a:spLocks noChangeArrowheads="1"/>
              </p:cNvSpPr>
              <p:nvPr/>
            </p:nvSpPr>
            <p:spPr bwMode="auto">
              <a:xfrm>
                <a:off x="2969" y="1677"/>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43008" name="Oval 359">
                <a:extLst>
                  <a:ext uri="{FF2B5EF4-FFF2-40B4-BE49-F238E27FC236}">
                    <a16:creationId xmlns:a16="http://schemas.microsoft.com/office/drawing/2014/main" id="{4492D789-C486-494F-9FA8-39793712BBCB}"/>
                  </a:ext>
                </a:extLst>
              </p:cNvPr>
              <p:cNvSpPr>
                <a:spLocks noChangeArrowheads="1"/>
              </p:cNvSpPr>
              <p:nvPr/>
            </p:nvSpPr>
            <p:spPr bwMode="auto">
              <a:xfrm>
                <a:off x="2969" y="1677"/>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43009" name="Oval 360">
                <a:extLst>
                  <a:ext uri="{FF2B5EF4-FFF2-40B4-BE49-F238E27FC236}">
                    <a16:creationId xmlns:a16="http://schemas.microsoft.com/office/drawing/2014/main" id="{20522752-CA06-4586-9351-39BE4E39B81E}"/>
                  </a:ext>
                </a:extLst>
              </p:cNvPr>
              <p:cNvSpPr>
                <a:spLocks noChangeArrowheads="1"/>
              </p:cNvSpPr>
              <p:nvPr/>
            </p:nvSpPr>
            <p:spPr bwMode="auto">
              <a:xfrm>
                <a:off x="2969" y="1677"/>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43010" name="Oval 361">
                <a:extLst>
                  <a:ext uri="{FF2B5EF4-FFF2-40B4-BE49-F238E27FC236}">
                    <a16:creationId xmlns:a16="http://schemas.microsoft.com/office/drawing/2014/main" id="{000FE3DB-E9B4-4ED3-A3F0-E97ABDB66C40}"/>
                  </a:ext>
                </a:extLst>
              </p:cNvPr>
              <p:cNvSpPr>
                <a:spLocks noChangeArrowheads="1"/>
              </p:cNvSpPr>
              <p:nvPr/>
            </p:nvSpPr>
            <p:spPr bwMode="auto">
              <a:xfrm>
                <a:off x="2969" y="1677"/>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43011" name="Oval 362">
                <a:extLst>
                  <a:ext uri="{FF2B5EF4-FFF2-40B4-BE49-F238E27FC236}">
                    <a16:creationId xmlns:a16="http://schemas.microsoft.com/office/drawing/2014/main" id="{F1657D78-4F0A-489B-9F20-0F3B50B2B8EC}"/>
                  </a:ext>
                </a:extLst>
              </p:cNvPr>
              <p:cNvSpPr>
                <a:spLocks noChangeArrowheads="1"/>
              </p:cNvSpPr>
              <p:nvPr/>
            </p:nvSpPr>
            <p:spPr bwMode="auto">
              <a:xfrm>
                <a:off x="2969" y="1677"/>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43012" name="Oval 363">
                <a:extLst>
                  <a:ext uri="{FF2B5EF4-FFF2-40B4-BE49-F238E27FC236}">
                    <a16:creationId xmlns:a16="http://schemas.microsoft.com/office/drawing/2014/main" id="{F8D4698F-3830-4EC8-B1E6-CB07A57A6D88}"/>
                  </a:ext>
                </a:extLst>
              </p:cNvPr>
              <p:cNvSpPr>
                <a:spLocks noChangeArrowheads="1"/>
              </p:cNvSpPr>
              <p:nvPr/>
            </p:nvSpPr>
            <p:spPr bwMode="auto">
              <a:xfrm>
                <a:off x="2969" y="1677"/>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43013" name="Freeform 364">
                <a:extLst>
                  <a:ext uri="{FF2B5EF4-FFF2-40B4-BE49-F238E27FC236}">
                    <a16:creationId xmlns:a16="http://schemas.microsoft.com/office/drawing/2014/main" id="{98C49537-742F-4BB7-B4C9-E333F9F23C13}"/>
                  </a:ext>
                </a:extLst>
              </p:cNvPr>
              <p:cNvSpPr>
                <a:spLocks/>
              </p:cNvSpPr>
              <p:nvPr/>
            </p:nvSpPr>
            <p:spPr bwMode="auto">
              <a:xfrm>
                <a:off x="2969" y="1682"/>
                <a:ext cx="0" cy="0"/>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60000 65536"/>
                  <a:gd name="T19" fmla="*/ 0 60000 65536"/>
                  <a:gd name="T20"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 ang="T9">
                    <a:pos x="0" y="0"/>
                  </a:cxn>
                  <a:cxn ang="T10">
                    <a:pos x="0" y="0"/>
                  </a:cxn>
                  <a:cxn ang="T11">
                    <a:pos x="0" y="0"/>
                  </a:cxn>
                  <a:cxn ang="T12">
                    <a:pos x="0" y="0"/>
                  </a:cxn>
                  <a:cxn ang="T13">
                    <a:pos x="0" y="0"/>
                  </a:cxn>
                  <a:cxn ang="T14">
                    <a:pos x="0" y="0"/>
                  </a:cxn>
                  <a:cxn ang="T15">
                    <a:pos x="0" y="0"/>
                  </a:cxn>
                  <a:cxn ang="T16">
                    <a:pos x="0" y="0"/>
                  </a:cxn>
                  <a:cxn ang="T17">
                    <a:pos x="0" y="0"/>
                  </a:cxn>
                  <a:cxn ang="T18">
                    <a:pos x="0" y="0"/>
                  </a:cxn>
                  <a:cxn ang="T19">
                    <a:pos x="0" y="0"/>
                  </a:cxn>
                  <a:cxn ang="T20">
                    <a:pos x="0" y="0"/>
                  </a:cxn>
                </a:cxnLst>
                <a:rect l="0" t="0" r="0" b="0"/>
                <a:pathLst>
                  <a:path>
                    <a:moveTo>
                      <a:pt x="0" y="0"/>
                    </a:moveTo>
                    <a:lnTo>
                      <a:pt x="0"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014" name="Oval 365">
                <a:extLst>
                  <a:ext uri="{FF2B5EF4-FFF2-40B4-BE49-F238E27FC236}">
                    <a16:creationId xmlns:a16="http://schemas.microsoft.com/office/drawing/2014/main" id="{AA8445A5-0CF6-4854-88D1-DF05E7E710DC}"/>
                  </a:ext>
                </a:extLst>
              </p:cNvPr>
              <p:cNvSpPr>
                <a:spLocks noChangeArrowheads="1"/>
              </p:cNvSpPr>
              <p:nvPr/>
            </p:nvSpPr>
            <p:spPr bwMode="auto">
              <a:xfrm>
                <a:off x="2965" y="1677"/>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43015" name="Oval 366">
                <a:extLst>
                  <a:ext uri="{FF2B5EF4-FFF2-40B4-BE49-F238E27FC236}">
                    <a16:creationId xmlns:a16="http://schemas.microsoft.com/office/drawing/2014/main" id="{0B90BED0-7E98-4D5C-8FEF-3B31B07901D5}"/>
                  </a:ext>
                </a:extLst>
              </p:cNvPr>
              <p:cNvSpPr>
                <a:spLocks noChangeArrowheads="1"/>
              </p:cNvSpPr>
              <p:nvPr/>
            </p:nvSpPr>
            <p:spPr bwMode="auto">
              <a:xfrm>
                <a:off x="2965" y="1677"/>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43016" name="Oval 367">
                <a:extLst>
                  <a:ext uri="{FF2B5EF4-FFF2-40B4-BE49-F238E27FC236}">
                    <a16:creationId xmlns:a16="http://schemas.microsoft.com/office/drawing/2014/main" id="{E8A1A0BA-930D-4C70-AA23-87554AB6A554}"/>
                  </a:ext>
                </a:extLst>
              </p:cNvPr>
              <p:cNvSpPr>
                <a:spLocks noChangeArrowheads="1"/>
              </p:cNvSpPr>
              <p:nvPr/>
            </p:nvSpPr>
            <p:spPr bwMode="auto">
              <a:xfrm>
                <a:off x="2965" y="1677"/>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43017" name="Oval 368">
                <a:extLst>
                  <a:ext uri="{FF2B5EF4-FFF2-40B4-BE49-F238E27FC236}">
                    <a16:creationId xmlns:a16="http://schemas.microsoft.com/office/drawing/2014/main" id="{413EB2D0-F8EB-43DD-B1DD-8A2F7CE9D195}"/>
                  </a:ext>
                </a:extLst>
              </p:cNvPr>
              <p:cNvSpPr>
                <a:spLocks noChangeArrowheads="1"/>
              </p:cNvSpPr>
              <p:nvPr/>
            </p:nvSpPr>
            <p:spPr bwMode="auto">
              <a:xfrm>
                <a:off x="2965" y="1677"/>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43018" name="Oval 369">
                <a:extLst>
                  <a:ext uri="{FF2B5EF4-FFF2-40B4-BE49-F238E27FC236}">
                    <a16:creationId xmlns:a16="http://schemas.microsoft.com/office/drawing/2014/main" id="{1E3DDFD9-7990-4861-AC99-A6FA48F75066}"/>
                  </a:ext>
                </a:extLst>
              </p:cNvPr>
              <p:cNvSpPr>
                <a:spLocks noChangeArrowheads="1"/>
              </p:cNvSpPr>
              <p:nvPr/>
            </p:nvSpPr>
            <p:spPr bwMode="auto">
              <a:xfrm>
                <a:off x="2969" y="1677"/>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43019" name="Oval 370">
                <a:extLst>
                  <a:ext uri="{FF2B5EF4-FFF2-40B4-BE49-F238E27FC236}">
                    <a16:creationId xmlns:a16="http://schemas.microsoft.com/office/drawing/2014/main" id="{A334407C-44A1-4130-83EC-955EF052C3B2}"/>
                  </a:ext>
                </a:extLst>
              </p:cNvPr>
              <p:cNvSpPr>
                <a:spLocks noChangeArrowheads="1"/>
              </p:cNvSpPr>
              <p:nvPr/>
            </p:nvSpPr>
            <p:spPr bwMode="auto">
              <a:xfrm>
                <a:off x="2969" y="1677"/>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43020" name="Oval 371">
                <a:extLst>
                  <a:ext uri="{FF2B5EF4-FFF2-40B4-BE49-F238E27FC236}">
                    <a16:creationId xmlns:a16="http://schemas.microsoft.com/office/drawing/2014/main" id="{C534D4F0-D93C-4791-81B9-040DCC3ECE33}"/>
                  </a:ext>
                </a:extLst>
              </p:cNvPr>
              <p:cNvSpPr>
                <a:spLocks noChangeArrowheads="1"/>
              </p:cNvSpPr>
              <p:nvPr/>
            </p:nvSpPr>
            <p:spPr bwMode="auto">
              <a:xfrm>
                <a:off x="2969" y="1677"/>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43021" name="Oval 372">
                <a:extLst>
                  <a:ext uri="{FF2B5EF4-FFF2-40B4-BE49-F238E27FC236}">
                    <a16:creationId xmlns:a16="http://schemas.microsoft.com/office/drawing/2014/main" id="{4EE15803-A953-4FB4-93BB-19F3A3CCEFC9}"/>
                  </a:ext>
                </a:extLst>
              </p:cNvPr>
              <p:cNvSpPr>
                <a:spLocks noChangeArrowheads="1"/>
              </p:cNvSpPr>
              <p:nvPr/>
            </p:nvSpPr>
            <p:spPr bwMode="auto">
              <a:xfrm>
                <a:off x="2969" y="1677"/>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43022" name="Oval 373">
                <a:extLst>
                  <a:ext uri="{FF2B5EF4-FFF2-40B4-BE49-F238E27FC236}">
                    <a16:creationId xmlns:a16="http://schemas.microsoft.com/office/drawing/2014/main" id="{47D7637D-E1AC-423B-8A1C-706381C973AE}"/>
                  </a:ext>
                </a:extLst>
              </p:cNvPr>
              <p:cNvSpPr>
                <a:spLocks noChangeArrowheads="1"/>
              </p:cNvSpPr>
              <p:nvPr/>
            </p:nvSpPr>
            <p:spPr bwMode="auto">
              <a:xfrm>
                <a:off x="2969" y="1677"/>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43023" name="Oval 374">
                <a:extLst>
                  <a:ext uri="{FF2B5EF4-FFF2-40B4-BE49-F238E27FC236}">
                    <a16:creationId xmlns:a16="http://schemas.microsoft.com/office/drawing/2014/main" id="{03C92DCB-4D99-4174-9183-123383CEEB8F}"/>
                  </a:ext>
                </a:extLst>
              </p:cNvPr>
              <p:cNvSpPr>
                <a:spLocks noChangeArrowheads="1"/>
              </p:cNvSpPr>
              <p:nvPr/>
            </p:nvSpPr>
            <p:spPr bwMode="auto">
              <a:xfrm>
                <a:off x="2969" y="1677"/>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43024" name="Oval 375">
                <a:extLst>
                  <a:ext uri="{FF2B5EF4-FFF2-40B4-BE49-F238E27FC236}">
                    <a16:creationId xmlns:a16="http://schemas.microsoft.com/office/drawing/2014/main" id="{3C62BDD2-FCF9-4E0C-B139-71185895C347}"/>
                  </a:ext>
                </a:extLst>
              </p:cNvPr>
              <p:cNvSpPr>
                <a:spLocks noChangeArrowheads="1"/>
              </p:cNvSpPr>
              <p:nvPr/>
            </p:nvSpPr>
            <p:spPr bwMode="auto">
              <a:xfrm>
                <a:off x="2969" y="1677"/>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43025" name="Oval 376">
                <a:extLst>
                  <a:ext uri="{FF2B5EF4-FFF2-40B4-BE49-F238E27FC236}">
                    <a16:creationId xmlns:a16="http://schemas.microsoft.com/office/drawing/2014/main" id="{566795A4-E802-44AE-835F-442665D0E182}"/>
                  </a:ext>
                </a:extLst>
              </p:cNvPr>
              <p:cNvSpPr>
                <a:spLocks noChangeArrowheads="1"/>
              </p:cNvSpPr>
              <p:nvPr/>
            </p:nvSpPr>
            <p:spPr bwMode="auto">
              <a:xfrm>
                <a:off x="2969" y="1677"/>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43026" name="Oval 377">
                <a:extLst>
                  <a:ext uri="{FF2B5EF4-FFF2-40B4-BE49-F238E27FC236}">
                    <a16:creationId xmlns:a16="http://schemas.microsoft.com/office/drawing/2014/main" id="{C6851EBB-9718-4E1D-8E9E-9A93E3CBC66D}"/>
                  </a:ext>
                </a:extLst>
              </p:cNvPr>
              <p:cNvSpPr>
                <a:spLocks noChangeArrowheads="1"/>
              </p:cNvSpPr>
              <p:nvPr/>
            </p:nvSpPr>
            <p:spPr bwMode="auto">
              <a:xfrm>
                <a:off x="2969" y="1677"/>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43027" name="Oval 378">
                <a:extLst>
                  <a:ext uri="{FF2B5EF4-FFF2-40B4-BE49-F238E27FC236}">
                    <a16:creationId xmlns:a16="http://schemas.microsoft.com/office/drawing/2014/main" id="{0F0F78AB-8685-485A-9A78-02838B28ACCA}"/>
                  </a:ext>
                </a:extLst>
              </p:cNvPr>
              <p:cNvSpPr>
                <a:spLocks noChangeArrowheads="1"/>
              </p:cNvSpPr>
              <p:nvPr/>
            </p:nvSpPr>
            <p:spPr bwMode="auto">
              <a:xfrm>
                <a:off x="2969" y="1677"/>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43028" name="Oval 379">
                <a:extLst>
                  <a:ext uri="{FF2B5EF4-FFF2-40B4-BE49-F238E27FC236}">
                    <a16:creationId xmlns:a16="http://schemas.microsoft.com/office/drawing/2014/main" id="{7DA3A136-A36F-4F13-A3A7-CC61A638D6AE}"/>
                  </a:ext>
                </a:extLst>
              </p:cNvPr>
              <p:cNvSpPr>
                <a:spLocks noChangeArrowheads="1"/>
              </p:cNvSpPr>
              <p:nvPr/>
            </p:nvSpPr>
            <p:spPr bwMode="auto">
              <a:xfrm>
                <a:off x="2969" y="1677"/>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43029" name="Oval 380">
                <a:extLst>
                  <a:ext uri="{FF2B5EF4-FFF2-40B4-BE49-F238E27FC236}">
                    <a16:creationId xmlns:a16="http://schemas.microsoft.com/office/drawing/2014/main" id="{6E86956C-DC6D-49AE-8AEB-ECC32EBE84AF}"/>
                  </a:ext>
                </a:extLst>
              </p:cNvPr>
              <p:cNvSpPr>
                <a:spLocks noChangeArrowheads="1"/>
              </p:cNvSpPr>
              <p:nvPr/>
            </p:nvSpPr>
            <p:spPr bwMode="auto">
              <a:xfrm>
                <a:off x="2969" y="1677"/>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43030" name="Oval 381">
                <a:extLst>
                  <a:ext uri="{FF2B5EF4-FFF2-40B4-BE49-F238E27FC236}">
                    <a16:creationId xmlns:a16="http://schemas.microsoft.com/office/drawing/2014/main" id="{E11EF9B8-5D41-40D3-AFE5-6C5C567DC3E3}"/>
                  </a:ext>
                </a:extLst>
              </p:cNvPr>
              <p:cNvSpPr>
                <a:spLocks noChangeArrowheads="1"/>
              </p:cNvSpPr>
              <p:nvPr/>
            </p:nvSpPr>
            <p:spPr bwMode="auto">
              <a:xfrm>
                <a:off x="2969" y="1677"/>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43031" name="Oval 382">
                <a:extLst>
                  <a:ext uri="{FF2B5EF4-FFF2-40B4-BE49-F238E27FC236}">
                    <a16:creationId xmlns:a16="http://schemas.microsoft.com/office/drawing/2014/main" id="{707E40A9-ABA6-4017-9A95-F2365C11BEDF}"/>
                  </a:ext>
                </a:extLst>
              </p:cNvPr>
              <p:cNvSpPr>
                <a:spLocks noChangeArrowheads="1"/>
              </p:cNvSpPr>
              <p:nvPr/>
            </p:nvSpPr>
            <p:spPr bwMode="auto">
              <a:xfrm>
                <a:off x="2969" y="1677"/>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43032" name="Oval 383">
                <a:extLst>
                  <a:ext uri="{FF2B5EF4-FFF2-40B4-BE49-F238E27FC236}">
                    <a16:creationId xmlns:a16="http://schemas.microsoft.com/office/drawing/2014/main" id="{37269F6E-7201-48BE-BA6D-69C22BC5126F}"/>
                  </a:ext>
                </a:extLst>
              </p:cNvPr>
              <p:cNvSpPr>
                <a:spLocks noChangeArrowheads="1"/>
              </p:cNvSpPr>
              <p:nvPr/>
            </p:nvSpPr>
            <p:spPr bwMode="auto">
              <a:xfrm>
                <a:off x="2969" y="1677"/>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43033" name="Freeform 384">
                <a:extLst>
                  <a:ext uri="{FF2B5EF4-FFF2-40B4-BE49-F238E27FC236}">
                    <a16:creationId xmlns:a16="http://schemas.microsoft.com/office/drawing/2014/main" id="{8590BCB2-ED67-4471-96BB-E34B51D48717}"/>
                  </a:ext>
                </a:extLst>
              </p:cNvPr>
              <p:cNvSpPr>
                <a:spLocks/>
              </p:cNvSpPr>
              <p:nvPr/>
            </p:nvSpPr>
            <p:spPr bwMode="auto">
              <a:xfrm>
                <a:off x="2969" y="1677"/>
                <a:ext cx="0" cy="0"/>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60000 65536"/>
                  <a:gd name="T19" fmla="*/ 0 60000 65536"/>
                  <a:gd name="T20"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 ang="T9">
                    <a:pos x="0" y="0"/>
                  </a:cxn>
                  <a:cxn ang="T10">
                    <a:pos x="0" y="0"/>
                  </a:cxn>
                  <a:cxn ang="T11">
                    <a:pos x="0" y="0"/>
                  </a:cxn>
                  <a:cxn ang="T12">
                    <a:pos x="0" y="0"/>
                  </a:cxn>
                  <a:cxn ang="T13">
                    <a:pos x="0" y="0"/>
                  </a:cxn>
                  <a:cxn ang="T14">
                    <a:pos x="0" y="0"/>
                  </a:cxn>
                  <a:cxn ang="T15">
                    <a:pos x="0" y="0"/>
                  </a:cxn>
                  <a:cxn ang="T16">
                    <a:pos x="0" y="0"/>
                  </a:cxn>
                  <a:cxn ang="T17">
                    <a:pos x="0" y="0"/>
                  </a:cxn>
                  <a:cxn ang="T18">
                    <a:pos x="0" y="0"/>
                  </a:cxn>
                  <a:cxn ang="T19">
                    <a:pos x="0" y="0"/>
                  </a:cxn>
                  <a:cxn ang="T20">
                    <a:pos x="0" y="0"/>
                  </a:cxn>
                </a:cxnLst>
                <a:rect l="0" t="0" r="0" b="0"/>
                <a:pathLst>
                  <a:path>
                    <a:moveTo>
                      <a:pt x="0" y="0"/>
                    </a:moveTo>
                    <a:lnTo>
                      <a:pt x="0"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034" name="Oval 385">
                <a:extLst>
                  <a:ext uri="{FF2B5EF4-FFF2-40B4-BE49-F238E27FC236}">
                    <a16:creationId xmlns:a16="http://schemas.microsoft.com/office/drawing/2014/main" id="{C7C834F0-965E-49AE-A43B-D6E07906E2B9}"/>
                  </a:ext>
                </a:extLst>
              </p:cNvPr>
              <p:cNvSpPr>
                <a:spLocks noChangeArrowheads="1"/>
              </p:cNvSpPr>
              <p:nvPr/>
            </p:nvSpPr>
            <p:spPr bwMode="auto">
              <a:xfrm>
                <a:off x="2965" y="1672"/>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43035" name="Oval 386">
                <a:extLst>
                  <a:ext uri="{FF2B5EF4-FFF2-40B4-BE49-F238E27FC236}">
                    <a16:creationId xmlns:a16="http://schemas.microsoft.com/office/drawing/2014/main" id="{2723AABC-8755-4187-9C66-20225315581E}"/>
                  </a:ext>
                </a:extLst>
              </p:cNvPr>
              <p:cNvSpPr>
                <a:spLocks noChangeArrowheads="1"/>
              </p:cNvSpPr>
              <p:nvPr/>
            </p:nvSpPr>
            <p:spPr bwMode="auto">
              <a:xfrm>
                <a:off x="2965" y="1672"/>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43036" name="Oval 387">
                <a:extLst>
                  <a:ext uri="{FF2B5EF4-FFF2-40B4-BE49-F238E27FC236}">
                    <a16:creationId xmlns:a16="http://schemas.microsoft.com/office/drawing/2014/main" id="{19F63A08-CF34-4506-B72C-1400B7DB7B9A}"/>
                  </a:ext>
                </a:extLst>
              </p:cNvPr>
              <p:cNvSpPr>
                <a:spLocks noChangeArrowheads="1"/>
              </p:cNvSpPr>
              <p:nvPr/>
            </p:nvSpPr>
            <p:spPr bwMode="auto">
              <a:xfrm>
                <a:off x="2965" y="1672"/>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43037" name="Oval 388">
                <a:extLst>
                  <a:ext uri="{FF2B5EF4-FFF2-40B4-BE49-F238E27FC236}">
                    <a16:creationId xmlns:a16="http://schemas.microsoft.com/office/drawing/2014/main" id="{13328DBE-A93F-47F9-A580-4F453C1AFBCE}"/>
                  </a:ext>
                </a:extLst>
              </p:cNvPr>
              <p:cNvSpPr>
                <a:spLocks noChangeArrowheads="1"/>
              </p:cNvSpPr>
              <p:nvPr/>
            </p:nvSpPr>
            <p:spPr bwMode="auto">
              <a:xfrm>
                <a:off x="2965" y="1672"/>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43038" name="Oval 389">
                <a:extLst>
                  <a:ext uri="{FF2B5EF4-FFF2-40B4-BE49-F238E27FC236}">
                    <a16:creationId xmlns:a16="http://schemas.microsoft.com/office/drawing/2014/main" id="{BE58BFE2-973D-433B-BCF1-D113B8547C86}"/>
                  </a:ext>
                </a:extLst>
              </p:cNvPr>
              <p:cNvSpPr>
                <a:spLocks noChangeArrowheads="1"/>
              </p:cNvSpPr>
              <p:nvPr/>
            </p:nvSpPr>
            <p:spPr bwMode="auto">
              <a:xfrm>
                <a:off x="2969" y="1672"/>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43039" name="Oval 390">
                <a:extLst>
                  <a:ext uri="{FF2B5EF4-FFF2-40B4-BE49-F238E27FC236}">
                    <a16:creationId xmlns:a16="http://schemas.microsoft.com/office/drawing/2014/main" id="{69581144-853E-4890-855C-B91266773D7C}"/>
                  </a:ext>
                </a:extLst>
              </p:cNvPr>
              <p:cNvSpPr>
                <a:spLocks noChangeArrowheads="1"/>
              </p:cNvSpPr>
              <p:nvPr/>
            </p:nvSpPr>
            <p:spPr bwMode="auto">
              <a:xfrm>
                <a:off x="2969" y="1672"/>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43040" name="Oval 391">
                <a:extLst>
                  <a:ext uri="{FF2B5EF4-FFF2-40B4-BE49-F238E27FC236}">
                    <a16:creationId xmlns:a16="http://schemas.microsoft.com/office/drawing/2014/main" id="{FEDBBE53-F7BD-4C89-A088-26F57A7A21E2}"/>
                  </a:ext>
                </a:extLst>
              </p:cNvPr>
              <p:cNvSpPr>
                <a:spLocks noChangeArrowheads="1"/>
              </p:cNvSpPr>
              <p:nvPr/>
            </p:nvSpPr>
            <p:spPr bwMode="auto">
              <a:xfrm>
                <a:off x="2969" y="1672"/>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43041" name="Oval 392">
                <a:extLst>
                  <a:ext uri="{FF2B5EF4-FFF2-40B4-BE49-F238E27FC236}">
                    <a16:creationId xmlns:a16="http://schemas.microsoft.com/office/drawing/2014/main" id="{FE454080-8E7C-419C-A4A8-A03CCD21E04F}"/>
                  </a:ext>
                </a:extLst>
              </p:cNvPr>
              <p:cNvSpPr>
                <a:spLocks noChangeArrowheads="1"/>
              </p:cNvSpPr>
              <p:nvPr/>
            </p:nvSpPr>
            <p:spPr bwMode="auto">
              <a:xfrm>
                <a:off x="2969" y="1672"/>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43042" name="Oval 393">
                <a:extLst>
                  <a:ext uri="{FF2B5EF4-FFF2-40B4-BE49-F238E27FC236}">
                    <a16:creationId xmlns:a16="http://schemas.microsoft.com/office/drawing/2014/main" id="{391E4F43-A4A7-425D-9D9C-355D35ABCF03}"/>
                  </a:ext>
                </a:extLst>
              </p:cNvPr>
              <p:cNvSpPr>
                <a:spLocks noChangeArrowheads="1"/>
              </p:cNvSpPr>
              <p:nvPr/>
            </p:nvSpPr>
            <p:spPr bwMode="auto">
              <a:xfrm>
                <a:off x="2969" y="1672"/>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43043" name="Oval 394">
                <a:extLst>
                  <a:ext uri="{FF2B5EF4-FFF2-40B4-BE49-F238E27FC236}">
                    <a16:creationId xmlns:a16="http://schemas.microsoft.com/office/drawing/2014/main" id="{98CA863C-2168-49DD-BF4C-E70417E1B13F}"/>
                  </a:ext>
                </a:extLst>
              </p:cNvPr>
              <p:cNvSpPr>
                <a:spLocks noChangeArrowheads="1"/>
              </p:cNvSpPr>
              <p:nvPr/>
            </p:nvSpPr>
            <p:spPr bwMode="auto">
              <a:xfrm>
                <a:off x="2969" y="1672"/>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43044" name="Oval 395">
                <a:extLst>
                  <a:ext uri="{FF2B5EF4-FFF2-40B4-BE49-F238E27FC236}">
                    <a16:creationId xmlns:a16="http://schemas.microsoft.com/office/drawing/2014/main" id="{E321C839-7AA2-4287-8C1E-B74260932860}"/>
                  </a:ext>
                </a:extLst>
              </p:cNvPr>
              <p:cNvSpPr>
                <a:spLocks noChangeArrowheads="1"/>
              </p:cNvSpPr>
              <p:nvPr/>
            </p:nvSpPr>
            <p:spPr bwMode="auto">
              <a:xfrm>
                <a:off x="2969" y="1672"/>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43045" name="Oval 396">
                <a:extLst>
                  <a:ext uri="{FF2B5EF4-FFF2-40B4-BE49-F238E27FC236}">
                    <a16:creationId xmlns:a16="http://schemas.microsoft.com/office/drawing/2014/main" id="{A2BA0B2E-7444-49C5-8BB3-47F2699F319B}"/>
                  </a:ext>
                </a:extLst>
              </p:cNvPr>
              <p:cNvSpPr>
                <a:spLocks noChangeArrowheads="1"/>
              </p:cNvSpPr>
              <p:nvPr/>
            </p:nvSpPr>
            <p:spPr bwMode="auto">
              <a:xfrm>
                <a:off x="2969" y="1672"/>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43046" name="Oval 397">
                <a:extLst>
                  <a:ext uri="{FF2B5EF4-FFF2-40B4-BE49-F238E27FC236}">
                    <a16:creationId xmlns:a16="http://schemas.microsoft.com/office/drawing/2014/main" id="{EC970BF7-96FB-4F82-981F-23CE59536F79}"/>
                  </a:ext>
                </a:extLst>
              </p:cNvPr>
              <p:cNvSpPr>
                <a:spLocks noChangeArrowheads="1"/>
              </p:cNvSpPr>
              <p:nvPr/>
            </p:nvSpPr>
            <p:spPr bwMode="auto">
              <a:xfrm>
                <a:off x="2969" y="1672"/>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43047" name="Oval 398">
                <a:extLst>
                  <a:ext uri="{FF2B5EF4-FFF2-40B4-BE49-F238E27FC236}">
                    <a16:creationId xmlns:a16="http://schemas.microsoft.com/office/drawing/2014/main" id="{B6A81EFA-6212-4AB0-9E76-D41302E07B46}"/>
                  </a:ext>
                </a:extLst>
              </p:cNvPr>
              <p:cNvSpPr>
                <a:spLocks noChangeArrowheads="1"/>
              </p:cNvSpPr>
              <p:nvPr/>
            </p:nvSpPr>
            <p:spPr bwMode="auto">
              <a:xfrm>
                <a:off x="2969" y="1672"/>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43048" name="Oval 399">
                <a:extLst>
                  <a:ext uri="{FF2B5EF4-FFF2-40B4-BE49-F238E27FC236}">
                    <a16:creationId xmlns:a16="http://schemas.microsoft.com/office/drawing/2014/main" id="{0A781F1E-0816-4CBE-970A-AACC1267261C}"/>
                  </a:ext>
                </a:extLst>
              </p:cNvPr>
              <p:cNvSpPr>
                <a:spLocks noChangeArrowheads="1"/>
              </p:cNvSpPr>
              <p:nvPr/>
            </p:nvSpPr>
            <p:spPr bwMode="auto">
              <a:xfrm>
                <a:off x="2969" y="1672"/>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43049" name="Oval 400">
                <a:extLst>
                  <a:ext uri="{FF2B5EF4-FFF2-40B4-BE49-F238E27FC236}">
                    <a16:creationId xmlns:a16="http://schemas.microsoft.com/office/drawing/2014/main" id="{3AEF7CBA-CDEF-4931-B1BA-C5C95E7F2301}"/>
                  </a:ext>
                </a:extLst>
              </p:cNvPr>
              <p:cNvSpPr>
                <a:spLocks noChangeArrowheads="1"/>
              </p:cNvSpPr>
              <p:nvPr/>
            </p:nvSpPr>
            <p:spPr bwMode="auto">
              <a:xfrm>
                <a:off x="2969" y="1672"/>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43050" name="Oval 401">
                <a:extLst>
                  <a:ext uri="{FF2B5EF4-FFF2-40B4-BE49-F238E27FC236}">
                    <a16:creationId xmlns:a16="http://schemas.microsoft.com/office/drawing/2014/main" id="{9E7D1F3A-7320-4371-9878-D8804849FC73}"/>
                  </a:ext>
                </a:extLst>
              </p:cNvPr>
              <p:cNvSpPr>
                <a:spLocks noChangeArrowheads="1"/>
              </p:cNvSpPr>
              <p:nvPr/>
            </p:nvSpPr>
            <p:spPr bwMode="auto">
              <a:xfrm>
                <a:off x="2969" y="1672"/>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43051" name="Oval 402">
                <a:extLst>
                  <a:ext uri="{FF2B5EF4-FFF2-40B4-BE49-F238E27FC236}">
                    <a16:creationId xmlns:a16="http://schemas.microsoft.com/office/drawing/2014/main" id="{18EB43CE-3FB2-4090-8310-7AE240714EB4}"/>
                  </a:ext>
                </a:extLst>
              </p:cNvPr>
              <p:cNvSpPr>
                <a:spLocks noChangeArrowheads="1"/>
              </p:cNvSpPr>
              <p:nvPr/>
            </p:nvSpPr>
            <p:spPr bwMode="auto">
              <a:xfrm>
                <a:off x="2969" y="1672"/>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43052" name="Oval 403">
                <a:extLst>
                  <a:ext uri="{FF2B5EF4-FFF2-40B4-BE49-F238E27FC236}">
                    <a16:creationId xmlns:a16="http://schemas.microsoft.com/office/drawing/2014/main" id="{EF9CABAB-39E6-434B-9C2A-EFF26E7A4AC0}"/>
                  </a:ext>
                </a:extLst>
              </p:cNvPr>
              <p:cNvSpPr>
                <a:spLocks noChangeArrowheads="1"/>
              </p:cNvSpPr>
              <p:nvPr/>
            </p:nvSpPr>
            <p:spPr bwMode="auto">
              <a:xfrm>
                <a:off x="2969" y="1672"/>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43053" name="Freeform 404">
                <a:extLst>
                  <a:ext uri="{FF2B5EF4-FFF2-40B4-BE49-F238E27FC236}">
                    <a16:creationId xmlns:a16="http://schemas.microsoft.com/office/drawing/2014/main" id="{7715B585-13C4-41FB-8233-402A2B631667}"/>
                  </a:ext>
                </a:extLst>
              </p:cNvPr>
              <p:cNvSpPr>
                <a:spLocks/>
              </p:cNvSpPr>
              <p:nvPr/>
            </p:nvSpPr>
            <p:spPr bwMode="auto">
              <a:xfrm>
                <a:off x="2969" y="1672"/>
                <a:ext cx="0" cy="0"/>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60000 65536"/>
                  <a:gd name="T19" fmla="*/ 0 60000 65536"/>
                  <a:gd name="T20"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 ang="T9">
                    <a:pos x="0" y="0"/>
                  </a:cxn>
                  <a:cxn ang="T10">
                    <a:pos x="0" y="0"/>
                  </a:cxn>
                  <a:cxn ang="T11">
                    <a:pos x="0" y="0"/>
                  </a:cxn>
                  <a:cxn ang="T12">
                    <a:pos x="0" y="0"/>
                  </a:cxn>
                  <a:cxn ang="T13">
                    <a:pos x="0" y="0"/>
                  </a:cxn>
                  <a:cxn ang="T14">
                    <a:pos x="0" y="0"/>
                  </a:cxn>
                  <a:cxn ang="T15">
                    <a:pos x="0" y="0"/>
                  </a:cxn>
                  <a:cxn ang="T16">
                    <a:pos x="0" y="0"/>
                  </a:cxn>
                  <a:cxn ang="T17">
                    <a:pos x="0" y="0"/>
                  </a:cxn>
                  <a:cxn ang="T18">
                    <a:pos x="0" y="0"/>
                  </a:cxn>
                  <a:cxn ang="T19">
                    <a:pos x="0" y="0"/>
                  </a:cxn>
                  <a:cxn ang="T20">
                    <a:pos x="0" y="0"/>
                  </a:cxn>
                </a:cxnLst>
                <a:rect l="0" t="0" r="0" b="0"/>
                <a:pathLst>
                  <a:path>
                    <a:moveTo>
                      <a:pt x="0" y="0"/>
                    </a:moveTo>
                    <a:lnTo>
                      <a:pt x="0"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43054" name="Oval 405">
                <a:extLst>
                  <a:ext uri="{FF2B5EF4-FFF2-40B4-BE49-F238E27FC236}">
                    <a16:creationId xmlns:a16="http://schemas.microsoft.com/office/drawing/2014/main" id="{9E365962-87FD-4656-8096-7C1A1E4D7E89}"/>
                  </a:ext>
                </a:extLst>
              </p:cNvPr>
              <p:cNvSpPr>
                <a:spLocks noChangeArrowheads="1"/>
              </p:cNvSpPr>
              <p:nvPr/>
            </p:nvSpPr>
            <p:spPr bwMode="auto">
              <a:xfrm>
                <a:off x="2965" y="1668"/>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43055" name="Oval 406">
                <a:extLst>
                  <a:ext uri="{FF2B5EF4-FFF2-40B4-BE49-F238E27FC236}">
                    <a16:creationId xmlns:a16="http://schemas.microsoft.com/office/drawing/2014/main" id="{149534E9-3402-4D54-A1CE-2E53373F0E62}"/>
                  </a:ext>
                </a:extLst>
              </p:cNvPr>
              <p:cNvSpPr>
                <a:spLocks noChangeArrowheads="1"/>
              </p:cNvSpPr>
              <p:nvPr/>
            </p:nvSpPr>
            <p:spPr bwMode="auto">
              <a:xfrm>
                <a:off x="2965" y="1668"/>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43056" name="Oval 407">
                <a:extLst>
                  <a:ext uri="{FF2B5EF4-FFF2-40B4-BE49-F238E27FC236}">
                    <a16:creationId xmlns:a16="http://schemas.microsoft.com/office/drawing/2014/main" id="{501A7471-604C-4AA5-B724-8D2D9212EEF6}"/>
                  </a:ext>
                </a:extLst>
              </p:cNvPr>
              <p:cNvSpPr>
                <a:spLocks noChangeArrowheads="1"/>
              </p:cNvSpPr>
              <p:nvPr/>
            </p:nvSpPr>
            <p:spPr bwMode="auto">
              <a:xfrm>
                <a:off x="2965" y="1668"/>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grpSp>
        <p:grpSp>
          <p:nvGrpSpPr>
            <p:cNvPr id="8351" name="Group 408">
              <a:extLst>
                <a:ext uri="{FF2B5EF4-FFF2-40B4-BE49-F238E27FC236}">
                  <a16:creationId xmlns:a16="http://schemas.microsoft.com/office/drawing/2014/main" id="{B40BE070-767F-4CB8-9EEA-F56C39C5209A}"/>
                </a:ext>
              </a:extLst>
            </p:cNvPr>
            <p:cNvGrpSpPr>
              <a:grpSpLocks/>
            </p:cNvGrpSpPr>
            <p:nvPr/>
          </p:nvGrpSpPr>
          <p:grpSpPr bwMode="auto">
            <a:xfrm>
              <a:off x="1870" y="2556"/>
              <a:ext cx="791" cy="302"/>
              <a:chOff x="2187" y="1375"/>
              <a:chExt cx="791" cy="302"/>
            </a:xfrm>
          </p:grpSpPr>
          <p:sp>
            <p:nvSpPr>
              <p:cNvPr id="8865" name="Oval 409">
                <a:extLst>
                  <a:ext uri="{FF2B5EF4-FFF2-40B4-BE49-F238E27FC236}">
                    <a16:creationId xmlns:a16="http://schemas.microsoft.com/office/drawing/2014/main" id="{07C6F15B-90CC-4147-9EDA-70C0F6681BC4}"/>
                  </a:ext>
                </a:extLst>
              </p:cNvPr>
              <p:cNvSpPr>
                <a:spLocks noChangeArrowheads="1"/>
              </p:cNvSpPr>
              <p:nvPr/>
            </p:nvSpPr>
            <p:spPr bwMode="auto">
              <a:xfrm>
                <a:off x="2965" y="1668"/>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866" name="Oval 410">
                <a:extLst>
                  <a:ext uri="{FF2B5EF4-FFF2-40B4-BE49-F238E27FC236}">
                    <a16:creationId xmlns:a16="http://schemas.microsoft.com/office/drawing/2014/main" id="{EFCFAC4F-6723-4B09-BD71-D029EBB33CF7}"/>
                  </a:ext>
                </a:extLst>
              </p:cNvPr>
              <p:cNvSpPr>
                <a:spLocks noChangeArrowheads="1"/>
              </p:cNvSpPr>
              <p:nvPr/>
            </p:nvSpPr>
            <p:spPr bwMode="auto">
              <a:xfrm>
                <a:off x="2969" y="1668"/>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867" name="Oval 411">
                <a:extLst>
                  <a:ext uri="{FF2B5EF4-FFF2-40B4-BE49-F238E27FC236}">
                    <a16:creationId xmlns:a16="http://schemas.microsoft.com/office/drawing/2014/main" id="{D33488B0-A390-45D2-9227-E9C0FF66720E}"/>
                  </a:ext>
                </a:extLst>
              </p:cNvPr>
              <p:cNvSpPr>
                <a:spLocks noChangeArrowheads="1"/>
              </p:cNvSpPr>
              <p:nvPr/>
            </p:nvSpPr>
            <p:spPr bwMode="auto">
              <a:xfrm>
                <a:off x="2969" y="1668"/>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868" name="Oval 412">
                <a:extLst>
                  <a:ext uri="{FF2B5EF4-FFF2-40B4-BE49-F238E27FC236}">
                    <a16:creationId xmlns:a16="http://schemas.microsoft.com/office/drawing/2014/main" id="{E7BB13BA-2A88-4046-9A43-CB6087F59CB9}"/>
                  </a:ext>
                </a:extLst>
              </p:cNvPr>
              <p:cNvSpPr>
                <a:spLocks noChangeArrowheads="1"/>
              </p:cNvSpPr>
              <p:nvPr/>
            </p:nvSpPr>
            <p:spPr bwMode="auto">
              <a:xfrm>
                <a:off x="2969" y="1668"/>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869" name="Oval 413">
                <a:extLst>
                  <a:ext uri="{FF2B5EF4-FFF2-40B4-BE49-F238E27FC236}">
                    <a16:creationId xmlns:a16="http://schemas.microsoft.com/office/drawing/2014/main" id="{ADEED80F-55FB-4F9E-A084-FC3FC5C1779E}"/>
                  </a:ext>
                </a:extLst>
              </p:cNvPr>
              <p:cNvSpPr>
                <a:spLocks noChangeArrowheads="1"/>
              </p:cNvSpPr>
              <p:nvPr/>
            </p:nvSpPr>
            <p:spPr bwMode="auto">
              <a:xfrm>
                <a:off x="2969" y="1668"/>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870" name="Oval 414">
                <a:extLst>
                  <a:ext uri="{FF2B5EF4-FFF2-40B4-BE49-F238E27FC236}">
                    <a16:creationId xmlns:a16="http://schemas.microsoft.com/office/drawing/2014/main" id="{395A3CBC-5AC3-4A02-BA16-05CC46C12F4B}"/>
                  </a:ext>
                </a:extLst>
              </p:cNvPr>
              <p:cNvSpPr>
                <a:spLocks noChangeArrowheads="1"/>
              </p:cNvSpPr>
              <p:nvPr/>
            </p:nvSpPr>
            <p:spPr bwMode="auto">
              <a:xfrm>
                <a:off x="2969" y="1668"/>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871" name="Oval 415">
                <a:extLst>
                  <a:ext uri="{FF2B5EF4-FFF2-40B4-BE49-F238E27FC236}">
                    <a16:creationId xmlns:a16="http://schemas.microsoft.com/office/drawing/2014/main" id="{BAB02DEA-94F0-4D67-AA68-7999527A3671}"/>
                  </a:ext>
                </a:extLst>
              </p:cNvPr>
              <p:cNvSpPr>
                <a:spLocks noChangeArrowheads="1"/>
              </p:cNvSpPr>
              <p:nvPr/>
            </p:nvSpPr>
            <p:spPr bwMode="auto">
              <a:xfrm>
                <a:off x="2969" y="1668"/>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872" name="Oval 416">
                <a:extLst>
                  <a:ext uri="{FF2B5EF4-FFF2-40B4-BE49-F238E27FC236}">
                    <a16:creationId xmlns:a16="http://schemas.microsoft.com/office/drawing/2014/main" id="{1F7EBE08-4DD1-46DC-995E-C2CE6808070F}"/>
                  </a:ext>
                </a:extLst>
              </p:cNvPr>
              <p:cNvSpPr>
                <a:spLocks noChangeArrowheads="1"/>
              </p:cNvSpPr>
              <p:nvPr/>
            </p:nvSpPr>
            <p:spPr bwMode="auto">
              <a:xfrm>
                <a:off x="2969" y="1668"/>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873" name="Oval 417">
                <a:extLst>
                  <a:ext uri="{FF2B5EF4-FFF2-40B4-BE49-F238E27FC236}">
                    <a16:creationId xmlns:a16="http://schemas.microsoft.com/office/drawing/2014/main" id="{F63C7423-ECE0-4DD0-A885-1EDB6D5D3AA0}"/>
                  </a:ext>
                </a:extLst>
              </p:cNvPr>
              <p:cNvSpPr>
                <a:spLocks noChangeArrowheads="1"/>
              </p:cNvSpPr>
              <p:nvPr/>
            </p:nvSpPr>
            <p:spPr bwMode="auto">
              <a:xfrm>
                <a:off x="2969" y="1668"/>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874" name="Oval 418">
                <a:extLst>
                  <a:ext uri="{FF2B5EF4-FFF2-40B4-BE49-F238E27FC236}">
                    <a16:creationId xmlns:a16="http://schemas.microsoft.com/office/drawing/2014/main" id="{78A6AB5E-E700-419D-83CB-0E3060D35D46}"/>
                  </a:ext>
                </a:extLst>
              </p:cNvPr>
              <p:cNvSpPr>
                <a:spLocks noChangeArrowheads="1"/>
              </p:cNvSpPr>
              <p:nvPr/>
            </p:nvSpPr>
            <p:spPr bwMode="auto">
              <a:xfrm>
                <a:off x="2969" y="1668"/>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875" name="Oval 419">
                <a:extLst>
                  <a:ext uri="{FF2B5EF4-FFF2-40B4-BE49-F238E27FC236}">
                    <a16:creationId xmlns:a16="http://schemas.microsoft.com/office/drawing/2014/main" id="{101F448A-14F3-4B9E-91BA-625A30C6566F}"/>
                  </a:ext>
                </a:extLst>
              </p:cNvPr>
              <p:cNvSpPr>
                <a:spLocks noChangeArrowheads="1"/>
              </p:cNvSpPr>
              <p:nvPr/>
            </p:nvSpPr>
            <p:spPr bwMode="auto">
              <a:xfrm>
                <a:off x="2969" y="1668"/>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876" name="Oval 420">
                <a:extLst>
                  <a:ext uri="{FF2B5EF4-FFF2-40B4-BE49-F238E27FC236}">
                    <a16:creationId xmlns:a16="http://schemas.microsoft.com/office/drawing/2014/main" id="{F0650C72-5233-4693-A030-46D5206526D2}"/>
                  </a:ext>
                </a:extLst>
              </p:cNvPr>
              <p:cNvSpPr>
                <a:spLocks noChangeArrowheads="1"/>
              </p:cNvSpPr>
              <p:nvPr/>
            </p:nvSpPr>
            <p:spPr bwMode="auto">
              <a:xfrm>
                <a:off x="2969" y="1668"/>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877" name="Oval 421">
                <a:extLst>
                  <a:ext uri="{FF2B5EF4-FFF2-40B4-BE49-F238E27FC236}">
                    <a16:creationId xmlns:a16="http://schemas.microsoft.com/office/drawing/2014/main" id="{BD9BE4A1-5AC4-4B98-9039-524B8ABCF4C2}"/>
                  </a:ext>
                </a:extLst>
              </p:cNvPr>
              <p:cNvSpPr>
                <a:spLocks noChangeArrowheads="1"/>
              </p:cNvSpPr>
              <p:nvPr/>
            </p:nvSpPr>
            <p:spPr bwMode="auto">
              <a:xfrm>
                <a:off x="2969" y="1668"/>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878" name="Oval 422">
                <a:extLst>
                  <a:ext uri="{FF2B5EF4-FFF2-40B4-BE49-F238E27FC236}">
                    <a16:creationId xmlns:a16="http://schemas.microsoft.com/office/drawing/2014/main" id="{BCF18362-F2B0-4927-86A1-F053C2140378}"/>
                  </a:ext>
                </a:extLst>
              </p:cNvPr>
              <p:cNvSpPr>
                <a:spLocks noChangeArrowheads="1"/>
              </p:cNvSpPr>
              <p:nvPr/>
            </p:nvSpPr>
            <p:spPr bwMode="auto">
              <a:xfrm>
                <a:off x="2969" y="1668"/>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879" name="Oval 423">
                <a:extLst>
                  <a:ext uri="{FF2B5EF4-FFF2-40B4-BE49-F238E27FC236}">
                    <a16:creationId xmlns:a16="http://schemas.microsoft.com/office/drawing/2014/main" id="{919C2C2F-16F3-463B-B0D6-7218BB69FF62}"/>
                  </a:ext>
                </a:extLst>
              </p:cNvPr>
              <p:cNvSpPr>
                <a:spLocks noChangeArrowheads="1"/>
              </p:cNvSpPr>
              <p:nvPr/>
            </p:nvSpPr>
            <p:spPr bwMode="auto">
              <a:xfrm>
                <a:off x="2969" y="1668"/>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880" name="Oval 424">
                <a:extLst>
                  <a:ext uri="{FF2B5EF4-FFF2-40B4-BE49-F238E27FC236}">
                    <a16:creationId xmlns:a16="http://schemas.microsoft.com/office/drawing/2014/main" id="{6D5B8244-7F89-4AF8-A8AE-2A99D4B7C56B}"/>
                  </a:ext>
                </a:extLst>
              </p:cNvPr>
              <p:cNvSpPr>
                <a:spLocks noChangeArrowheads="1"/>
              </p:cNvSpPr>
              <p:nvPr/>
            </p:nvSpPr>
            <p:spPr bwMode="auto">
              <a:xfrm>
                <a:off x="2969" y="1668"/>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881" name="Freeform 425">
                <a:extLst>
                  <a:ext uri="{FF2B5EF4-FFF2-40B4-BE49-F238E27FC236}">
                    <a16:creationId xmlns:a16="http://schemas.microsoft.com/office/drawing/2014/main" id="{3DB59E18-5623-4E04-AD0E-878CD16139BA}"/>
                  </a:ext>
                </a:extLst>
              </p:cNvPr>
              <p:cNvSpPr>
                <a:spLocks/>
              </p:cNvSpPr>
              <p:nvPr/>
            </p:nvSpPr>
            <p:spPr bwMode="auto">
              <a:xfrm>
                <a:off x="2969" y="1668"/>
                <a:ext cx="0" cy="0"/>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60000 65536"/>
                  <a:gd name="T19" fmla="*/ 0 60000 65536"/>
                  <a:gd name="T20"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 ang="T9">
                    <a:pos x="0" y="0"/>
                  </a:cxn>
                  <a:cxn ang="T10">
                    <a:pos x="0" y="0"/>
                  </a:cxn>
                  <a:cxn ang="T11">
                    <a:pos x="0" y="0"/>
                  </a:cxn>
                  <a:cxn ang="T12">
                    <a:pos x="0" y="0"/>
                  </a:cxn>
                  <a:cxn ang="T13">
                    <a:pos x="0" y="0"/>
                  </a:cxn>
                  <a:cxn ang="T14">
                    <a:pos x="0" y="0"/>
                  </a:cxn>
                  <a:cxn ang="T15">
                    <a:pos x="0" y="0"/>
                  </a:cxn>
                  <a:cxn ang="T16">
                    <a:pos x="0" y="0"/>
                  </a:cxn>
                  <a:cxn ang="T17">
                    <a:pos x="0" y="0"/>
                  </a:cxn>
                  <a:cxn ang="T18">
                    <a:pos x="0" y="0"/>
                  </a:cxn>
                  <a:cxn ang="T19">
                    <a:pos x="0" y="0"/>
                  </a:cxn>
                  <a:cxn ang="T20">
                    <a:pos x="0" y="0"/>
                  </a:cxn>
                </a:cxnLst>
                <a:rect l="0" t="0" r="0" b="0"/>
                <a:pathLst>
                  <a:path>
                    <a:moveTo>
                      <a:pt x="0" y="0"/>
                    </a:moveTo>
                    <a:lnTo>
                      <a:pt x="0"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882" name="Oval 426">
                <a:extLst>
                  <a:ext uri="{FF2B5EF4-FFF2-40B4-BE49-F238E27FC236}">
                    <a16:creationId xmlns:a16="http://schemas.microsoft.com/office/drawing/2014/main" id="{F711053F-158D-463E-BBA6-C5045EDB02F4}"/>
                  </a:ext>
                </a:extLst>
              </p:cNvPr>
              <p:cNvSpPr>
                <a:spLocks noChangeArrowheads="1"/>
              </p:cNvSpPr>
              <p:nvPr/>
            </p:nvSpPr>
            <p:spPr bwMode="auto">
              <a:xfrm>
                <a:off x="2965" y="1663"/>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883" name="Oval 427">
                <a:extLst>
                  <a:ext uri="{FF2B5EF4-FFF2-40B4-BE49-F238E27FC236}">
                    <a16:creationId xmlns:a16="http://schemas.microsoft.com/office/drawing/2014/main" id="{6719BDA8-D03F-4E05-BF3C-D94CE70237F4}"/>
                  </a:ext>
                </a:extLst>
              </p:cNvPr>
              <p:cNvSpPr>
                <a:spLocks noChangeArrowheads="1"/>
              </p:cNvSpPr>
              <p:nvPr/>
            </p:nvSpPr>
            <p:spPr bwMode="auto">
              <a:xfrm>
                <a:off x="2965" y="1663"/>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884" name="Oval 428">
                <a:extLst>
                  <a:ext uri="{FF2B5EF4-FFF2-40B4-BE49-F238E27FC236}">
                    <a16:creationId xmlns:a16="http://schemas.microsoft.com/office/drawing/2014/main" id="{2CC3316A-8AAC-4DD3-A44D-18CB47269AF9}"/>
                  </a:ext>
                </a:extLst>
              </p:cNvPr>
              <p:cNvSpPr>
                <a:spLocks noChangeArrowheads="1"/>
              </p:cNvSpPr>
              <p:nvPr/>
            </p:nvSpPr>
            <p:spPr bwMode="auto">
              <a:xfrm>
                <a:off x="2965" y="1663"/>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885" name="Oval 429">
                <a:extLst>
                  <a:ext uri="{FF2B5EF4-FFF2-40B4-BE49-F238E27FC236}">
                    <a16:creationId xmlns:a16="http://schemas.microsoft.com/office/drawing/2014/main" id="{13068395-769C-4577-AB94-6A190F308B45}"/>
                  </a:ext>
                </a:extLst>
              </p:cNvPr>
              <p:cNvSpPr>
                <a:spLocks noChangeArrowheads="1"/>
              </p:cNvSpPr>
              <p:nvPr/>
            </p:nvSpPr>
            <p:spPr bwMode="auto">
              <a:xfrm>
                <a:off x="2965" y="1663"/>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886" name="Oval 430">
                <a:extLst>
                  <a:ext uri="{FF2B5EF4-FFF2-40B4-BE49-F238E27FC236}">
                    <a16:creationId xmlns:a16="http://schemas.microsoft.com/office/drawing/2014/main" id="{068FEEBE-3D77-4957-AA82-9C0CD778A7D9}"/>
                  </a:ext>
                </a:extLst>
              </p:cNvPr>
              <p:cNvSpPr>
                <a:spLocks noChangeArrowheads="1"/>
              </p:cNvSpPr>
              <p:nvPr/>
            </p:nvSpPr>
            <p:spPr bwMode="auto">
              <a:xfrm>
                <a:off x="2969" y="1663"/>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887" name="Oval 431">
                <a:extLst>
                  <a:ext uri="{FF2B5EF4-FFF2-40B4-BE49-F238E27FC236}">
                    <a16:creationId xmlns:a16="http://schemas.microsoft.com/office/drawing/2014/main" id="{BF512A3F-00BB-4771-9189-7A7E80C85586}"/>
                  </a:ext>
                </a:extLst>
              </p:cNvPr>
              <p:cNvSpPr>
                <a:spLocks noChangeArrowheads="1"/>
              </p:cNvSpPr>
              <p:nvPr/>
            </p:nvSpPr>
            <p:spPr bwMode="auto">
              <a:xfrm>
                <a:off x="2969" y="1663"/>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888" name="Oval 432">
                <a:extLst>
                  <a:ext uri="{FF2B5EF4-FFF2-40B4-BE49-F238E27FC236}">
                    <a16:creationId xmlns:a16="http://schemas.microsoft.com/office/drawing/2014/main" id="{0087477E-8863-4AF2-9BEA-DA536028CF9D}"/>
                  </a:ext>
                </a:extLst>
              </p:cNvPr>
              <p:cNvSpPr>
                <a:spLocks noChangeArrowheads="1"/>
              </p:cNvSpPr>
              <p:nvPr/>
            </p:nvSpPr>
            <p:spPr bwMode="auto">
              <a:xfrm>
                <a:off x="2969" y="1663"/>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889" name="Oval 433">
                <a:extLst>
                  <a:ext uri="{FF2B5EF4-FFF2-40B4-BE49-F238E27FC236}">
                    <a16:creationId xmlns:a16="http://schemas.microsoft.com/office/drawing/2014/main" id="{7AA3BD00-CE57-4CE7-A956-D38B42A7878B}"/>
                  </a:ext>
                </a:extLst>
              </p:cNvPr>
              <p:cNvSpPr>
                <a:spLocks noChangeArrowheads="1"/>
              </p:cNvSpPr>
              <p:nvPr/>
            </p:nvSpPr>
            <p:spPr bwMode="auto">
              <a:xfrm>
                <a:off x="2969" y="1663"/>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890" name="Oval 434">
                <a:extLst>
                  <a:ext uri="{FF2B5EF4-FFF2-40B4-BE49-F238E27FC236}">
                    <a16:creationId xmlns:a16="http://schemas.microsoft.com/office/drawing/2014/main" id="{CDDE4FE5-D1A3-4C22-AB51-C8D530F1FDBC}"/>
                  </a:ext>
                </a:extLst>
              </p:cNvPr>
              <p:cNvSpPr>
                <a:spLocks noChangeArrowheads="1"/>
              </p:cNvSpPr>
              <p:nvPr/>
            </p:nvSpPr>
            <p:spPr bwMode="auto">
              <a:xfrm>
                <a:off x="2969" y="1663"/>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891" name="Oval 435">
                <a:extLst>
                  <a:ext uri="{FF2B5EF4-FFF2-40B4-BE49-F238E27FC236}">
                    <a16:creationId xmlns:a16="http://schemas.microsoft.com/office/drawing/2014/main" id="{ADB3E3C5-5F25-4670-9567-B8985786BC94}"/>
                  </a:ext>
                </a:extLst>
              </p:cNvPr>
              <p:cNvSpPr>
                <a:spLocks noChangeArrowheads="1"/>
              </p:cNvSpPr>
              <p:nvPr/>
            </p:nvSpPr>
            <p:spPr bwMode="auto">
              <a:xfrm>
                <a:off x="2969" y="1663"/>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892" name="Oval 436">
                <a:extLst>
                  <a:ext uri="{FF2B5EF4-FFF2-40B4-BE49-F238E27FC236}">
                    <a16:creationId xmlns:a16="http://schemas.microsoft.com/office/drawing/2014/main" id="{27024CE6-9A9E-4F56-9726-32B1F386C029}"/>
                  </a:ext>
                </a:extLst>
              </p:cNvPr>
              <p:cNvSpPr>
                <a:spLocks noChangeArrowheads="1"/>
              </p:cNvSpPr>
              <p:nvPr/>
            </p:nvSpPr>
            <p:spPr bwMode="auto">
              <a:xfrm>
                <a:off x="2969" y="1663"/>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893" name="Oval 437">
                <a:extLst>
                  <a:ext uri="{FF2B5EF4-FFF2-40B4-BE49-F238E27FC236}">
                    <a16:creationId xmlns:a16="http://schemas.microsoft.com/office/drawing/2014/main" id="{E5789A22-6E2B-480C-A87F-E87CFEDE762D}"/>
                  </a:ext>
                </a:extLst>
              </p:cNvPr>
              <p:cNvSpPr>
                <a:spLocks noChangeArrowheads="1"/>
              </p:cNvSpPr>
              <p:nvPr/>
            </p:nvSpPr>
            <p:spPr bwMode="auto">
              <a:xfrm>
                <a:off x="2969" y="1663"/>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894" name="Oval 438">
                <a:extLst>
                  <a:ext uri="{FF2B5EF4-FFF2-40B4-BE49-F238E27FC236}">
                    <a16:creationId xmlns:a16="http://schemas.microsoft.com/office/drawing/2014/main" id="{CB8820C3-64B3-441B-855B-C4FA66A05AB0}"/>
                  </a:ext>
                </a:extLst>
              </p:cNvPr>
              <p:cNvSpPr>
                <a:spLocks noChangeArrowheads="1"/>
              </p:cNvSpPr>
              <p:nvPr/>
            </p:nvSpPr>
            <p:spPr bwMode="auto">
              <a:xfrm>
                <a:off x="2969" y="1663"/>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895" name="Oval 439">
                <a:extLst>
                  <a:ext uri="{FF2B5EF4-FFF2-40B4-BE49-F238E27FC236}">
                    <a16:creationId xmlns:a16="http://schemas.microsoft.com/office/drawing/2014/main" id="{B04A574B-4C1C-4354-A8C2-86F2D75A8646}"/>
                  </a:ext>
                </a:extLst>
              </p:cNvPr>
              <p:cNvSpPr>
                <a:spLocks noChangeArrowheads="1"/>
              </p:cNvSpPr>
              <p:nvPr/>
            </p:nvSpPr>
            <p:spPr bwMode="auto">
              <a:xfrm>
                <a:off x="2969" y="1663"/>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896" name="Oval 440">
                <a:extLst>
                  <a:ext uri="{FF2B5EF4-FFF2-40B4-BE49-F238E27FC236}">
                    <a16:creationId xmlns:a16="http://schemas.microsoft.com/office/drawing/2014/main" id="{4CA4FBA8-06AB-4B62-86CD-6A0C49654AD0}"/>
                  </a:ext>
                </a:extLst>
              </p:cNvPr>
              <p:cNvSpPr>
                <a:spLocks noChangeArrowheads="1"/>
              </p:cNvSpPr>
              <p:nvPr/>
            </p:nvSpPr>
            <p:spPr bwMode="auto">
              <a:xfrm>
                <a:off x="2969" y="1663"/>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897" name="Oval 441">
                <a:extLst>
                  <a:ext uri="{FF2B5EF4-FFF2-40B4-BE49-F238E27FC236}">
                    <a16:creationId xmlns:a16="http://schemas.microsoft.com/office/drawing/2014/main" id="{4C174CC9-8427-4544-ACDC-E3BD1AA8E5F7}"/>
                  </a:ext>
                </a:extLst>
              </p:cNvPr>
              <p:cNvSpPr>
                <a:spLocks noChangeArrowheads="1"/>
              </p:cNvSpPr>
              <p:nvPr/>
            </p:nvSpPr>
            <p:spPr bwMode="auto">
              <a:xfrm>
                <a:off x="2969" y="1663"/>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898" name="Oval 442">
                <a:extLst>
                  <a:ext uri="{FF2B5EF4-FFF2-40B4-BE49-F238E27FC236}">
                    <a16:creationId xmlns:a16="http://schemas.microsoft.com/office/drawing/2014/main" id="{429F0586-E6DC-4350-BF4E-B7EFF54F3162}"/>
                  </a:ext>
                </a:extLst>
              </p:cNvPr>
              <p:cNvSpPr>
                <a:spLocks noChangeArrowheads="1"/>
              </p:cNvSpPr>
              <p:nvPr/>
            </p:nvSpPr>
            <p:spPr bwMode="auto">
              <a:xfrm>
                <a:off x="2969" y="1663"/>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899" name="Oval 443">
                <a:extLst>
                  <a:ext uri="{FF2B5EF4-FFF2-40B4-BE49-F238E27FC236}">
                    <a16:creationId xmlns:a16="http://schemas.microsoft.com/office/drawing/2014/main" id="{A7BD7402-6D1F-4D02-9F4A-D8BE242F7275}"/>
                  </a:ext>
                </a:extLst>
              </p:cNvPr>
              <p:cNvSpPr>
                <a:spLocks noChangeArrowheads="1"/>
              </p:cNvSpPr>
              <p:nvPr/>
            </p:nvSpPr>
            <p:spPr bwMode="auto">
              <a:xfrm>
                <a:off x="2969" y="1663"/>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00" name="Oval 444">
                <a:extLst>
                  <a:ext uri="{FF2B5EF4-FFF2-40B4-BE49-F238E27FC236}">
                    <a16:creationId xmlns:a16="http://schemas.microsoft.com/office/drawing/2014/main" id="{2E6BDFE0-9035-4780-B40D-3BD48C47B672}"/>
                  </a:ext>
                </a:extLst>
              </p:cNvPr>
              <p:cNvSpPr>
                <a:spLocks noChangeArrowheads="1"/>
              </p:cNvSpPr>
              <p:nvPr/>
            </p:nvSpPr>
            <p:spPr bwMode="auto">
              <a:xfrm>
                <a:off x="2969" y="1663"/>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01" name="Freeform 445">
                <a:extLst>
                  <a:ext uri="{FF2B5EF4-FFF2-40B4-BE49-F238E27FC236}">
                    <a16:creationId xmlns:a16="http://schemas.microsoft.com/office/drawing/2014/main" id="{E0C85607-AE30-4544-B9D5-0424428C7D88}"/>
                  </a:ext>
                </a:extLst>
              </p:cNvPr>
              <p:cNvSpPr>
                <a:spLocks/>
              </p:cNvSpPr>
              <p:nvPr/>
            </p:nvSpPr>
            <p:spPr bwMode="auto">
              <a:xfrm>
                <a:off x="2969" y="1668"/>
                <a:ext cx="0" cy="0"/>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60000 65536"/>
                  <a:gd name="T19" fmla="*/ 0 60000 65536"/>
                  <a:gd name="T20"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 ang="T9">
                    <a:pos x="0" y="0"/>
                  </a:cxn>
                  <a:cxn ang="T10">
                    <a:pos x="0" y="0"/>
                  </a:cxn>
                  <a:cxn ang="T11">
                    <a:pos x="0" y="0"/>
                  </a:cxn>
                  <a:cxn ang="T12">
                    <a:pos x="0" y="0"/>
                  </a:cxn>
                  <a:cxn ang="T13">
                    <a:pos x="0" y="0"/>
                  </a:cxn>
                  <a:cxn ang="T14">
                    <a:pos x="0" y="0"/>
                  </a:cxn>
                  <a:cxn ang="T15">
                    <a:pos x="0" y="0"/>
                  </a:cxn>
                  <a:cxn ang="T16">
                    <a:pos x="0" y="0"/>
                  </a:cxn>
                  <a:cxn ang="T17">
                    <a:pos x="0" y="0"/>
                  </a:cxn>
                  <a:cxn ang="T18">
                    <a:pos x="0" y="0"/>
                  </a:cxn>
                  <a:cxn ang="T19">
                    <a:pos x="0" y="0"/>
                  </a:cxn>
                  <a:cxn ang="T20">
                    <a:pos x="0" y="0"/>
                  </a:cxn>
                </a:cxnLst>
                <a:rect l="0" t="0" r="0" b="0"/>
                <a:pathLst>
                  <a:path>
                    <a:moveTo>
                      <a:pt x="0" y="0"/>
                    </a:moveTo>
                    <a:lnTo>
                      <a:pt x="0"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902" name="Oval 446">
                <a:extLst>
                  <a:ext uri="{FF2B5EF4-FFF2-40B4-BE49-F238E27FC236}">
                    <a16:creationId xmlns:a16="http://schemas.microsoft.com/office/drawing/2014/main" id="{6AAA1772-1644-4D91-AA47-FD69DF6640AE}"/>
                  </a:ext>
                </a:extLst>
              </p:cNvPr>
              <p:cNvSpPr>
                <a:spLocks noChangeArrowheads="1"/>
              </p:cNvSpPr>
              <p:nvPr/>
            </p:nvSpPr>
            <p:spPr bwMode="auto">
              <a:xfrm>
                <a:off x="2965" y="1658"/>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03" name="Oval 447">
                <a:extLst>
                  <a:ext uri="{FF2B5EF4-FFF2-40B4-BE49-F238E27FC236}">
                    <a16:creationId xmlns:a16="http://schemas.microsoft.com/office/drawing/2014/main" id="{D9CDC532-ACFF-4157-9D55-B325C278B8FE}"/>
                  </a:ext>
                </a:extLst>
              </p:cNvPr>
              <p:cNvSpPr>
                <a:spLocks noChangeArrowheads="1"/>
              </p:cNvSpPr>
              <p:nvPr/>
            </p:nvSpPr>
            <p:spPr bwMode="auto">
              <a:xfrm>
                <a:off x="2965" y="1658"/>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04" name="Oval 448">
                <a:extLst>
                  <a:ext uri="{FF2B5EF4-FFF2-40B4-BE49-F238E27FC236}">
                    <a16:creationId xmlns:a16="http://schemas.microsoft.com/office/drawing/2014/main" id="{5152864E-D0BD-4503-BC55-E6B97791F7BE}"/>
                  </a:ext>
                </a:extLst>
              </p:cNvPr>
              <p:cNvSpPr>
                <a:spLocks noChangeArrowheads="1"/>
              </p:cNvSpPr>
              <p:nvPr/>
            </p:nvSpPr>
            <p:spPr bwMode="auto">
              <a:xfrm>
                <a:off x="2965" y="1658"/>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05" name="Oval 449">
                <a:extLst>
                  <a:ext uri="{FF2B5EF4-FFF2-40B4-BE49-F238E27FC236}">
                    <a16:creationId xmlns:a16="http://schemas.microsoft.com/office/drawing/2014/main" id="{974B654C-270F-4F5B-ABB7-2078581DFA91}"/>
                  </a:ext>
                </a:extLst>
              </p:cNvPr>
              <p:cNvSpPr>
                <a:spLocks noChangeArrowheads="1"/>
              </p:cNvSpPr>
              <p:nvPr/>
            </p:nvSpPr>
            <p:spPr bwMode="auto">
              <a:xfrm>
                <a:off x="2965" y="1658"/>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06" name="Oval 450">
                <a:extLst>
                  <a:ext uri="{FF2B5EF4-FFF2-40B4-BE49-F238E27FC236}">
                    <a16:creationId xmlns:a16="http://schemas.microsoft.com/office/drawing/2014/main" id="{AD9D69E3-30E0-4764-813F-35891628E783}"/>
                  </a:ext>
                </a:extLst>
              </p:cNvPr>
              <p:cNvSpPr>
                <a:spLocks noChangeArrowheads="1"/>
              </p:cNvSpPr>
              <p:nvPr/>
            </p:nvSpPr>
            <p:spPr bwMode="auto">
              <a:xfrm>
                <a:off x="2969" y="1658"/>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07" name="Oval 451">
                <a:extLst>
                  <a:ext uri="{FF2B5EF4-FFF2-40B4-BE49-F238E27FC236}">
                    <a16:creationId xmlns:a16="http://schemas.microsoft.com/office/drawing/2014/main" id="{C23D009B-73AC-4FD0-8F6E-CB4D98664926}"/>
                  </a:ext>
                </a:extLst>
              </p:cNvPr>
              <p:cNvSpPr>
                <a:spLocks noChangeArrowheads="1"/>
              </p:cNvSpPr>
              <p:nvPr/>
            </p:nvSpPr>
            <p:spPr bwMode="auto">
              <a:xfrm>
                <a:off x="2969" y="1658"/>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08" name="Oval 452">
                <a:extLst>
                  <a:ext uri="{FF2B5EF4-FFF2-40B4-BE49-F238E27FC236}">
                    <a16:creationId xmlns:a16="http://schemas.microsoft.com/office/drawing/2014/main" id="{E4862FE0-9B99-4C80-B8DD-98F48C954236}"/>
                  </a:ext>
                </a:extLst>
              </p:cNvPr>
              <p:cNvSpPr>
                <a:spLocks noChangeArrowheads="1"/>
              </p:cNvSpPr>
              <p:nvPr/>
            </p:nvSpPr>
            <p:spPr bwMode="auto">
              <a:xfrm>
                <a:off x="2969" y="1658"/>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09" name="Oval 453">
                <a:extLst>
                  <a:ext uri="{FF2B5EF4-FFF2-40B4-BE49-F238E27FC236}">
                    <a16:creationId xmlns:a16="http://schemas.microsoft.com/office/drawing/2014/main" id="{53F6DFD5-4632-4B5C-92D8-1FD38E5A3B4A}"/>
                  </a:ext>
                </a:extLst>
              </p:cNvPr>
              <p:cNvSpPr>
                <a:spLocks noChangeArrowheads="1"/>
              </p:cNvSpPr>
              <p:nvPr/>
            </p:nvSpPr>
            <p:spPr bwMode="auto">
              <a:xfrm>
                <a:off x="2969" y="1658"/>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10" name="Oval 454">
                <a:extLst>
                  <a:ext uri="{FF2B5EF4-FFF2-40B4-BE49-F238E27FC236}">
                    <a16:creationId xmlns:a16="http://schemas.microsoft.com/office/drawing/2014/main" id="{2C3D9CE1-A1F6-459C-A328-9AA13FB7E6CF}"/>
                  </a:ext>
                </a:extLst>
              </p:cNvPr>
              <p:cNvSpPr>
                <a:spLocks noChangeArrowheads="1"/>
              </p:cNvSpPr>
              <p:nvPr/>
            </p:nvSpPr>
            <p:spPr bwMode="auto">
              <a:xfrm>
                <a:off x="2969" y="1658"/>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11" name="Oval 455">
                <a:extLst>
                  <a:ext uri="{FF2B5EF4-FFF2-40B4-BE49-F238E27FC236}">
                    <a16:creationId xmlns:a16="http://schemas.microsoft.com/office/drawing/2014/main" id="{06BF99B7-5765-4F54-84F8-BEEEDDD2CE2B}"/>
                  </a:ext>
                </a:extLst>
              </p:cNvPr>
              <p:cNvSpPr>
                <a:spLocks noChangeArrowheads="1"/>
              </p:cNvSpPr>
              <p:nvPr/>
            </p:nvSpPr>
            <p:spPr bwMode="auto">
              <a:xfrm>
                <a:off x="2969" y="1658"/>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12" name="Oval 456">
                <a:extLst>
                  <a:ext uri="{FF2B5EF4-FFF2-40B4-BE49-F238E27FC236}">
                    <a16:creationId xmlns:a16="http://schemas.microsoft.com/office/drawing/2014/main" id="{2BA923F0-6AD8-471E-8B3A-483BFAED2C8E}"/>
                  </a:ext>
                </a:extLst>
              </p:cNvPr>
              <p:cNvSpPr>
                <a:spLocks noChangeArrowheads="1"/>
              </p:cNvSpPr>
              <p:nvPr/>
            </p:nvSpPr>
            <p:spPr bwMode="auto">
              <a:xfrm>
                <a:off x="2969" y="1658"/>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13" name="Oval 457">
                <a:extLst>
                  <a:ext uri="{FF2B5EF4-FFF2-40B4-BE49-F238E27FC236}">
                    <a16:creationId xmlns:a16="http://schemas.microsoft.com/office/drawing/2014/main" id="{6FA3C89F-6C6F-4420-925F-3BE5CECE9B8A}"/>
                  </a:ext>
                </a:extLst>
              </p:cNvPr>
              <p:cNvSpPr>
                <a:spLocks noChangeArrowheads="1"/>
              </p:cNvSpPr>
              <p:nvPr/>
            </p:nvSpPr>
            <p:spPr bwMode="auto">
              <a:xfrm>
                <a:off x="2969" y="1658"/>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14" name="Oval 458">
                <a:extLst>
                  <a:ext uri="{FF2B5EF4-FFF2-40B4-BE49-F238E27FC236}">
                    <a16:creationId xmlns:a16="http://schemas.microsoft.com/office/drawing/2014/main" id="{D7D29E9F-04A7-452D-8486-7A82B2DEB6D2}"/>
                  </a:ext>
                </a:extLst>
              </p:cNvPr>
              <p:cNvSpPr>
                <a:spLocks noChangeArrowheads="1"/>
              </p:cNvSpPr>
              <p:nvPr/>
            </p:nvSpPr>
            <p:spPr bwMode="auto">
              <a:xfrm>
                <a:off x="2969" y="1658"/>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15" name="Oval 459">
                <a:extLst>
                  <a:ext uri="{FF2B5EF4-FFF2-40B4-BE49-F238E27FC236}">
                    <a16:creationId xmlns:a16="http://schemas.microsoft.com/office/drawing/2014/main" id="{20613504-A4A6-4DE4-A18F-BFFBCCBC016F}"/>
                  </a:ext>
                </a:extLst>
              </p:cNvPr>
              <p:cNvSpPr>
                <a:spLocks noChangeArrowheads="1"/>
              </p:cNvSpPr>
              <p:nvPr/>
            </p:nvSpPr>
            <p:spPr bwMode="auto">
              <a:xfrm>
                <a:off x="2969" y="1658"/>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16" name="Oval 460">
                <a:extLst>
                  <a:ext uri="{FF2B5EF4-FFF2-40B4-BE49-F238E27FC236}">
                    <a16:creationId xmlns:a16="http://schemas.microsoft.com/office/drawing/2014/main" id="{A45CA4DC-D220-4075-AF9A-D003F4DB298D}"/>
                  </a:ext>
                </a:extLst>
              </p:cNvPr>
              <p:cNvSpPr>
                <a:spLocks noChangeArrowheads="1"/>
              </p:cNvSpPr>
              <p:nvPr/>
            </p:nvSpPr>
            <p:spPr bwMode="auto">
              <a:xfrm>
                <a:off x="2969" y="1658"/>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17" name="Oval 461">
                <a:extLst>
                  <a:ext uri="{FF2B5EF4-FFF2-40B4-BE49-F238E27FC236}">
                    <a16:creationId xmlns:a16="http://schemas.microsoft.com/office/drawing/2014/main" id="{DA524B2F-1F2D-4BAB-AD8F-BEC38B69F99B}"/>
                  </a:ext>
                </a:extLst>
              </p:cNvPr>
              <p:cNvSpPr>
                <a:spLocks noChangeArrowheads="1"/>
              </p:cNvSpPr>
              <p:nvPr/>
            </p:nvSpPr>
            <p:spPr bwMode="auto">
              <a:xfrm>
                <a:off x="2969" y="1658"/>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18" name="Oval 462">
                <a:extLst>
                  <a:ext uri="{FF2B5EF4-FFF2-40B4-BE49-F238E27FC236}">
                    <a16:creationId xmlns:a16="http://schemas.microsoft.com/office/drawing/2014/main" id="{D132F3AC-5046-4E21-B1A7-6DBDAF83C168}"/>
                  </a:ext>
                </a:extLst>
              </p:cNvPr>
              <p:cNvSpPr>
                <a:spLocks noChangeArrowheads="1"/>
              </p:cNvSpPr>
              <p:nvPr/>
            </p:nvSpPr>
            <p:spPr bwMode="auto">
              <a:xfrm>
                <a:off x="2969" y="1658"/>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19" name="Oval 463">
                <a:extLst>
                  <a:ext uri="{FF2B5EF4-FFF2-40B4-BE49-F238E27FC236}">
                    <a16:creationId xmlns:a16="http://schemas.microsoft.com/office/drawing/2014/main" id="{6272C62D-7B0B-468C-8B34-BAE678635132}"/>
                  </a:ext>
                </a:extLst>
              </p:cNvPr>
              <p:cNvSpPr>
                <a:spLocks noChangeArrowheads="1"/>
              </p:cNvSpPr>
              <p:nvPr/>
            </p:nvSpPr>
            <p:spPr bwMode="auto">
              <a:xfrm>
                <a:off x="2969" y="1658"/>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20" name="Oval 464">
                <a:extLst>
                  <a:ext uri="{FF2B5EF4-FFF2-40B4-BE49-F238E27FC236}">
                    <a16:creationId xmlns:a16="http://schemas.microsoft.com/office/drawing/2014/main" id="{03485850-7CFD-46EA-B5C6-CCC1E9ABFD0C}"/>
                  </a:ext>
                </a:extLst>
              </p:cNvPr>
              <p:cNvSpPr>
                <a:spLocks noChangeArrowheads="1"/>
              </p:cNvSpPr>
              <p:nvPr/>
            </p:nvSpPr>
            <p:spPr bwMode="auto">
              <a:xfrm>
                <a:off x="2969" y="1658"/>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21" name="Freeform 465">
                <a:extLst>
                  <a:ext uri="{FF2B5EF4-FFF2-40B4-BE49-F238E27FC236}">
                    <a16:creationId xmlns:a16="http://schemas.microsoft.com/office/drawing/2014/main" id="{98460484-FF76-4710-AE0B-E65003098C69}"/>
                  </a:ext>
                </a:extLst>
              </p:cNvPr>
              <p:cNvSpPr>
                <a:spLocks/>
              </p:cNvSpPr>
              <p:nvPr/>
            </p:nvSpPr>
            <p:spPr bwMode="auto">
              <a:xfrm>
                <a:off x="2969" y="1663"/>
                <a:ext cx="0" cy="0"/>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60000 65536"/>
                  <a:gd name="T19" fmla="*/ 0 60000 65536"/>
                  <a:gd name="T20"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 ang="T9">
                    <a:pos x="0" y="0"/>
                  </a:cxn>
                  <a:cxn ang="T10">
                    <a:pos x="0" y="0"/>
                  </a:cxn>
                  <a:cxn ang="T11">
                    <a:pos x="0" y="0"/>
                  </a:cxn>
                  <a:cxn ang="T12">
                    <a:pos x="0" y="0"/>
                  </a:cxn>
                  <a:cxn ang="T13">
                    <a:pos x="0" y="0"/>
                  </a:cxn>
                  <a:cxn ang="T14">
                    <a:pos x="0" y="0"/>
                  </a:cxn>
                  <a:cxn ang="T15">
                    <a:pos x="0" y="0"/>
                  </a:cxn>
                  <a:cxn ang="T16">
                    <a:pos x="0" y="0"/>
                  </a:cxn>
                  <a:cxn ang="T17">
                    <a:pos x="0" y="0"/>
                  </a:cxn>
                  <a:cxn ang="T18">
                    <a:pos x="0" y="0"/>
                  </a:cxn>
                  <a:cxn ang="T19">
                    <a:pos x="0" y="0"/>
                  </a:cxn>
                  <a:cxn ang="T20">
                    <a:pos x="0" y="0"/>
                  </a:cxn>
                </a:cxnLst>
                <a:rect l="0" t="0" r="0" b="0"/>
                <a:pathLst>
                  <a:path>
                    <a:moveTo>
                      <a:pt x="0" y="0"/>
                    </a:moveTo>
                    <a:lnTo>
                      <a:pt x="0"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922" name="Oval 466">
                <a:extLst>
                  <a:ext uri="{FF2B5EF4-FFF2-40B4-BE49-F238E27FC236}">
                    <a16:creationId xmlns:a16="http://schemas.microsoft.com/office/drawing/2014/main" id="{4F028ACE-973F-4D05-87C4-699341AE7DEA}"/>
                  </a:ext>
                </a:extLst>
              </p:cNvPr>
              <p:cNvSpPr>
                <a:spLocks noChangeArrowheads="1"/>
              </p:cNvSpPr>
              <p:nvPr/>
            </p:nvSpPr>
            <p:spPr bwMode="auto">
              <a:xfrm>
                <a:off x="2965" y="1653"/>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23" name="Oval 467">
                <a:extLst>
                  <a:ext uri="{FF2B5EF4-FFF2-40B4-BE49-F238E27FC236}">
                    <a16:creationId xmlns:a16="http://schemas.microsoft.com/office/drawing/2014/main" id="{81DFF7F4-E578-4642-88CC-176AFCF5769D}"/>
                  </a:ext>
                </a:extLst>
              </p:cNvPr>
              <p:cNvSpPr>
                <a:spLocks noChangeArrowheads="1"/>
              </p:cNvSpPr>
              <p:nvPr/>
            </p:nvSpPr>
            <p:spPr bwMode="auto">
              <a:xfrm>
                <a:off x="2965" y="1653"/>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24" name="Oval 468">
                <a:extLst>
                  <a:ext uri="{FF2B5EF4-FFF2-40B4-BE49-F238E27FC236}">
                    <a16:creationId xmlns:a16="http://schemas.microsoft.com/office/drawing/2014/main" id="{10F9F340-BBE0-4EA7-9D97-071A99A680BC}"/>
                  </a:ext>
                </a:extLst>
              </p:cNvPr>
              <p:cNvSpPr>
                <a:spLocks noChangeArrowheads="1"/>
              </p:cNvSpPr>
              <p:nvPr/>
            </p:nvSpPr>
            <p:spPr bwMode="auto">
              <a:xfrm>
                <a:off x="2965" y="1653"/>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25" name="Oval 469">
                <a:extLst>
                  <a:ext uri="{FF2B5EF4-FFF2-40B4-BE49-F238E27FC236}">
                    <a16:creationId xmlns:a16="http://schemas.microsoft.com/office/drawing/2014/main" id="{EA337F3C-F579-463E-8698-0BB532491497}"/>
                  </a:ext>
                </a:extLst>
              </p:cNvPr>
              <p:cNvSpPr>
                <a:spLocks noChangeArrowheads="1"/>
              </p:cNvSpPr>
              <p:nvPr/>
            </p:nvSpPr>
            <p:spPr bwMode="auto">
              <a:xfrm>
                <a:off x="2965" y="1653"/>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26" name="Oval 470">
                <a:extLst>
                  <a:ext uri="{FF2B5EF4-FFF2-40B4-BE49-F238E27FC236}">
                    <a16:creationId xmlns:a16="http://schemas.microsoft.com/office/drawing/2014/main" id="{58C29C44-BEC4-4BC8-9800-468E4DE6872F}"/>
                  </a:ext>
                </a:extLst>
              </p:cNvPr>
              <p:cNvSpPr>
                <a:spLocks noChangeArrowheads="1"/>
              </p:cNvSpPr>
              <p:nvPr/>
            </p:nvSpPr>
            <p:spPr bwMode="auto">
              <a:xfrm>
                <a:off x="2969" y="1653"/>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27" name="Oval 471">
                <a:extLst>
                  <a:ext uri="{FF2B5EF4-FFF2-40B4-BE49-F238E27FC236}">
                    <a16:creationId xmlns:a16="http://schemas.microsoft.com/office/drawing/2014/main" id="{B4A2BC88-E640-46DD-8317-AB24FB8C4D56}"/>
                  </a:ext>
                </a:extLst>
              </p:cNvPr>
              <p:cNvSpPr>
                <a:spLocks noChangeArrowheads="1"/>
              </p:cNvSpPr>
              <p:nvPr/>
            </p:nvSpPr>
            <p:spPr bwMode="auto">
              <a:xfrm>
                <a:off x="2969" y="1653"/>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28" name="Oval 472">
                <a:extLst>
                  <a:ext uri="{FF2B5EF4-FFF2-40B4-BE49-F238E27FC236}">
                    <a16:creationId xmlns:a16="http://schemas.microsoft.com/office/drawing/2014/main" id="{BF44DCF9-3E82-434B-B090-091ACA724089}"/>
                  </a:ext>
                </a:extLst>
              </p:cNvPr>
              <p:cNvSpPr>
                <a:spLocks noChangeArrowheads="1"/>
              </p:cNvSpPr>
              <p:nvPr/>
            </p:nvSpPr>
            <p:spPr bwMode="auto">
              <a:xfrm>
                <a:off x="2969" y="1653"/>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29" name="Oval 473">
                <a:extLst>
                  <a:ext uri="{FF2B5EF4-FFF2-40B4-BE49-F238E27FC236}">
                    <a16:creationId xmlns:a16="http://schemas.microsoft.com/office/drawing/2014/main" id="{99E2912E-0978-4406-8D9D-99B8BBBD7E49}"/>
                  </a:ext>
                </a:extLst>
              </p:cNvPr>
              <p:cNvSpPr>
                <a:spLocks noChangeArrowheads="1"/>
              </p:cNvSpPr>
              <p:nvPr/>
            </p:nvSpPr>
            <p:spPr bwMode="auto">
              <a:xfrm>
                <a:off x="2969" y="1653"/>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30" name="Oval 474">
                <a:extLst>
                  <a:ext uri="{FF2B5EF4-FFF2-40B4-BE49-F238E27FC236}">
                    <a16:creationId xmlns:a16="http://schemas.microsoft.com/office/drawing/2014/main" id="{457EC9B6-459B-4127-932B-928E211201D8}"/>
                  </a:ext>
                </a:extLst>
              </p:cNvPr>
              <p:cNvSpPr>
                <a:spLocks noChangeArrowheads="1"/>
              </p:cNvSpPr>
              <p:nvPr/>
            </p:nvSpPr>
            <p:spPr bwMode="auto">
              <a:xfrm>
                <a:off x="2969" y="1653"/>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31" name="Oval 475">
                <a:extLst>
                  <a:ext uri="{FF2B5EF4-FFF2-40B4-BE49-F238E27FC236}">
                    <a16:creationId xmlns:a16="http://schemas.microsoft.com/office/drawing/2014/main" id="{F0015B7F-28A3-41EF-8B92-1CC54A455850}"/>
                  </a:ext>
                </a:extLst>
              </p:cNvPr>
              <p:cNvSpPr>
                <a:spLocks noChangeArrowheads="1"/>
              </p:cNvSpPr>
              <p:nvPr/>
            </p:nvSpPr>
            <p:spPr bwMode="auto">
              <a:xfrm>
                <a:off x="2969" y="1653"/>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32" name="Oval 476">
                <a:extLst>
                  <a:ext uri="{FF2B5EF4-FFF2-40B4-BE49-F238E27FC236}">
                    <a16:creationId xmlns:a16="http://schemas.microsoft.com/office/drawing/2014/main" id="{A1C5950D-F357-4927-98B1-3CEC7929DF14}"/>
                  </a:ext>
                </a:extLst>
              </p:cNvPr>
              <p:cNvSpPr>
                <a:spLocks noChangeArrowheads="1"/>
              </p:cNvSpPr>
              <p:nvPr/>
            </p:nvSpPr>
            <p:spPr bwMode="auto">
              <a:xfrm>
                <a:off x="2969" y="1653"/>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33" name="Oval 477">
                <a:extLst>
                  <a:ext uri="{FF2B5EF4-FFF2-40B4-BE49-F238E27FC236}">
                    <a16:creationId xmlns:a16="http://schemas.microsoft.com/office/drawing/2014/main" id="{51ADB3DF-BF31-47FC-B4F3-22E2EBCF0B2F}"/>
                  </a:ext>
                </a:extLst>
              </p:cNvPr>
              <p:cNvSpPr>
                <a:spLocks noChangeArrowheads="1"/>
              </p:cNvSpPr>
              <p:nvPr/>
            </p:nvSpPr>
            <p:spPr bwMode="auto">
              <a:xfrm>
                <a:off x="2969" y="1653"/>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34" name="Oval 478">
                <a:extLst>
                  <a:ext uri="{FF2B5EF4-FFF2-40B4-BE49-F238E27FC236}">
                    <a16:creationId xmlns:a16="http://schemas.microsoft.com/office/drawing/2014/main" id="{B7A00BBE-94FD-4835-AAA9-58530A5E27FD}"/>
                  </a:ext>
                </a:extLst>
              </p:cNvPr>
              <p:cNvSpPr>
                <a:spLocks noChangeArrowheads="1"/>
              </p:cNvSpPr>
              <p:nvPr/>
            </p:nvSpPr>
            <p:spPr bwMode="auto">
              <a:xfrm>
                <a:off x="2969" y="1653"/>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35" name="Oval 479">
                <a:extLst>
                  <a:ext uri="{FF2B5EF4-FFF2-40B4-BE49-F238E27FC236}">
                    <a16:creationId xmlns:a16="http://schemas.microsoft.com/office/drawing/2014/main" id="{B93F3DBC-A55C-47A9-B109-B185A7C28FCD}"/>
                  </a:ext>
                </a:extLst>
              </p:cNvPr>
              <p:cNvSpPr>
                <a:spLocks noChangeArrowheads="1"/>
              </p:cNvSpPr>
              <p:nvPr/>
            </p:nvSpPr>
            <p:spPr bwMode="auto">
              <a:xfrm>
                <a:off x="2969" y="1653"/>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36" name="Oval 480">
                <a:extLst>
                  <a:ext uri="{FF2B5EF4-FFF2-40B4-BE49-F238E27FC236}">
                    <a16:creationId xmlns:a16="http://schemas.microsoft.com/office/drawing/2014/main" id="{E0544472-FEB3-4166-B064-EF70E53C074D}"/>
                  </a:ext>
                </a:extLst>
              </p:cNvPr>
              <p:cNvSpPr>
                <a:spLocks noChangeArrowheads="1"/>
              </p:cNvSpPr>
              <p:nvPr/>
            </p:nvSpPr>
            <p:spPr bwMode="auto">
              <a:xfrm>
                <a:off x="2969" y="1653"/>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37" name="Oval 481">
                <a:extLst>
                  <a:ext uri="{FF2B5EF4-FFF2-40B4-BE49-F238E27FC236}">
                    <a16:creationId xmlns:a16="http://schemas.microsoft.com/office/drawing/2014/main" id="{77F5774A-EA7C-44FA-8FC7-D7D4E1041311}"/>
                  </a:ext>
                </a:extLst>
              </p:cNvPr>
              <p:cNvSpPr>
                <a:spLocks noChangeArrowheads="1"/>
              </p:cNvSpPr>
              <p:nvPr/>
            </p:nvSpPr>
            <p:spPr bwMode="auto">
              <a:xfrm>
                <a:off x="2969" y="1653"/>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38" name="Oval 482">
                <a:extLst>
                  <a:ext uri="{FF2B5EF4-FFF2-40B4-BE49-F238E27FC236}">
                    <a16:creationId xmlns:a16="http://schemas.microsoft.com/office/drawing/2014/main" id="{AA9B81FD-63D3-409E-B349-EFBA07C4A475}"/>
                  </a:ext>
                </a:extLst>
              </p:cNvPr>
              <p:cNvSpPr>
                <a:spLocks noChangeArrowheads="1"/>
              </p:cNvSpPr>
              <p:nvPr/>
            </p:nvSpPr>
            <p:spPr bwMode="auto">
              <a:xfrm>
                <a:off x="2969" y="1653"/>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39" name="Oval 483">
                <a:extLst>
                  <a:ext uri="{FF2B5EF4-FFF2-40B4-BE49-F238E27FC236}">
                    <a16:creationId xmlns:a16="http://schemas.microsoft.com/office/drawing/2014/main" id="{11FEBAF1-2A81-45DA-8412-29C64BE86B76}"/>
                  </a:ext>
                </a:extLst>
              </p:cNvPr>
              <p:cNvSpPr>
                <a:spLocks noChangeArrowheads="1"/>
              </p:cNvSpPr>
              <p:nvPr/>
            </p:nvSpPr>
            <p:spPr bwMode="auto">
              <a:xfrm>
                <a:off x="2969" y="1653"/>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40" name="Oval 484">
                <a:extLst>
                  <a:ext uri="{FF2B5EF4-FFF2-40B4-BE49-F238E27FC236}">
                    <a16:creationId xmlns:a16="http://schemas.microsoft.com/office/drawing/2014/main" id="{33837F77-0F7B-4CEB-9DB6-C0B4BDD4A370}"/>
                  </a:ext>
                </a:extLst>
              </p:cNvPr>
              <p:cNvSpPr>
                <a:spLocks noChangeArrowheads="1"/>
              </p:cNvSpPr>
              <p:nvPr/>
            </p:nvSpPr>
            <p:spPr bwMode="auto">
              <a:xfrm>
                <a:off x="2969" y="1653"/>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41" name="Freeform 485">
                <a:extLst>
                  <a:ext uri="{FF2B5EF4-FFF2-40B4-BE49-F238E27FC236}">
                    <a16:creationId xmlns:a16="http://schemas.microsoft.com/office/drawing/2014/main" id="{EA092242-8F9A-4C9A-A4E4-906F574DDDAA}"/>
                  </a:ext>
                </a:extLst>
              </p:cNvPr>
              <p:cNvSpPr>
                <a:spLocks/>
              </p:cNvSpPr>
              <p:nvPr/>
            </p:nvSpPr>
            <p:spPr bwMode="auto">
              <a:xfrm>
                <a:off x="2969" y="1658"/>
                <a:ext cx="0" cy="0"/>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60000 65536"/>
                  <a:gd name="T19" fmla="*/ 0 60000 65536"/>
                  <a:gd name="T20"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 ang="T9">
                    <a:pos x="0" y="0"/>
                  </a:cxn>
                  <a:cxn ang="T10">
                    <a:pos x="0" y="0"/>
                  </a:cxn>
                  <a:cxn ang="T11">
                    <a:pos x="0" y="0"/>
                  </a:cxn>
                  <a:cxn ang="T12">
                    <a:pos x="0" y="0"/>
                  </a:cxn>
                  <a:cxn ang="T13">
                    <a:pos x="0" y="0"/>
                  </a:cxn>
                  <a:cxn ang="T14">
                    <a:pos x="0" y="0"/>
                  </a:cxn>
                  <a:cxn ang="T15">
                    <a:pos x="0" y="0"/>
                  </a:cxn>
                  <a:cxn ang="T16">
                    <a:pos x="0" y="0"/>
                  </a:cxn>
                  <a:cxn ang="T17">
                    <a:pos x="0" y="0"/>
                  </a:cxn>
                  <a:cxn ang="T18">
                    <a:pos x="0" y="0"/>
                  </a:cxn>
                  <a:cxn ang="T19">
                    <a:pos x="0" y="0"/>
                  </a:cxn>
                  <a:cxn ang="T20">
                    <a:pos x="0" y="0"/>
                  </a:cxn>
                </a:cxnLst>
                <a:rect l="0" t="0" r="0" b="0"/>
                <a:pathLst>
                  <a:path>
                    <a:moveTo>
                      <a:pt x="0" y="0"/>
                    </a:moveTo>
                    <a:lnTo>
                      <a:pt x="0"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942" name="Oval 486">
                <a:extLst>
                  <a:ext uri="{FF2B5EF4-FFF2-40B4-BE49-F238E27FC236}">
                    <a16:creationId xmlns:a16="http://schemas.microsoft.com/office/drawing/2014/main" id="{6AC2A2F4-B765-421B-BA8B-D014B3A4C0AB}"/>
                  </a:ext>
                </a:extLst>
              </p:cNvPr>
              <p:cNvSpPr>
                <a:spLocks noChangeArrowheads="1"/>
              </p:cNvSpPr>
              <p:nvPr/>
            </p:nvSpPr>
            <p:spPr bwMode="auto">
              <a:xfrm>
                <a:off x="2965" y="1648"/>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43" name="Oval 487">
                <a:extLst>
                  <a:ext uri="{FF2B5EF4-FFF2-40B4-BE49-F238E27FC236}">
                    <a16:creationId xmlns:a16="http://schemas.microsoft.com/office/drawing/2014/main" id="{258B7AFC-F7A8-4B50-8D68-DC6F42E2366F}"/>
                  </a:ext>
                </a:extLst>
              </p:cNvPr>
              <p:cNvSpPr>
                <a:spLocks noChangeArrowheads="1"/>
              </p:cNvSpPr>
              <p:nvPr/>
            </p:nvSpPr>
            <p:spPr bwMode="auto">
              <a:xfrm>
                <a:off x="2965" y="1648"/>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44" name="Oval 488">
                <a:extLst>
                  <a:ext uri="{FF2B5EF4-FFF2-40B4-BE49-F238E27FC236}">
                    <a16:creationId xmlns:a16="http://schemas.microsoft.com/office/drawing/2014/main" id="{C71278C9-8383-449D-825D-640612D0F00B}"/>
                  </a:ext>
                </a:extLst>
              </p:cNvPr>
              <p:cNvSpPr>
                <a:spLocks noChangeArrowheads="1"/>
              </p:cNvSpPr>
              <p:nvPr/>
            </p:nvSpPr>
            <p:spPr bwMode="auto">
              <a:xfrm>
                <a:off x="2965" y="1648"/>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45" name="Oval 489">
                <a:extLst>
                  <a:ext uri="{FF2B5EF4-FFF2-40B4-BE49-F238E27FC236}">
                    <a16:creationId xmlns:a16="http://schemas.microsoft.com/office/drawing/2014/main" id="{0D3F2442-39E8-45BD-AE50-21AAC1CE2F56}"/>
                  </a:ext>
                </a:extLst>
              </p:cNvPr>
              <p:cNvSpPr>
                <a:spLocks noChangeArrowheads="1"/>
              </p:cNvSpPr>
              <p:nvPr/>
            </p:nvSpPr>
            <p:spPr bwMode="auto">
              <a:xfrm>
                <a:off x="2965" y="1648"/>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46" name="Oval 490">
                <a:extLst>
                  <a:ext uri="{FF2B5EF4-FFF2-40B4-BE49-F238E27FC236}">
                    <a16:creationId xmlns:a16="http://schemas.microsoft.com/office/drawing/2014/main" id="{B4BCAECE-A543-4D72-A5FD-CEAEBD390501}"/>
                  </a:ext>
                </a:extLst>
              </p:cNvPr>
              <p:cNvSpPr>
                <a:spLocks noChangeArrowheads="1"/>
              </p:cNvSpPr>
              <p:nvPr/>
            </p:nvSpPr>
            <p:spPr bwMode="auto">
              <a:xfrm>
                <a:off x="2969" y="1648"/>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47" name="Oval 491">
                <a:extLst>
                  <a:ext uri="{FF2B5EF4-FFF2-40B4-BE49-F238E27FC236}">
                    <a16:creationId xmlns:a16="http://schemas.microsoft.com/office/drawing/2014/main" id="{7A9580B5-D939-4E0A-883C-EA201F953350}"/>
                  </a:ext>
                </a:extLst>
              </p:cNvPr>
              <p:cNvSpPr>
                <a:spLocks noChangeArrowheads="1"/>
              </p:cNvSpPr>
              <p:nvPr/>
            </p:nvSpPr>
            <p:spPr bwMode="auto">
              <a:xfrm>
                <a:off x="2969" y="1648"/>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48" name="Oval 492">
                <a:extLst>
                  <a:ext uri="{FF2B5EF4-FFF2-40B4-BE49-F238E27FC236}">
                    <a16:creationId xmlns:a16="http://schemas.microsoft.com/office/drawing/2014/main" id="{0C02ECD3-69E9-4092-B9B2-4BE7E3A0018E}"/>
                  </a:ext>
                </a:extLst>
              </p:cNvPr>
              <p:cNvSpPr>
                <a:spLocks noChangeArrowheads="1"/>
              </p:cNvSpPr>
              <p:nvPr/>
            </p:nvSpPr>
            <p:spPr bwMode="auto">
              <a:xfrm>
                <a:off x="2969" y="1648"/>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49" name="Oval 493">
                <a:extLst>
                  <a:ext uri="{FF2B5EF4-FFF2-40B4-BE49-F238E27FC236}">
                    <a16:creationId xmlns:a16="http://schemas.microsoft.com/office/drawing/2014/main" id="{D0FD626E-C77B-46E2-98B1-A0C9CD3B1CCE}"/>
                  </a:ext>
                </a:extLst>
              </p:cNvPr>
              <p:cNvSpPr>
                <a:spLocks noChangeArrowheads="1"/>
              </p:cNvSpPr>
              <p:nvPr/>
            </p:nvSpPr>
            <p:spPr bwMode="auto">
              <a:xfrm>
                <a:off x="2969" y="1648"/>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50" name="Oval 494">
                <a:extLst>
                  <a:ext uri="{FF2B5EF4-FFF2-40B4-BE49-F238E27FC236}">
                    <a16:creationId xmlns:a16="http://schemas.microsoft.com/office/drawing/2014/main" id="{6DF338B3-97D9-435C-A574-C43E6CF91FEF}"/>
                  </a:ext>
                </a:extLst>
              </p:cNvPr>
              <p:cNvSpPr>
                <a:spLocks noChangeArrowheads="1"/>
              </p:cNvSpPr>
              <p:nvPr/>
            </p:nvSpPr>
            <p:spPr bwMode="auto">
              <a:xfrm>
                <a:off x="2969" y="1648"/>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51" name="Oval 495">
                <a:extLst>
                  <a:ext uri="{FF2B5EF4-FFF2-40B4-BE49-F238E27FC236}">
                    <a16:creationId xmlns:a16="http://schemas.microsoft.com/office/drawing/2014/main" id="{4EE55AAD-AE61-45DB-8E19-B031A9A9D7BE}"/>
                  </a:ext>
                </a:extLst>
              </p:cNvPr>
              <p:cNvSpPr>
                <a:spLocks noChangeArrowheads="1"/>
              </p:cNvSpPr>
              <p:nvPr/>
            </p:nvSpPr>
            <p:spPr bwMode="auto">
              <a:xfrm>
                <a:off x="2969" y="1648"/>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52" name="Oval 496">
                <a:extLst>
                  <a:ext uri="{FF2B5EF4-FFF2-40B4-BE49-F238E27FC236}">
                    <a16:creationId xmlns:a16="http://schemas.microsoft.com/office/drawing/2014/main" id="{F7CA32A5-288C-4E79-AA9D-73A47531491D}"/>
                  </a:ext>
                </a:extLst>
              </p:cNvPr>
              <p:cNvSpPr>
                <a:spLocks noChangeArrowheads="1"/>
              </p:cNvSpPr>
              <p:nvPr/>
            </p:nvSpPr>
            <p:spPr bwMode="auto">
              <a:xfrm>
                <a:off x="2969" y="1648"/>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53" name="Oval 497">
                <a:extLst>
                  <a:ext uri="{FF2B5EF4-FFF2-40B4-BE49-F238E27FC236}">
                    <a16:creationId xmlns:a16="http://schemas.microsoft.com/office/drawing/2014/main" id="{F1A0A07E-F633-49EF-A9BF-3E5D1987A94C}"/>
                  </a:ext>
                </a:extLst>
              </p:cNvPr>
              <p:cNvSpPr>
                <a:spLocks noChangeArrowheads="1"/>
              </p:cNvSpPr>
              <p:nvPr/>
            </p:nvSpPr>
            <p:spPr bwMode="auto">
              <a:xfrm>
                <a:off x="2969" y="1648"/>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54" name="Oval 498">
                <a:extLst>
                  <a:ext uri="{FF2B5EF4-FFF2-40B4-BE49-F238E27FC236}">
                    <a16:creationId xmlns:a16="http://schemas.microsoft.com/office/drawing/2014/main" id="{9DDFCF66-2E2B-421A-9C1D-9F5772FD6D0A}"/>
                  </a:ext>
                </a:extLst>
              </p:cNvPr>
              <p:cNvSpPr>
                <a:spLocks noChangeArrowheads="1"/>
              </p:cNvSpPr>
              <p:nvPr/>
            </p:nvSpPr>
            <p:spPr bwMode="auto">
              <a:xfrm>
                <a:off x="2969" y="1648"/>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55" name="Oval 499">
                <a:extLst>
                  <a:ext uri="{FF2B5EF4-FFF2-40B4-BE49-F238E27FC236}">
                    <a16:creationId xmlns:a16="http://schemas.microsoft.com/office/drawing/2014/main" id="{23EA31AD-FC81-4FB6-865D-190F3146DAFF}"/>
                  </a:ext>
                </a:extLst>
              </p:cNvPr>
              <p:cNvSpPr>
                <a:spLocks noChangeArrowheads="1"/>
              </p:cNvSpPr>
              <p:nvPr/>
            </p:nvSpPr>
            <p:spPr bwMode="auto">
              <a:xfrm>
                <a:off x="2969" y="1648"/>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56" name="Oval 500">
                <a:extLst>
                  <a:ext uri="{FF2B5EF4-FFF2-40B4-BE49-F238E27FC236}">
                    <a16:creationId xmlns:a16="http://schemas.microsoft.com/office/drawing/2014/main" id="{A20EA683-7764-4BEE-9750-85131AE733E1}"/>
                  </a:ext>
                </a:extLst>
              </p:cNvPr>
              <p:cNvSpPr>
                <a:spLocks noChangeArrowheads="1"/>
              </p:cNvSpPr>
              <p:nvPr/>
            </p:nvSpPr>
            <p:spPr bwMode="auto">
              <a:xfrm>
                <a:off x="2969" y="1648"/>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57" name="Oval 501">
                <a:extLst>
                  <a:ext uri="{FF2B5EF4-FFF2-40B4-BE49-F238E27FC236}">
                    <a16:creationId xmlns:a16="http://schemas.microsoft.com/office/drawing/2014/main" id="{534F693C-ECC9-4BD3-AE4B-2DBABB5875ED}"/>
                  </a:ext>
                </a:extLst>
              </p:cNvPr>
              <p:cNvSpPr>
                <a:spLocks noChangeArrowheads="1"/>
              </p:cNvSpPr>
              <p:nvPr/>
            </p:nvSpPr>
            <p:spPr bwMode="auto">
              <a:xfrm>
                <a:off x="2969" y="1648"/>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58" name="Oval 502">
                <a:extLst>
                  <a:ext uri="{FF2B5EF4-FFF2-40B4-BE49-F238E27FC236}">
                    <a16:creationId xmlns:a16="http://schemas.microsoft.com/office/drawing/2014/main" id="{F72EC987-93AE-4278-82C7-84094C49EA06}"/>
                  </a:ext>
                </a:extLst>
              </p:cNvPr>
              <p:cNvSpPr>
                <a:spLocks noChangeArrowheads="1"/>
              </p:cNvSpPr>
              <p:nvPr/>
            </p:nvSpPr>
            <p:spPr bwMode="auto">
              <a:xfrm>
                <a:off x="2969" y="1648"/>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59" name="Oval 503">
                <a:extLst>
                  <a:ext uri="{FF2B5EF4-FFF2-40B4-BE49-F238E27FC236}">
                    <a16:creationId xmlns:a16="http://schemas.microsoft.com/office/drawing/2014/main" id="{E862CDFE-0EAE-4B8A-A76D-E05A477F12F1}"/>
                  </a:ext>
                </a:extLst>
              </p:cNvPr>
              <p:cNvSpPr>
                <a:spLocks noChangeArrowheads="1"/>
              </p:cNvSpPr>
              <p:nvPr/>
            </p:nvSpPr>
            <p:spPr bwMode="auto">
              <a:xfrm>
                <a:off x="2969" y="1648"/>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60" name="Oval 504">
                <a:extLst>
                  <a:ext uri="{FF2B5EF4-FFF2-40B4-BE49-F238E27FC236}">
                    <a16:creationId xmlns:a16="http://schemas.microsoft.com/office/drawing/2014/main" id="{4C10EBA7-F7FC-4751-963A-3F25A66323FF}"/>
                  </a:ext>
                </a:extLst>
              </p:cNvPr>
              <p:cNvSpPr>
                <a:spLocks noChangeArrowheads="1"/>
              </p:cNvSpPr>
              <p:nvPr/>
            </p:nvSpPr>
            <p:spPr bwMode="auto">
              <a:xfrm>
                <a:off x="2969" y="1648"/>
                <a:ext cx="9" cy="10"/>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61" name="Freeform 505">
                <a:extLst>
                  <a:ext uri="{FF2B5EF4-FFF2-40B4-BE49-F238E27FC236}">
                    <a16:creationId xmlns:a16="http://schemas.microsoft.com/office/drawing/2014/main" id="{B39ECA93-965C-4393-B471-2F01E87C1FD6}"/>
                  </a:ext>
                </a:extLst>
              </p:cNvPr>
              <p:cNvSpPr>
                <a:spLocks/>
              </p:cNvSpPr>
              <p:nvPr/>
            </p:nvSpPr>
            <p:spPr bwMode="auto">
              <a:xfrm>
                <a:off x="2969" y="1653"/>
                <a:ext cx="0" cy="0"/>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60000 65536"/>
                  <a:gd name="T19" fmla="*/ 0 60000 65536"/>
                  <a:gd name="T20"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 ang="T9">
                    <a:pos x="0" y="0"/>
                  </a:cxn>
                  <a:cxn ang="T10">
                    <a:pos x="0" y="0"/>
                  </a:cxn>
                  <a:cxn ang="T11">
                    <a:pos x="0" y="0"/>
                  </a:cxn>
                  <a:cxn ang="T12">
                    <a:pos x="0" y="0"/>
                  </a:cxn>
                  <a:cxn ang="T13">
                    <a:pos x="0" y="0"/>
                  </a:cxn>
                  <a:cxn ang="T14">
                    <a:pos x="0" y="0"/>
                  </a:cxn>
                  <a:cxn ang="T15">
                    <a:pos x="0" y="0"/>
                  </a:cxn>
                  <a:cxn ang="T16">
                    <a:pos x="0" y="0"/>
                  </a:cxn>
                  <a:cxn ang="T17">
                    <a:pos x="0" y="0"/>
                  </a:cxn>
                  <a:cxn ang="T18">
                    <a:pos x="0" y="0"/>
                  </a:cxn>
                  <a:cxn ang="T19">
                    <a:pos x="0" y="0"/>
                  </a:cxn>
                  <a:cxn ang="T20">
                    <a:pos x="0" y="0"/>
                  </a:cxn>
                </a:cxnLst>
                <a:rect l="0" t="0" r="0" b="0"/>
                <a:pathLst>
                  <a:path>
                    <a:moveTo>
                      <a:pt x="0" y="0"/>
                    </a:moveTo>
                    <a:lnTo>
                      <a:pt x="0"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962" name="Oval 506">
                <a:extLst>
                  <a:ext uri="{FF2B5EF4-FFF2-40B4-BE49-F238E27FC236}">
                    <a16:creationId xmlns:a16="http://schemas.microsoft.com/office/drawing/2014/main" id="{730524A2-39CE-462D-9FB3-83D41B0E55CE}"/>
                  </a:ext>
                </a:extLst>
              </p:cNvPr>
              <p:cNvSpPr>
                <a:spLocks noChangeArrowheads="1"/>
              </p:cNvSpPr>
              <p:nvPr/>
            </p:nvSpPr>
            <p:spPr bwMode="auto">
              <a:xfrm>
                <a:off x="2965" y="1644"/>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63" name="Oval 507">
                <a:extLst>
                  <a:ext uri="{FF2B5EF4-FFF2-40B4-BE49-F238E27FC236}">
                    <a16:creationId xmlns:a16="http://schemas.microsoft.com/office/drawing/2014/main" id="{29E05983-5A35-426B-967E-87A59534828D}"/>
                  </a:ext>
                </a:extLst>
              </p:cNvPr>
              <p:cNvSpPr>
                <a:spLocks noChangeArrowheads="1"/>
              </p:cNvSpPr>
              <p:nvPr/>
            </p:nvSpPr>
            <p:spPr bwMode="auto">
              <a:xfrm>
                <a:off x="2965" y="1644"/>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64" name="Oval 508">
                <a:extLst>
                  <a:ext uri="{FF2B5EF4-FFF2-40B4-BE49-F238E27FC236}">
                    <a16:creationId xmlns:a16="http://schemas.microsoft.com/office/drawing/2014/main" id="{39F2E8B3-5536-4B82-B8A9-02E4705FCDF9}"/>
                  </a:ext>
                </a:extLst>
              </p:cNvPr>
              <p:cNvSpPr>
                <a:spLocks noChangeArrowheads="1"/>
              </p:cNvSpPr>
              <p:nvPr/>
            </p:nvSpPr>
            <p:spPr bwMode="auto">
              <a:xfrm>
                <a:off x="2965" y="1644"/>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65" name="Oval 509">
                <a:extLst>
                  <a:ext uri="{FF2B5EF4-FFF2-40B4-BE49-F238E27FC236}">
                    <a16:creationId xmlns:a16="http://schemas.microsoft.com/office/drawing/2014/main" id="{04DA62A1-ED92-4B2E-B77A-EF5EA6C09CE0}"/>
                  </a:ext>
                </a:extLst>
              </p:cNvPr>
              <p:cNvSpPr>
                <a:spLocks noChangeArrowheads="1"/>
              </p:cNvSpPr>
              <p:nvPr/>
            </p:nvSpPr>
            <p:spPr bwMode="auto">
              <a:xfrm>
                <a:off x="2965" y="1644"/>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66" name="Oval 510">
                <a:extLst>
                  <a:ext uri="{FF2B5EF4-FFF2-40B4-BE49-F238E27FC236}">
                    <a16:creationId xmlns:a16="http://schemas.microsoft.com/office/drawing/2014/main" id="{67FD390B-B8E9-4C14-9698-CE28A53A9140}"/>
                  </a:ext>
                </a:extLst>
              </p:cNvPr>
              <p:cNvSpPr>
                <a:spLocks noChangeArrowheads="1"/>
              </p:cNvSpPr>
              <p:nvPr/>
            </p:nvSpPr>
            <p:spPr bwMode="auto">
              <a:xfrm>
                <a:off x="2969" y="1644"/>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67" name="Oval 511">
                <a:extLst>
                  <a:ext uri="{FF2B5EF4-FFF2-40B4-BE49-F238E27FC236}">
                    <a16:creationId xmlns:a16="http://schemas.microsoft.com/office/drawing/2014/main" id="{E3CB250A-0AF7-4B25-B15C-BFE27B1236E2}"/>
                  </a:ext>
                </a:extLst>
              </p:cNvPr>
              <p:cNvSpPr>
                <a:spLocks noChangeArrowheads="1"/>
              </p:cNvSpPr>
              <p:nvPr/>
            </p:nvSpPr>
            <p:spPr bwMode="auto">
              <a:xfrm>
                <a:off x="2969" y="1644"/>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68" name="Oval 512">
                <a:extLst>
                  <a:ext uri="{FF2B5EF4-FFF2-40B4-BE49-F238E27FC236}">
                    <a16:creationId xmlns:a16="http://schemas.microsoft.com/office/drawing/2014/main" id="{7CB9F3F4-A723-4F2A-93C7-C0DDA6D2D202}"/>
                  </a:ext>
                </a:extLst>
              </p:cNvPr>
              <p:cNvSpPr>
                <a:spLocks noChangeArrowheads="1"/>
              </p:cNvSpPr>
              <p:nvPr/>
            </p:nvSpPr>
            <p:spPr bwMode="auto">
              <a:xfrm>
                <a:off x="2969" y="1644"/>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69" name="Oval 513">
                <a:extLst>
                  <a:ext uri="{FF2B5EF4-FFF2-40B4-BE49-F238E27FC236}">
                    <a16:creationId xmlns:a16="http://schemas.microsoft.com/office/drawing/2014/main" id="{FCB81997-137F-48CA-8A93-6FAC57AB7F14}"/>
                  </a:ext>
                </a:extLst>
              </p:cNvPr>
              <p:cNvSpPr>
                <a:spLocks noChangeArrowheads="1"/>
              </p:cNvSpPr>
              <p:nvPr/>
            </p:nvSpPr>
            <p:spPr bwMode="auto">
              <a:xfrm>
                <a:off x="2969" y="1644"/>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70" name="Oval 514">
                <a:extLst>
                  <a:ext uri="{FF2B5EF4-FFF2-40B4-BE49-F238E27FC236}">
                    <a16:creationId xmlns:a16="http://schemas.microsoft.com/office/drawing/2014/main" id="{974855F6-B1F2-4C1D-BF06-9749DEB3D974}"/>
                  </a:ext>
                </a:extLst>
              </p:cNvPr>
              <p:cNvSpPr>
                <a:spLocks noChangeArrowheads="1"/>
              </p:cNvSpPr>
              <p:nvPr/>
            </p:nvSpPr>
            <p:spPr bwMode="auto">
              <a:xfrm>
                <a:off x="2969" y="1644"/>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71" name="Oval 515">
                <a:extLst>
                  <a:ext uri="{FF2B5EF4-FFF2-40B4-BE49-F238E27FC236}">
                    <a16:creationId xmlns:a16="http://schemas.microsoft.com/office/drawing/2014/main" id="{9C39387C-5680-49B5-83C9-7738F7DFC4B9}"/>
                  </a:ext>
                </a:extLst>
              </p:cNvPr>
              <p:cNvSpPr>
                <a:spLocks noChangeArrowheads="1"/>
              </p:cNvSpPr>
              <p:nvPr/>
            </p:nvSpPr>
            <p:spPr bwMode="auto">
              <a:xfrm>
                <a:off x="2969" y="1644"/>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72" name="Oval 516">
                <a:extLst>
                  <a:ext uri="{FF2B5EF4-FFF2-40B4-BE49-F238E27FC236}">
                    <a16:creationId xmlns:a16="http://schemas.microsoft.com/office/drawing/2014/main" id="{D5B9A11F-3680-402C-978B-9B2CE0C0F298}"/>
                  </a:ext>
                </a:extLst>
              </p:cNvPr>
              <p:cNvSpPr>
                <a:spLocks noChangeArrowheads="1"/>
              </p:cNvSpPr>
              <p:nvPr/>
            </p:nvSpPr>
            <p:spPr bwMode="auto">
              <a:xfrm>
                <a:off x="2969" y="1644"/>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73" name="Oval 517">
                <a:extLst>
                  <a:ext uri="{FF2B5EF4-FFF2-40B4-BE49-F238E27FC236}">
                    <a16:creationId xmlns:a16="http://schemas.microsoft.com/office/drawing/2014/main" id="{EDC274E7-8C66-46C0-A388-ED8F5A4481B4}"/>
                  </a:ext>
                </a:extLst>
              </p:cNvPr>
              <p:cNvSpPr>
                <a:spLocks noChangeArrowheads="1"/>
              </p:cNvSpPr>
              <p:nvPr/>
            </p:nvSpPr>
            <p:spPr bwMode="auto">
              <a:xfrm>
                <a:off x="2969" y="1644"/>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74" name="Oval 518">
                <a:extLst>
                  <a:ext uri="{FF2B5EF4-FFF2-40B4-BE49-F238E27FC236}">
                    <a16:creationId xmlns:a16="http://schemas.microsoft.com/office/drawing/2014/main" id="{926ED0C3-EFC2-4D80-B6EE-3BB3D33FB546}"/>
                  </a:ext>
                </a:extLst>
              </p:cNvPr>
              <p:cNvSpPr>
                <a:spLocks noChangeArrowheads="1"/>
              </p:cNvSpPr>
              <p:nvPr/>
            </p:nvSpPr>
            <p:spPr bwMode="auto">
              <a:xfrm>
                <a:off x="2969" y="1644"/>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75" name="Oval 519">
                <a:extLst>
                  <a:ext uri="{FF2B5EF4-FFF2-40B4-BE49-F238E27FC236}">
                    <a16:creationId xmlns:a16="http://schemas.microsoft.com/office/drawing/2014/main" id="{A7B718AA-2BA7-4F20-A286-7F652CEF25CD}"/>
                  </a:ext>
                </a:extLst>
              </p:cNvPr>
              <p:cNvSpPr>
                <a:spLocks noChangeArrowheads="1"/>
              </p:cNvSpPr>
              <p:nvPr/>
            </p:nvSpPr>
            <p:spPr bwMode="auto">
              <a:xfrm>
                <a:off x="2969" y="1644"/>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76" name="Oval 520">
                <a:extLst>
                  <a:ext uri="{FF2B5EF4-FFF2-40B4-BE49-F238E27FC236}">
                    <a16:creationId xmlns:a16="http://schemas.microsoft.com/office/drawing/2014/main" id="{BD445E48-EFBA-4AB9-8E42-440B3A17742F}"/>
                  </a:ext>
                </a:extLst>
              </p:cNvPr>
              <p:cNvSpPr>
                <a:spLocks noChangeArrowheads="1"/>
              </p:cNvSpPr>
              <p:nvPr/>
            </p:nvSpPr>
            <p:spPr bwMode="auto">
              <a:xfrm>
                <a:off x="2969" y="1644"/>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77" name="Oval 521">
                <a:extLst>
                  <a:ext uri="{FF2B5EF4-FFF2-40B4-BE49-F238E27FC236}">
                    <a16:creationId xmlns:a16="http://schemas.microsoft.com/office/drawing/2014/main" id="{990235A4-CE2B-486B-ACD7-F4C4FDB54C66}"/>
                  </a:ext>
                </a:extLst>
              </p:cNvPr>
              <p:cNvSpPr>
                <a:spLocks noChangeArrowheads="1"/>
              </p:cNvSpPr>
              <p:nvPr/>
            </p:nvSpPr>
            <p:spPr bwMode="auto">
              <a:xfrm>
                <a:off x="2969" y="1644"/>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78" name="Oval 522">
                <a:extLst>
                  <a:ext uri="{FF2B5EF4-FFF2-40B4-BE49-F238E27FC236}">
                    <a16:creationId xmlns:a16="http://schemas.microsoft.com/office/drawing/2014/main" id="{DB3B4355-F6E1-42B4-A1DC-6360A395FE9A}"/>
                  </a:ext>
                </a:extLst>
              </p:cNvPr>
              <p:cNvSpPr>
                <a:spLocks noChangeArrowheads="1"/>
              </p:cNvSpPr>
              <p:nvPr/>
            </p:nvSpPr>
            <p:spPr bwMode="auto">
              <a:xfrm>
                <a:off x="2969" y="1644"/>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79" name="Oval 523">
                <a:extLst>
                  <a:ext uri="{FF2B5EF4-FFF2-40B4-BE49-F238E27FC236}">
                    <a16:creationId xmlns:a16="http://schemas.microsoft.com/office/drawing/2014/main" id="{21E0DAEF-853A-4AA0-9799-CF2320482DF0}"/>
                  </a:ext>
                </a:extLst>
              </p:cNvPr>
              <p:cNvSpPr>
                <a:spLocks noChangeArrowheads="1"/>
              </p:cNvSpPr>
              <p:nvPr/>
            </p:nvSpPr>
            <p:spPr bwMode="auto">
              <a:xfrm>
                <a:off x="2969" y="1644"/>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80" name="Oval 524">
                <a:extLst>
                  <a:ext uri="{FF2B5EF4-FFF2-40B4-BE49-F238E27FC236}">
                    <a16:creationId xmlns:a16="http://schemas.microsoft.com/office/drawing/2014/main" id="{1B6C7376-2E12-466D-8998-B553C3D47F69}"/>
                  </a:ext>
                </a:extLst>
              </p:cNvPr>
              <p:cNvSpPr>
                <a:spLocks noChangeArrowheads="1"/>
              </p:cNvSpPr>
              <p:nvPr/>
            </p:nvSpPr>
            <p:spPr bwMode="auto">
              <a:xfrm>
                <a:off x="2969" y="1644"/>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81" name="Freeform 525">
                <a:extLst>
                  <a:ext uri="{FF2B5EF4-FFF2-40B4-BE49-F238E27FC236}">
                    <a16:creationId xmlns:a16="http://schemas.microsoft.com/office/drawing/2014/main" id="{4B29410B-7CF4-461C-8C5F-C5A42CC2F9D5}"/>
                  </a:ext>
                </a:extLst>
              </p:cNvPr>
              <p:cNvSpPr>
                <a:spLocks/>
              </p:cNvSpPr>
              <p:nvPr/>
            </p:nvSpPr>
            <p:spPr bwMode="auto">
              <a:xfrm>
                <a:off x="2969" y="1648"/>
                <a:ext cx="0" cy="0"/>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60000 65536"/>
                  <a:gd name="T19" fmla="*/ 0 60000 65536"/>
                  <a:gd name="T20"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 ang="T9">
                    <a:pos x="0" y="0"/>
                  </a:cxn>
                  <a:cxn ang="T10">
                    <a:pos x="0" y="0"/>
                  </a:cxn>
                  <a:cxn ang="T11">
                    <a:pos x="0" y="0"/>
                  </a:cxn>
                  <a:cxn ang="T12">
                    <a:pos x="0" y="0"/>
                  </a:cxn>
                  <a:cxn ang="T13">
                    <a:pos x="0" y="0"/>
                  </a:cxn>
                  <a:cxn ang="T14">
                    <a:pos x="0" y="0"/>
                  </a:cxn>
                  <a:cxn ang="T15">
                    <a:pos x="0" y="0"/>
                  </a:cxn>
                  <a:cxn ang="T16">
                    <a:pos x="0" y="0"/>
                  </a:cxn>
                  <a:cxn ang="T17">
                    <a:pos x="0" y="0"/>
                  </a:cxn>
                  <a:cxn ang="T18">
                    <a:pos x="0" y="0"/>
                  </a:cxn>
                  <a:cxn ang="T19">
                    <a:pos x="0" y="0"/>
                  </a:cxn>
                  <a:cxn ang="T20">
                    <a:pos x="0" y="0"/>
                  </a:cxn>
                </a:cxnLst>
                <a:rect l="0" t="0" r="0" b="0"/>
                <a:pathLst>
                  <a:path>
                    <a:moveTo>
                      <a:pt x="0" y="0"/>
                    </a:moveTo>
                    <a:lnTo>
                      <a:pt x="0"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982" name="Oval 526">
                <a:extLst>
                  <a:ext uri="{FF2B5EF4-FFF2-40B4-BE49-F238E27FC236}">
                    <a16:creationId xmlns:a16="http://schemas.microsoft.com/office/drawing/2014/main" id="{F03C5AE4-1288-496A-856D-C5E10AB11430}"/>
                  </a:ext>
                </a:extLst>
              </p:cNvPr>
              <p:cNvSpPr>
                <a:spLocks noChangeArrowheads="1"/>
              </p:cNvSpPr>
              <p:nvPr/>
            </p:nvSpPr>
            <p:spPr bwMode="auto">
              <a:xfrm>
                <a:off x="2965" y="1639"/>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83" name="Oval 527">
                <a:extLst>
                  <a:ext uri="{FF2B5EF4-FFF2-40B4-BE49-F238E27FC236}">
                    <a16:creationId xmlns:a16="http://schemas.microsoft.com/office/drawing/2014/main" id="{3B5F51B9-88DC-41E5-BCC0-CA76BFDA1560}"/>
                  </a:ext>
                </a:extLst>
              </p:cNvPr>
              <p:cNvSpPr>
                <a:spLocks noChangeArrowheads="1"/>
              </p:cNvSpPr>
              <p:nvPr/>
            </p:nvSpPr>
            <p:spPr bwMode="auto">
              <a:xfrm>
                <a:off x="2965" y="1639"/>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84" name="Oval 528">
                <a:extLst>
                  <a:ext uri="{FF2B5EF4-FFF2-40B4-BE49-F238E27FC236}">
                    <a16:creationId xmlns:a16="http://schemas.microsoft.com/office/drawing/2014/main" id="{EB3AB39A-36BE-4249-841D-4E5B4CC6155A}"/>
                  </a:ext>
                </a:extLst>
              </p:cNvPr>
              <p:cNvSpPr>
                <a:spLocks noChangeArrowheads="1"/>
              </p:cNvSpPr>
              <p:nvPr/>
            </p:nvSpPr>
            <p:spPr bwMode="auto">
              <a:xfrm>
                <a:off x="2965" y="1639"/>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85" name="Oval 529">
                <a:extLst>
                  <a:ext uri="{FF2B5EF4-FFF2-40B4-BE49-F238E27FC236}">
                    <a16:creationId xmlns:a16="http://schemas.microsoft.com/office/drawing/2014/main" id="{AFEC6FD3-3DC8-456F-9ACE-E15DE5DF6249}"/>
                  </a:ext>
                </a:extLst>
              </p:cNvPr>
              <p:cNvSpPr>
                <a:spLocks noChangeArrowheads="1"/>
              </p:cNvSpPr>
              <p:nvPr/>
            </p:nvSpPr>
            <p:spPr bwMode="auto">
              <a:xfrm>
                <a:off x="2965" y="1639"/>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86" name="Oval 530">
                <a:extLst>
                  <a:ext uri="{FF2B5EF4-FFF2-40B4-BE49-F238E27FC236}">
                    <a16:creationId xmlns:a16="http://schemas.microsoft.com/office/drawing/2014/main" id="{1034D45F-6656-4165-97A4-5F106BCC1A4B}"/>
                  </a:ext>
                </a:extLst>
              </p:cNvPr>
              <p:cNvSpPr>
                <a:spLocks noChangeArrowheads="1"/>
              </p:cNvSpPr>
              <p:nvPr/>
            </p:nvSpPr>
            <p:spPr bwMode="auto">
              <a:xfrm>
                <a:off x="2969" y="1639"/>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87" name="Oval 531">
                <a:extLst>
                  <a:ext uri="{FF2B5EF4-FFF2-40B4-BE49-F238E27FC236}">
                    <a16:creationId xmlns:a16="http://schemas.microsoft.com/office/drawing/2014/main" id="{0056D14A-E887-4573-99B0-E3767AEFDF55}"/>
                  </a:ext>
                </a:extLst>
              </p:cNvPr>
              <p:cNvSpPr>
                <a:spLocks noChangeArrowheads="1"/>
              </p:cNvSpPr>
              <p:nvPr/>
            </p:nvSpPr>
            <p:spPr bwMode="auto">
              <a:xfrm>
                <a:off x="2969" y="1639"/>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88" name="Oval 532">
                <a:extLst>
                  <a:ext uri="{FF2B5EF4-FFF2-40B4-BE49-F238E27FC236}">
                    <a16:creationId xmlns:a16="http://schemas.microsoft.com/office/drawing/2014/main" id="{05029164-B524-4CD6-92E5-95C051E82906}"/>
                  </a:ext>
                </a:extLst>
              </p:cNvPr>
              <p:cNvSpPr>
                <a:spLocks noChangeArrowheads="1"/>
              </p:cNvSpPr>
              <p:nvPr/>
            </p:nvSpPr>
            <p:spPr bwMode="auto">
              <a:xfrm>
                <a:off x="2969" y="1639"/>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89" name="Oval 533">
                <a:extLst>
                  <a:ext uri="{FF2B5EF4-FFF2-40B4-BE49-F238E27FC236}">
                    <a16:creationId xmlns:a16="http://schemas.microsoft.com/office/drawing/2014/main" id="{989FD777-51A3-4780-B6FC-25E88B955CC7}"/>
                  </a:ext>
                </a:extLst>
              </p:cNvPr>
              <p:cNvSpPr>
                <a:spLocks noChangeArrowheads="1"/>
              </p:cNvSpPr>
              <p:nvPr/>
            </p:nvSpPr>
            <p:spPr bwMode="auto">
              <a:xfrm>
                <a:off x="2969" y="1639"/>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90" name="Oval 534">
                <a:extLst>
                  <a:ext uri="{FF2B5EF4-FFF2-40B4-BE49-F238E27FC236}">
                    <a16:creationId xmlns:a16="http://schemas.microsoft.com/office/drawing/2014/main" id="{730B8394-071D-446B-95B3-E2908AC91988}"/>
                  </a:ext>
                </a:extLst>
              </p:cNvPr>
              <p:cNvSpPr>
                <a:spLocks noChangeArrowheads="1"/>
              </p:cNvSpPr>
              <p:nvPr/>
            </p:nvSpPr>
            <p:spPr bwMode="auto">
              <a:xfrm>
                <a:off x="2969" y="1639"/>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91" name="Oval 535">
                <a:extLst>
                  <a:ext uri="{FF2B5EF4-FFF2-40B4-BE49-F238E27FC236}">
                    <a16:creationId xmlns:a16="http://schemas.microsoft.com/office/drawing/2014/main" id="{128462E9-0C50-4A7F-B035-C42D3E699866}"/>
                  </a:ext>
                </a:extLst>
              </p:cNvPr>
              <p:cNvSpPr>
                <a:spLocks noChangeArrowheads="1"/>
              </p:cNvSpPr>
              <p:nvPr/>
            </p:nvSpPr>
            <p:spPr bwMode="auto">
              <a:xfrm>
                <a:off x="2969" y="1639"/>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92" name="Oval 536">
                <a:extLst>
                  <a:ext uri="{FF2B5EF4-FFF2-40B4-BE49-F238E27FC236}">
                    <a16:creationId xmlns:a16="http://schemas.microsoft.com/office/drawing/2014/main" id="{814D356C-7ACC-495A-9458-ECF7765D5C07}"/>
                  </a:ext>
                </a:extLst>
              </p:cNvPr>
              <p:cNvSpPr>
                <a:spLocks noChangeArrowheads="1"/>
              </p:cNvSpPr>
              <p:nvPr/>
            </p:nvSpPr>
            <p:spPr bwMode="auto">
              <a:xfrm>
                <a:off x="2969" y="1639"/>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93" name="Oval 537">
                <a:extLst>
                  <a:ext uri="{FF2B5EF4-FFF2-40B4-BE49-F238E27FC236}">
                    <a16:creationId xmlns:a16="http://schemas.microsoft.com/office/drawing/2014/main" id="{7BCC1170-5CE4-42BA-B399-864B0EFC7E95}"/>
                  </a:ext>
                </a:extLst>
              </p:cNvPr>
              <p:cNvSpPr>
                <a:spLocks noChangeArrowheads="1"/>
              </p:cNvSpPr>
              <p:nvPr/>
            </p:nvSpPr>
            <p:spPr bwMode="auto">
              <a:xfrm>
                <a:off x="2969" y="1639"/>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94" name="Oval 538">
                <a:extLst>
                  <a:ext uri="{FF2B5EF4-FFF2-40B4-BE49-F238E27FC236}">
                    <a16:creationId xmlns:a16="http://schemas.microsoft.com/office/drawing/2014/main" id="{7FAF3B33-E93A-4838-984C-D23FA1A19E1C}"/>
                  </a:ext>
                </a:extLst>
              </p:cNvPr>
              <p:cNvSpPr>
                <a:spLocks noChangeArrowheads="1"/>
              </p:cNvSpPr>
              <p:nvPr/>
            </p:nvSpPr>
            <p:spPr bwMode="auto">
              <a:xfrm>
                <a:off x="2969" y="1639"/>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95" name="Oval 539">
                <a:extLst>
                  <a:ext uri="{FF2B5EF4-FFF2-40B4-BE49-F238E27FC236}">
                    <a16:creationId xmlns:a16="http://schemas.microsoft.com/office/drawing/2014/main" id="{25C3A86D-4BA1-4AAD-B247-0122B62812D5}"/>
                  </a:ext>
                </a:extLst>
              </p:cNvPr>
              <p:cNvSpPr>
                <a:spLocks noChangeArrowheads="1"/>
              </p:cNvSpPr>
              <p:nvPr/>
            </p:nvSpPr>
            <p:spPr bwMode="auto">
              <a:xfrm>
                <a:off x="2969" y="1639"/>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96" name="Oval 540">
                <a:extLst>
                  <a:ext uri="{FF2B5EF4-FFF2-40B4-BE49-F238E27FC236}">
                    <a16:creationId xmlns:a16="http://schemas.microsoft.com/office/drawing/2014/main" id="{E12568DA-45B1-41E7-BC06-55B2EF0AFAEC}"/>
                  </a:ext>
                </a:extLst>
              </p:cNvPr>
              <p:cNvSpPr>
                <a:spLocks noChangeArrowheads="1"/>
              </p:cNvSpPr>
              <p:nvPr/>
            </p:nvSpPr>
            <p:spPr bwMode="auto">
              <a:xfrm>
                <a:off x="2969" y="1639"/>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97" name="Oval 541">
                <a:extLst>
                  <a:ext uri="{FF2B5EF4-FFF2-40B4-BE49-F238E27FC236}">
                    <a16:creationId xmlns:a16="http://schemas.microsoft.com/office/drawing/2014/main" id="{B3C635F9-52DF-448C-BEA9-E575221C9D9D}"/>
                  </a:ext>
                </a:extLst>
              </p:cNvPr>
              <p:cNvSpPr>
                <a:spLocks noChangeArrowheads="1"/>
              </p:cNvSpPr>
              <p:nvPr/>
            </p:nvSpPr>
            <p:spPr bwMode="auto">
              <a:xfrm>
                <a:off x="2969" y="1639"/>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98" name="Oval 542">
                <a:extLst>
                  <a:ext uri="{FF2B5EF4-FFF2-40B4-BE49-F238E27FC236}">
                    <a16:creationId xmlns:a16="http://schemas.microsoft.com/office/drawing/2014/main" id="{09DA5693-5C12-41FD-B698-253041C22A34}"/>
                  </a:ext>
                </a:extLst>
              </p:cNvPr>
              <p:cNvSpPr>
                <a:spLocks noChangeArrowheads="1"/>
              </p:cNvSpPr>
              <p:nvPr/>
            </p:nvSpPr>
            <p:spPr bwMode="auto">
              <a:xfrm>
                <a:off x="2969" y="1639"/>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999" name="Oval 543">
                <a:extLst>
                  <a:ext uri="{FF2B5EF4-FFF2-40B4-BE49-F238E27FC236}">
                    <a16:creationId xmlns:a16="http://schemas.microsoft.com/office/drawing/2014/main" id="{690713BB-E0C9-4C88-B034-E9C91566BB04}"/>
                  </a:ext>
                </a:extLst>
              </p:cNvPr>
              <p:cNvSpPr>
                <a:spLocks noChangeArrowheads="1"/>
              </p:cNvSpPr>
              <p:nvPr/>
            </p:nvSpPr>
            <p:spPr bwMode="auto">
              <a:xfrm>
                <a:off x="2969" y="1639"/>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000" name="Oval 544">
                <a:extLst>
                  <a:ext uri="{FF2B5EF4-FFF2-40B4-BE49-F238E27FC236}">
                    <a16:creationId xmlns:a16="http://schemas.microsoft.com/office/drawing/2014/main" id="{67E04CF1-B495-4FED-918B-377F88AC1107}"/>
                  </a:ext>
                </a:extLst>
              </p:cNvPr>
              <p:cNvSpPr>
                <a:spLocks noChangeArrowheads="1"/>
              </p:cNvSpPr>
              <p:nvPr/>
            </p:nvSpPr>
            <p:spPr bwMode="auto">
              <a:xfrm>
                <a:off x="2969" y="1639"/>
                <a:ext cx="9" cy="9"/>
              </a:xfrm>
              <a:prstGeom prst="ellipse">
                <a:avLst/>
              </a:prstGeom>
              <a:solidFill>
                <a:srgbClr val="00FFF0"/>
              </a:solidFill>
              <a:ln w="0">
                <a:solidFill>
                  <a:srgbClr val="00FFF2"/>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9001" name="Freeform 545">
                <a:extLst>
                  <a:ext uri="{FF2B5EF4-FFF2-40B4-BE49-F238E27FC236}">
                    <a16:creationId xmlns:a16="http://schemas.microsoft.com/office/drawing/2014/main" id="{C3E10E96-2DBB-4834-8AC5-0B6475CBBDEC}"/>
                  </a:ext>
                </a:extLst>
              </p:cNvPr>
              <p:cNvSpPr>
                <a:spLocks/>
              </p:cNvSpPr>
              <p:nvPr/>
            </p:nvSpPr>
            <p:spPr bwMode="auto">
              <a:xfrm>
                <a:off x="2969" y="1644"/>
                <a:ext cx="0" cy="0"/>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60000 65536"/>
                  <a:gd name="T19" fmla="*/ 0 60000 65536"/>
                  <a:gd name="T20"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 ang="T9">
                    <a:pos x="0" y="0"/>
                  </a:cxn>
                  <a:cxn ang="T10">
                    <a:pos x="0" y="0"/>
                  </a:cxn>
                  <a:cxn ang="T11">
                    <a:pos x="0" y="0"/>
                  </a:cxn>
                  <a:cxn ang="T12">
                    <a:pos x="0" y="0"/>
                  </a:cxn>
                  <a:cxn ang="T13">
                    <a:pos x="0" y="0"/>
                  </a:cxn>
                  <a:cxn ang="T14">
                    <a:pos x="0" y="0"/>
                  </a:cxn>
                  <a:cxn ang="T15">
                    <a:pos x="0" y="0"/>
                  </a:cxn>
                  <a:cxn ang="T16">
                    <a:pos x="0" y="0"/>
                  </a:cxn>
                  <a:cxn ang="T17">
                    <a:pos x="0" y="0"/>
                  </a:cxn>
                  <a:cxn ang="T18">
                    <a:pos x="0" y="0"/>
                  </a:cxn>
                  <a:cxn ang="T19">
                    <a:pos x="0" y="0"/>
                  </a:cxn>
                  <a:cxn ang="T20">
                    <a:pos x="0" y="0"/>
                  </a:cxn>
                </a:cxnLst>
                <a:rect l="0" t="0" r="0" b="0"/>
                <a:pathLst>
                  <a:path>
                    <a:moveTo>
                      <a:pt x="0" y="0"/>
                    </a:moveTo>
                    <a:lnTo>
                      <a:pt x="0"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02" name="Freeform 546">
                <a:extLst>
                  <a:ext uri="{FF2B5EF4-FFF2-40B4-BE49-F238E27FC236}">
                    <a16:creationId xmlns:a16="http://schemas.microsoft.com/office/drawing/2014/main" id="{057E2DB4-C831-47D5-9FA5-330B6B79EA27}"/>
                  </a:ext>
                </a:extLst>
              </p:cNvPr>
              <p:cNvSpPr>
                <a:spLocks/>
              </p:cNvSpPr>
              <p:nvPr/>
            </p:nvSpPr>
            <p:spPr bwMode="auto">
              <a:xfrm>
                <a:off x="2947" y="1639"/>
                <a:ext cx="9" cy="0"/>
              </a:xfrm>
              <a:custGeom>
                <a:avLst/>
                <a:gdLst>
                  <a:gd name="T0" fmla="*/ 0 w 9"/>
                  <a:gd name="T1" fmla="*/ 0 w 9"/>
                  <a:gd name="T2" fmla="*/ 0 w 9"/>
                  <a:gd name="T3" fmla="*/ 0 w 9"/>
                  <a:gd name="T4" fmla="*/ 4 w 9"/>
                  <a:gd name="T5" fmla="*/ 4 w 9"/>
                  <a:gd name="T6" fmla="*/ 4 w 9"/>
                  <a:gd name="T7" fmla="*/ 4 w 9"/>
                  <a:gd name="T8" fmla="*/ 4 w 9"/>
                  <a:gd name="T9" fmla="*/ 4 w 9"/>
                  <a:gd name="T10" fmla="*/ 4 w 9"/>
                  <a:gd name="T11" fmla="*/ 4 w 9"/>
                  <a:gd name="T12" fmla="*/ 4 w 9"/>
                  <a:gd name="T13" fmla="*/ 4 w 9"/>
                  <a:gd name="T14" fmla="*/ 4 w 9"/>
                  <a:gd name="T15" fmla="*/ 4 w 9"/>
                  <a:gd name="T16" fmla="*/ 9 w 9"/>
                  <a:gd name="T17" fmla="*/ 9 w 9"/>
                  <a:gd name="T18" fmla="*/ 9 w 9"/>
                  <a:gd name="T19" fmla="*/ 9 w 9"/>
                  <a:gd name="T20" fmla="*/ 9 w 9"/>
                  <a:gd name="T21" fmla="*/ 9 w 9"/>
                  <a:gd name="T22" fmla="*/ 9 w 9"/>
                  <a:gd name="T23" fmla="*/ 9 w 9"/>
                  <a:gd name="T24" fmla="*/ 9 w 9"/>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9"/>
                  <a:gd name="T51" fmla="*/ 9 w 9"/>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9">
                    <a:moveTo>
                      <a:pt x="0" y="0"/>
                    </a:moveTo>
                    <a:lnTo>
                      <a:pt x="0" y="0"/>
                    </a:lnTo>
                    <a:lnTo>
                      <a:pt x="4" y="0"/>
                    </a:lnTo>
                    <a:lnTo>
                      <a:pt x="9"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03" name="Freeform 547">
                <a:extLst>
                  <a:ext uri="{FF2B5EF4-FFF2-40B4-BE49-F238E27FC236}">
                    <a16:creationId xmlns:a16="http://schemas.microsoft.com/office/drawing/2014/main" id="{1D1D1CAA-5D00-441F-8F47-F1C52C3D6A49}"/>
                  </a:ext>
                </a:extLst>
              </p:cNvPr>
              <p:cNvSpPr>
                <a:spLocks/>
              </p:cNvSpPr>
              <p:nvPr/>
            </p:nvSpPr>
            <p:spPr bwMode="auto">
              <a:xfrm>
                <a:off x="2924" y="1634"/>
                <a:ext cx="18" cy="0"/>
              </a:xfrm>
              <a:custGeom>
                <a:avLst/>
                <a:gdLst>
                  <a:gd name="T0" fmla="*/ 0 w 18"/>
                  <a:gd name="T1" fmla="*/ 5 w 18"/>
                  <a:gd name="T2" fmla="*/ 5 w 18"/>
                  <a:gd name="T3" fmla="*/ 5 w 18"/>
                  <a:gd name="T4" fmla="*/ 5 w 18"/>
                  <a:gd name="T5" fmla="*/ 5 w 18"/>
                  <a:gd name="T6" fmla="*/ 5 w 18"/>
                  <a:gd name="T7" fmla="*/ 5 w 18"/>
                  <a:gd name="T8" fmla="*/ 9 w 18"/>
                  <a:gd name="T9" fmla="*/ 9 w 18"/>
                  <a:gd name="T10" fmla="*/ 9 w 18"/>
                  <a:gd name="T11" fmla="*/ 9 w 18"/>
                  <a:gd name="T12" fmla="*/ 9 w 18"/>
                  <a:gd name="T13" fmla="*/ 9 w 18"/>
                  <a:gd name="T14" fmla="*/ 14 w 18"/>
                  <a:gd name="T15" fmla="*/ 14 w 18"/>
                  <a:gd name="T16" fmla="*/ 14 w 18"/>
                  <a:gd name="T17" fmla="*/ 14 w 18"/>
                  <a:gd name="T18" fmla="*/ 14 w 18"/>
                  <a:gd name="T19" fmla="*/ 14 w 18"/>
                  <a:gd name="T20" fmla="*/ 14 w 18"/>
                  <a:gd name="T21" fmla="*/ 18 w 18"/>
                  <a:gd name="T22" fmla="*/ 18 w 18"/>
                  <a:gd name="T23" fmla="*/ 18 w 18"/>
                  <a:gd name="T24" fmla="*/ 18 w 18"/>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18"/>
                  <a:gd name="T51" fmla="*/ 18 w 18"/>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18">
                    <a:moveTo>
                      <a:pt x="0" y="0"/>
                    </a:moveTo>
                    <a:lnTo>
                      <a:pt x="5" y="0"/>
                    </a:lnTo>
                    <a:lnTo>
                      <a:pt x="9" y="0"/>
                    </a:lnTo>
                    <a:lnTo>
                      <a:pt x="14" y="0"/>
                    </a:lnTo>
                    <a:lnTo>
                      <a:pt x="18"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04" name="Freeform 548">
                <a:extLst>
                  <a:ext uri="{FF2B5EF4-FFF2-40B4-BE49-F238E27FC236}">
                    <a16:creationId xmlns:a16="http://schemas.microsoft.com/office/drawing/2014/main" id="{59C8BF0B-546B-4CC7-A4D8-717DCF5CA9E5}"/>
                  </a:ext>
                </a:extLst>
              </p:cNvPr>
              <p:cNvSpPr>
                <a:spLocks/>
              </p:cNvSpPr>
              <p:nvPr/>
            </p:nvSpPr>
            <p:spPr bwMode="auto">
              <a:xfrm>
                <a:off x="2906" y="1630"/>
                <a:ext cx="23" cy="0"/>
              </a:xfrm>
              <a:custGeom>
                <a:avLst/>
                <a:gdLst>
                  <a:gd name="T0" fmla="*/ 0 w 23"/>
                  <a:gd name="T1" fmla="*/ 0 w 23"/>
                  <a:gd name="T2" fmla="*/ 0 w 23"/>
                  <a:gd name="T3" fmla="*/ 0 w 23"/>
                  <a:gd name="T4" fmla="*/ 0 w 23"/>
                  <a:gd name="T5" fmla="*/ 5 w 23"/>
                  <a:gd name="T6" fmla="*/ 5 w 23"/>
                  <a:gd name="T7" fmla="*/ 5 w 23"/>
                  <a:gd name="T8" fmla="*/ 5 w 23"/>
                  <a:gd name="T9" fmla="*/ 9 w 23"/>
                  <a:gd name="T10" fmla="*/ 9 w 23"/>
                  <a:gd name="T11" fmla="*/ 9 w 23"/>
                  <a:gd name="T12" fmla="*/ 9 w 23"/>
                  <a:gd name="T13" fmla="*/ 9 w 23"/>
                  <a:gd name="T14" fmla="*/ 14 w 23"/>
                  <a:gd name="T15" fmla="*/ 14 w 23"/>
                  <a:gd name="T16" fmla="*/ 14 w 23"/>
                  <a:gd name="T17" fmla="*/ 14 w 23"/>
                  <a:gd name="T18" fmla="*/ 18 w 23"/>
                  <a:gd name="T19" fmla="*/ 18 w 23"/>
                  <a:gd name="T20" fmla="*/ 18 w 23"/>
                  <a:gd name="T21" fmla="*/ 18 w 23"/>
                  <a:gd name="T22" fmla="*/ 18 w 23"/>
                  <a:gd name="T23" fmla="*/ 23 w 23"/>
                  <a:gd name="T24" fmla="*/ 23 w 23"/>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23"/>
                  <a:gd name="T51" fmla="*/ 23 w 23"/>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23">
                    <a:moveTo>
                      <a:pt x="0" y="0"/>
                    </a:moveTo>
                    <a:lnTo>
                      <a:pt x="0" y="0"/>
                    </a:lnTo>
                    <a:lnTo>
                      <a:pt x="5" y="0"/>
                    </a:lnTo>
                    <a:lnTo>
                      <a:pt x="9" y="0"/>
                    </a:lnTo>
                    <a:lnTo>
                      <a:pt x="14" y="0"/>
                    </a:lnTo>
                    <a:lnTo>
                      <a:pt x="18" y="0"/>
                    </a:lnTo>
                    <a:lnTo>
                      <a:pt x="23"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05" name="Freeform 549">
                <a:extLst>
                  <a:ext uri="{FF2B5EF4-FFF2-40B4-BE49-F238E27FC236}">
                    <a16:creationId xmlns:a16="http://schemas.microsoft.com/office/drawing/2014/main" id="{275B3951-185C-4597-99EA-CC51AACB7771}"/>
                  </a:ext>
                </a:extLst>
              </p:cNvPr>
              <p:cNvSpPr>
                <a:spLocks/>
              </p:cNvSpPr>
              <p:nvPr/>
            </p:nvSpPr>
            <p:spPr bwMode="auto">
              <a:xfrm>
                <a:off x="2884" y="1625"/>
                <a:ext cx="31" cy="0"/>
              </a:xfrm>
              <a:custGeom>
                <a:avLst/>
                <a:gdLst>
                  <a:gd name="T0" fmla="*/ 0 w 31"/>
                  <a:gd name="T1" fmla="*/ 0 w 31"/>
                  <a:gd name="T2" fmla="*/ 0 w 31"/>
                  <a:gd name="T3" fmla="*/ 4 w 31"/>
                  <a:gd name="T4" fmla="*/ 4 w 31"/>
                  <a:gd name="T5" fmla="*/ 4 w 31"/>
                  <a:gd name="T6" fmla="*/ 4 w 31"/>
                  <a:gd name="T7" fmla="*/ 9 w 31"/>
                  <a:gd name="T8" fmla="*/ 9 w 31"/>
                  <a:gd name="T9" fmla="*/ 9 w 31"/>
                  <a:gd name="T10" fmla="*/ 13 w 31"/>
                  <a:gd name="T11" fmla="*/ 13 w 31"/>
                  <a:gd name="T12" fmla="*/ 13 w 31"/>
                  <a:gd name="T13" fmla="*/ 18 w 31"/>
                  <a:gd name="T14" fmla="*/ 18 w 31"/>
                  <a:gd name="T15" fmla="*/ 18 w 31"/>
                  <a:gd name="T16" fmla="*/ 18 w 31"/>
                  <a:gd name="T17" fmla="*/ 22 w 31"/>
                  <a:gd name="T18" fmla="*/ 22 w 31"/>
                  <a:gd name="T19" fmla="*/ 22 w 31"/>
                  <a:gd name="T20" fmla="*/ 27 w 31"/>
                  <a:gd name="T21" fmla="*/ 27 w 31"/>
                  <a:gd name="T22" fmla="*/ 27 w 31"/>
                  <a:gd name="T23" fmla="*/ 27 w 31"/>
                  <a:gd name="T24" fmla="*/ 31 w 31"/>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31"/>
                  <a:gd name="T51" fmla="*/ 31 w 31"/>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31">
                    <a:moveTo>
                      <a:pt x="0" y="0"/>
                    </a:moveTo>
                    <a:lnTo>
                      <a:pt x="0" y="0"/>
                    </a:lnTo>
                    <a:lnTo>
                      <a:pt x="4" y="0"/>
                    </a:lnTo>
                    <a:lnTo>
                      <a:pt x="9" y="0"/>
                    </a:lnTo>
                    <a:lnTo>
                      <a:pt x="13" y="0"/>
                    </a:lnTo>
                    <a:lnTo>
                      <a:pt x="18" y="0"/>
                    </a:lnTo>
                    <a:lnTo>
                      <a:pt x="22" y="0"/>
                    </a:lnTo>
                    <a:lnTo>
                      <a:pt x="27" y="0"/>
                    </a:lnTo>
                    <a:lnTo>
                      <a:pt x="31"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06" name="Freeform 550">
                <a:extLst>
                  <a:ext uri="{FF2B5EF4-FFF2-40B4-BE49-F238E27FC236}">
                    <a16:creationId xmlns:a16="http://schemas.microsoft.com/office/drawing/2014/main" id="{F53E67B9-B5CC-475B-96E9-6B5934D1EA62}"/>
                  </a:ext>
                </a:extLst>
              </p:cNvPr>
              <p:cNvSpPr>
                <a:spLocks/>
              </p:cNvSpPr>
              <p:nvPr/>
            </p:nvSpPr>
            <p:spPr bwMode="auto">
              <a:xfrm>
                <a:off x="2861" y="1620"/>
                <a:ext cx="41" cy="0"/>
              </a:xfrm>
              <a:custGeom>
                <a:avLst/>
                <a:gdLst>
                  <a:gd name="T0" fmla="*/ 0 w 41"/>
                  <a:gd name="T1" fmla="*/ 0 w 41"/>
                  <a:gd name="T2" fmla="*/ 5 w 41"/>
                  <a:gd name="T3" fmla="*/ 5 w 41"/>
                  <a:gd name="T4" fmla="*/ 5 w 41"/>
                  <a:gd name="T5" fmla="*/ 9 w 41"/>
                  <a:gd name="T6" fmla="*/ 9 w 41"/>
                  <a:gd name="T7" fmla="*/ 9 w 41"/>
                  <a:gd name="T8" fmla="*/ 14 w 41"/>
                  <a:gd name="T9" fmla="*/ 14 w 41"/>
                  <a:gd name="T10" fmla="*/ 18 w 41"/>
                  <a:gd name="T11" fmla="*/ 18 w 41"/>
                  <a:gd name="T12" fmla="*/ 18 w 41"/>
                  <a:gd name="T13" fmla="*/ 23 w 41"/>
                  <a:gd name="T14" fmla="*/ 23 w 41"/>
                  <a:gd name="T15" fmla="*/ 23 w 41"/>
                  <a:gd name="T16" fmla="*/ 27 w 41"/>
                  <a:gd name="T17" fmla="*/ 27 w 41"/>
                  <a:gd name="T18" fmla="*/ 27 w 41"/>
                  <a:gd name="T19" fmla="*/ 32 w 41"/>
                  <a:gd name="T20" fmla="*/ 32 w 41"/>
                  <a:gd name="T21" fmla="*/ 32 w 41"/>
                  <a:gd name="T22" fmla="*/ 36 w 41"/>
                  <a:gd name="T23" fmla="*/ 36 w 41"/>
                  <a:gd name="T24" fmla="*/ 41 w 41"/>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41"/>
                  <a:gd name="T51" fmla="*/ 41 w 41"/>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41">
                    <a:moveTo>
                      <a:pt x="0" y="0"/>
                    </a:moveTo>
                    <a:lnTo>
                      <a:pt x="0" y="0"/>
                    </a:lnTo>
                    <a:lnTo>
                      <a:pt x="5" y="0"/>
                    </a:lnTo>
                    <a:lnTo>
                      <a:pt x="9" y="0"/>
                    </a:lnTo>
                    <a:lnTo>
                      <a:pt x="14" y="0"/>
                    </a:lnTo>
                    <a:lnTo>
                      <a:pt x="18" y="0"/>
                    </a:lnTo>
                    <a:lnTo>
                      <a:pt x="23" y="0"/>
                    </a:lnTo>
                    <a:lnTo>
                      <a:pt x="27" y="0"/>
                    </a:lnTo>
                    <a:lnTo>
                      <a:pt x="32" y="0"/>
                    </a:lnTo>
                    <a:lnTo>
                      <a:pt x="36" y="0"/>
                    </a:lnTo>
                    <a:lnTo>
                      <a:pt x="41"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07" name="Freeform 551">
                <a:extLst>
                  <a:ext uri="{FF2B5EF4-FFF2-40B4-BE49-F238E27FC236}">
                    <a16:creationId xmlns:a16="http://schemas.microsoft.com/office/drawing/2014/main" id="{2CDC743A-493E-4768-A21E-63D270BA03E7}"/>
                  </a:ext>
                </a:extLst>
              </p:cNvPr>
              <p:cNvSpPr>
                <a:spLocks/>
              </p:cNvSpPr>
              <p:nvPr/>
            </p:nvSpPr>
            <p:spPr bwMode="auto">
              <a:xfrm>
                <a:off x="2839" y="1615"/>
                <a:ext cx="45" cy="0"/>
              </a:xfrm>
              <a:custGeom>
                <a:avLst/>
                <a:gdLst>
                  <a:gd name="T0" fmla="*/ 0 w 45"/>
                  <a:gd name="T1" fmla="*/ 0 w 45"/>
                  <a:gd name="T2" fmla="*/ 4 w 45"/>
                  <a:gd name="T3" fmla="*/ 4 w 45"/>
                  <a:gd name="T4" fmla="*/ 9 w 45"/>
                  <a:gd name="T5" fmla="*/ 9 w 45"/>
                  <a:gd name="T6" fmla="*/ 13 w 45"/>
                  <a:gd name="T7" fmla="*/ 13 w 45"/>
                  <a:gd name="T8" fmla="*/ 18 w 45"/>
                  <a:gd name="T9" fmla="*/ 18 w 45"/>
                  <a:gd name="T10" fmla="*/ 18 w 45"/>
                  <a:gd name="T11" fmla="*/ 22 w 45"/>
                  <a:gd name="T12" fmla="*/ 22 w 45"/>
                  <a:gd name="T13" fmla="*/ 27 w 45"/>
                  <a:gd name="T14" fmla="*/ 27 w 45"/>
                  <a:gd name="T15" fmla="*/ 31 w 45"/>
                  <a:gd name="T16" fmla="*/ 31 w 45"/>
                  <a:gd name="T17" fmla="*/ 31 w 45"/>
                  <a:gd name="T18" fmla="*/ 36 w 45"/>
                  <a:gd name="T19" fmla="*/ 36 w 45"/>
                  <a:gd name="T20" fmla="*/ 40 w 45"/>
                  <a:gd name="T21" fmla="*/ 40 w 45"/>
                  <a:gd name="T22" fmla="*/ 45 w 45"/>
                  <a:gd name="T23" fmla="*/ 45 w 45"/>
                  <a:gd name="T24" fmla="*/ 45 w 45"/>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45"/>
                  <a:gd name="T51" fmla="*/ 45 w 45"/>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45">
                    <a:moveTo>
                      <a:pt x="0" y="0"/>
                    </a:moveTo>
                    <a:lnTo>
                      <a:pt x="0" y="0"/>
                    </a:lnTo>
                    <a:lnTo>
                      <a:pt x="4" y="0"/>
                    </a:lnTo>
                    <a:lnTo>
                      <a:pt x="9" y="0"/>
                    </a:lnTo>
                    <a:lnTo>
                      <a:pt x="13" y="0"/>
                    </a:lnTo>
                    <a:lnTo>
                      <a:pt x="18" y="0"/>
                    </a:lnTo>
                    <a:lnTo>
                      <a:pt x="22" y="0"/>
                    </a:lnTo>
                    <a:lnTo>
                      <a:pt x="27" y="0"/>
                    </a:lnTo>
                    <a:lnTo>
                      <a:pt x="31" y="0"/>
                    </a:lnTo>
                    <a:lnTo>
                      <a:pt x="36" y="0"/>
                    </a:lnTo>
                    <a:lnTo>
                      <a:pt x="40" y="0"/>
                    </a:lnTo>
                    <a:lnTo>
                      <a:pt x="45"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08" name="Freeform 552">
                <a:extLst>
                  <a:ext uri="{FF2B5EF4-FFF2-40B4-BE49-F238E27FC236}">
                    <a16:creationId xmlns:a16="http://schemas.microsoft.com/office/drawing/2014/main" id="{5461B135-B326-4E48-B4F6-1278D9477FE3}"/>
                  </a:ext>
                </a:extLst>
              </p:cNvPr>
              <p:cNvSpPr>
                <a:spLocks/>
              </p:cNvSpPr>
              <p:nvPr/>
            </p:nvSpPr>
            <p:spPr bwMode="auto">
              <a:xfrm>
                <a:off x="2816" y="1615"/>
                <a:ext cx="54" cy="0"/>
              </a:xfrm>
              <a:custGeom>
                <a:avLst/>
                <a:gdLst>
                  <a:gd name="T0" fmla="*/ 0 w 54"/>
                  <a:gd name="T1" fmla="*/ 5 w 54"/>
                  <a:gd name="T2" fmla="*/ 5 w 54"/>
                  <a:gd name="T3" fmla="*/ 9 w 54"/>
                  <a:gd name="T4" fmla="*/ 9 w 54"/>
                  <a:gd name="T5" fmla="*/ 14 w 54"/>
                  <a:gd name="T6" fmla="*/ 14 w 54"/>
                  <a:gd name="T7" fmla="*/ 18 w 54"/>
                  <a:gd name="T8" fmla="*/ 18 w 54"/>
                  <a:gd name="T9" fmla="*/ 23 w 54"/>
                  <a:gd name="T10" fmla="*/ 23 w 54"/>
                  <a:gd name="T11" fmla="*/ 27 w 54"/>
                  <a:gd name="T12" fmla="*/ 27 w 54"/>
                  <a:gd name="T13" fmla="*/ 32 w 54"/>
                  <a:gd name="T14" fmla="*/ 32 w 54"/>
                  <a:gd name="T15" fmla="*/ 36 w 54"/>
                  <a:gd name="T16" fmla="*/ 36 w 54"/>
                  <a:gd name="T17" fmla="*/ 41 w 54"/>
                  <a:gd name="T18" fmla="*/ 41 w 54"/>
                  <a:gd name="T19" fmla="*/ 45 w 54"/>
                  <a:gd name="T20" fmla="*/ 45 w 54"/>
                  <a:gd name="T21" fmla="*/ 50 w 54"/>
                  <a:gd name="T22" fmla="*/ 50 w 54"/>
                  <a:gd name="T23" fmla="*/ 54 w 54"/>
                  <a:gd name="T24" fmla="*/ 54 w 54"/>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54"/>
                  <a:gd name="T51" fmla="*/ 54 w 54"/>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54">
                    <a:moveTo>
                      <a:pt x="0" y="0"/>
                    </a:moveTo>
                    <a:lnTo>
                      <a:pt x="5" y="0"/>
                    </a:lnTo>
                    <a:lnTo>
                      <a:pt x="9" y="0"/>
                    </a:lnTo>
                    <a:lnTo>
                      <a:pt x="14" y="0"/>
                    </a:lnTo>
                    <a:lnTo>
                      <a:pt x="18" y="0"/>
                    </a:lnTo>
                    <a:lnTo>
                      <a:pt x="23" y="0"/>
                    </a:lnTo>
                    <a:lnTo>
                      <a:pt x="27" y="0"/>
                    </a:lnTo>
                    <a:lnTo>
                      <a:pt x="32" y="0"/>
                    </a:lnTo>
                    <a:lnTo>
                      <a:pt x="36" y="0"/>
                    </a:lnTo>
                    <a:lnTo>
                      <a:pt x="41" y="0"/>
                    </a:lnTo>
                    <a:lnTo>
                      <a:pt x="45" y="0"/>
                    </a:lnTo>
                    <a:lnTo>
                      <a:pt x="50" y="0"/>
                    </a:lnTo>
                    <a:lnTo>
                      <a:pt x="54"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09" name="Freeform 553">
                <a:extLst>
                  <a:ext uri="{FF2B5EF4-FFF2-40B4-BE49-F238E27FC236}">
                    <a16:creationId xmlns:a16="http://schemas.microsoft.com/office/drawing/2014/main" id="{629E6E8E-0331-46FE-927A-312D66DD6625}"/>
                  </a:ext>
                </a:extLst>
              </p:cNvPr>
              <p:cNvSpPr>
                <a:spLocks/>
              </p:cNvSpPr>
              <p:nvPr/>
            </p:nvSpPr>
            <p:spPr bwMode="auto">
              <a:xfrm>
                <a:off x="2794" y="1611"/>
                <a:ext cx="63" cy="0"/>
              </a:xfrm>
              <a:custGeom>
                <a:avLst/>
                <a:gdLst>
                  <a:gd name="T0" fmla="*/ 0 w 63"/>
                  <a:gd name="T1" fmla="*/ 4 w 63"/>
                  <a:gd name="T2" fmla="*/ 9 w 63"/>
                  <a:gd name="T3" fmla="*/ 9 w 63"/>
                  <a:gd name="T4" fmla="*/ 13 w 63"/>
                  <a:gd name="T5" fmla="*/ 13 w 63"/>
                  <a:gd name="T6" fmla="*/ 18 w 63"/>
                  <a:gd name="T7" fmla="*/ 18 w 63"/>
                  <a:gd name="T8" fmla="*/ 22 w 63"/>
                  <a:gd name="T9" fmla="*/ 27 w 63"/>
                  <a:gd name="T10" fmla="*/ 27 w 63"/>
                  <a:gd name="T11" fmla="*/ 31 w 63"/>
                  <a:gd name="T12" fmla="*/ 31 w 63"/>
                  <a:gd name="T13" fmla="*/ 36 w 63"/>
                  <a:gd name="T14" fmla="*/ 36 w 63"/>
                  <a:gd name="T15" fmla="*/ 40 w 63"/>
                  <a:gd name="T16" fmla="*/ 40 w 63"/>
                  <a:gd name="T17" fmla="*/ 45 w 63"/>
                  <a:gd name="T18" fmla="*/ 49 w 63"/>
                  <a:gd name="T19" fmla="*/ 49 w 63"/>
                  <a:gd name="T20" fmla="*/ 54 w 63"/>
                  <a:gd name="T21" fmla="*/ 54 w 63"/>
                  <a:gd name="T22" fmla="*/ 58 w 63"/>
                  <a:gd name="T23" fmla="*/ 58 w 63"/>
                  <a:gd name="T24" fmla="*/ 63 w 63"/>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63"/>
                  <a:gd name="T51" fmla="*/ 63 w 63"/>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63">
                    <a:moveTo>
                      <a:pt x="0" y="0"/>
                    </a:moveTo>
                    <a:lnTo>
                      <a:pt x="4" y="0"/>
                    </a:lnTo>
                    <a:lnTo>
                      <a:pt x="9" y="0"/>
                    </a:lnTo>
                    <a:lnTo>
                      <a:pt x="13" y="0"/>
                    </a:lnTo>
                    <a:lnTo>
                      <a:pt x="18" y="0"/>
                    </a:lnTo>
                    <a:lnTo>
                      <a:pt x="22" y="0"/>
                    </a:lnTo>
                    <a:lnTo>
                      <a:pt x="27" y="0"/>
                    </a:lnTo>
                    <a:lnTo>
                      <a:pt x="31" y="0"/>
                    </a:lnTo>
                    <a:lnTo>
                      <a:pt x="36" y="0"/>
                    </a:lnTo>
                    <a:lnTo>
                      <a:pt x="40" y="0"/>
                    </a:lnTo>
                    <a:lnTo>
                      <a:pt x="45" y="0"/>
                    </a:lnTo>
                    <a:lnTo>
                      <a:pt x="49" y="0"/>
                    </a:lnTo>
                    <a:lnTo>
                      <a:pt x="54" y="0"/>
                    </a:lnTo>
                    <a:lnTo>
                      <a:pt x="58" y="0"/>
                    </a:lnTo>
                    <a:lnTo>
                      <a:pt x="63"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10" name="Freeform 554">
                <a:extLst>
                  <a:ext uri="{FF2B5EF4-FFF2-40B4-BE49-F238E27FC236}">
                    <a16:creationId xmlns:a16="http://schemas.microsoft.com/office/drawing/2014/main" id="{A0EB51FE-0625-42C6-A5F5-42F2C84C456E}"/>
                  </a:ext>
                </a:extLst>
              </p:cNvPr>
              <p:cNvSpPr>
                <a:spLocks/>
              </p:cNvSpPr>
              <p:nvPr/>
            </p:nvSpPr>
            <p:spPr bwMode="auto">
              <a:xfrm>
                <a:off x="2776" y="1606"/>
                <a:ext cx="67" cy="0"/>
              </a:xfrm>
              <a:custGeom>
                <a:avLst/>
                <a:gdLst>
                  <a:gd name="T0" fmla="*/ 0 w 67"/>
                  <a:gd name="T1" fmla="*/ 0 w 67"/>
                  <a:gd name="T2" fmla="*/ 4 w 67"/>
                  <a:gd name="T3" fmla="*/ 4 w 67"/>
                  <a:gd name="T4" fmla="*/ 9 w 67"/>
                  <a:gd name="T5" fmla="*/ 13 w 67"/>
                  <a:gd name="T6" fmla="*/ 13 w 67"/>
                  <a:gd name="T7" fmla="*/ 18 w 67"/>
                  <a:gd name="T8" fmla="*/ 22 w 67"/>
                  <a:gd name="T9" fmla="*/ 22 w 67"/>
                  <a:gd name="T10" fmla="*/ 27 w 67"/>
                  <a:gd name="T11" fmla="*/ 31 w 67"/>
                  <a:gd name="T12" fmla="*/ 31 w 67"/>
                  <a:gd name="T13" fmla="*/ 36 w 67"/>
                  <a:gd name="T14" fmla="*/ 36 w 67"/>
                  <a:gd name="T15" fmla="*/ 40 w 67"/>
                  <a:gd name="T16" fmla="*/ 45 w 67"/>
                  <a:gd name="T17" fmla="*/ 45 w 67"/>
                  <a:gd name="T18" fmla="*/ 49 w 67"/>
                  <a:gd name="T19" fmla="*/ 54 w 67"/>
                  <a:gd name="T20" fmla="*/ 54 w 67"/>
                  <a:gd name="T21" fmla="*/ 58 w 67"/>
                  <a:gd name="T22" fmla="*/ 63 w 67"/>
                  <a:gd name="T23" fmla="*/ 63 w 67"/>
                  <a:gd name="T24" fmla="*/ 67 w 67"/>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67"/>
                  <a:gd name="T51" fmla="*/ 67 w 67"/>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67">
                    <a:moveTo>
                      <a:pt x="0" y="0"/>
                    </a:moveTo>
                    <a:lnTo>
                      <a:pt x="0" y="0"/>
                    </a:lnTo>
                    <a:lnTo>
                      <a:pt x="4" y="0"/>
                    </a:lnTo>
                    <a:lnTo>
                      <a:pt x="9" y="0"/>
                    </a:lnTo>
                    <a:lnTo>
                      <a:pt x="13" y="0"/>
                    </a:lnTo>
                    <a:lnTo>
                      <a:pt x="18" y="0"/>
                    </a:lnTo>
                    <a:lnTo>
                      <a:pt x="22" y="0"/>
                    </a:lnTo>
                    <a:lnTo>
                      <a:pt x="27" y="0"/>
                    </a:lnTo>
                    <a:lnTo>
                      <a:pt x="31" y="0"/>
                    </a:lnTo>
                    <a:lnTo>
                      <a:pt x="36" y="0"/>
                    </a:lnTo>
                    <a:lnTo>
                      <a:pt x="40" y="0"/>
                    </a:lnTo>
                    <a:lnTo>
                      <a:pt x="45" y="0"/>
                    </a:lnTo>
                    <a:lnTo>
                      <a:pt x="49" y="0"/>
                    </a:lnTo>
                    <a:lnTo>
                      <a:pt x="54" y="0"/>
                    </a:lnTo>
                    <a:lnTo>
                      <a:pt x="58" y="0"/>
                    </a:lnTo>
                    <a:lnTo>
                      <a:pt x="63" y="0"/>
                    </a:lnTo>
                    <a:lnTo>
                      <a:pt x="67"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11" name="Freeform 555">
                <a:extLst>
                  <a:ext uri="{FF2B5EF4-FFF2-40B4-BE49-F238E27FC236}">
                    <a16:creationId xmlns:a16="http://schemas.microsoft.com/office/drawing/2014/main" id="{94C21825-E2AD-45FB-9649-E3098C1B7381}"/>
                  </a:ext>
                </a:extLst>
              </p:cNvPr>
              <p:cNvSpPr>
                <a:spLocks/>
              </p:cNvSpPr>
              <p:nvPr/>
            </p:nvSpPr>
            <p:spPr bwMode="auto">
              <a:xfrm>
                <a:off x="2752" y="1601"/>
                <a:ext cx="78" cy="0"/>
              </a:xfrm>
              <a:custGeom>
                <a:avLst/>
                <a:gdLst>
                  <a:gd name="T0" fmla="*/ 0 w 78"/>
                  <a:gd name="T1" fmla="*/ 0 w 78"/>
                  <a:gd name="T2" fmla="*/ 5 w 78"/>
                  <a:gd name="T3" fmla="*/ 9 w 78"/>
                  <a:gd name="T4" fmla="*/ 14 w 78"/>
                  <a:gd name="T5" fmla="*/ 14 w 78"/>
                  <a:gd name="T6" fmla="*/ 19 w 78"/>
                  <a:gd name="T7" fmla="*/ 24 w 78"/>
                  <a:gd name="T8" fmla="*/ 24 w 78"/>
                  <a:gd name="T9" fmla="*/ 28 w 78"/>
                  <a:gd name="T10" fmla="*/ 33 w 78"/>
                  <a:gd name="T11" fmla="*/ 37 w 78"/>
                  <a:gd name="T12" fmla="*/ 37 w 78"/>
                  <a:gd name="T13" fmla="*/ 42 w 78"/>
                  <a:gd name="T14" fmla="*/ 46 w 78"/>
                  <a:gd name="T15" fmla="*/ 46 w 78"/>
                  <a:gd name="T16" fmla="*/ 51 w 78"/>
                  <a:gd name="T17" fmla="*/ 55 w 78"/>
                  <a:gd name="T18" fmla="*/ 55 w 78"/>
                  <a:gd name="T19" fmla="*/ 60 w 78"/>
                  <a:gd name="T20" fmla="*/ 64 w 78"/>
                  <a:gd name="T21" fmla="*/ 69 w 78"/>
                  <a:gd name="T22" fmla="*/ 69 w 78"/>
                  <a:gd name="T23" fmla="*/ 73 w 78"/>
                  <a:gd name="T24" fmla="*/ 78 w 78"/>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78"/>
                  <a:gd name="T51" fmla="*/ 78 w 78"/>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78">
                    <a:moveTo>
                      <a:pt x="0" y="0"/>
                    </a:moveTo>
                    <a:lnTo>
                      <a:pt x="0" y="0"/>
                    </a:lnTo>
                    <a:lnTo>
                      <a:pt x="5" y="0"/>
                    </a:lnTo>
                    <a:lnTo>
                      <a:pt x="9" y="0"/>
                    </a:lnTo>
                    <a:lnTo>
                      <a:pt x="14" y="0"/>
                    </a:lnTo>
                    <a:lnTo>
                      <a:pt x="19" y="0"/>
                    </a:lnTo>
                    <a:lnTo>
                      <a:pt x="24" y="0"/>
                    </a:lnTo>
                    <a:lnTo>
                      <a:pt x="28" y="0"/>
                    </a:lnTo>
                    <a:lnTo>
                      <a:pt x="33" y="0"/>
                    </a:lnTo>
                    <a:lnTo>
                      <a:pt x="37" y="0"/>
                    </a:lnTo>
                    <a:lnTo>
                      <a:pt x="42" y="0"/>
                    </a:lnTo>
                    <a:lnTo>
                      <a:pt x="46" y="0"/>
                    </a:lnTo>
                    <a:lnTo>
                      <a:pt x="51" y="0"/>
                    </a:lnTo>
                    <a:lnTo>
                      <a:pt x="55" y="0"/>
                    </a:lnTo>
                    <a:lnTo>
                      <a:pt x="60" y="0"/>
                    </a:lnTo>
                    <a:lnTo>
                      <a:pt x="64" y="0"/>
                    </a:lnTo>
                    <a:lnTo>
                      <a:pt x="69" y="0"/>
                    </a:lnTo>
                    <a:lnTo>
                      <a:pt x="73" y="0"/>
                    </a:lnTo>
                    <a:lnTo>
                      <a:pt x="78"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12" name="Freeform 556">
                <a:extLst>
                  <a:ext uri="{FF2B5EF4-FFF2-40B4-BE49-F238E27FC236}">
                    <a16:creationId xmlns:a16="http://schemas.microsoft.com/office/drawing/2014/main" id="{B68815D0-5EFA-4C8E-AEEE-4AEE9DC6AA7D}"/>
                  </a:ext>
                </a:extLst>
              </p:cNvPr>
              <p:cNvSpPr>
                <a:spLocks/>
              </p:cNvSpPr>
              <p:nvPr/>
            </p:nvSpPr>
            <p:spPr bwMode="auto">
              <a:xfrm>
                <a:off x="2730" y="1597"/>
                <a:ext cx="86" cy="0"/>
              </a:xfrm>
              <a:custGeom>
                <a:avLst/>
                <a:gdLst>
                  <a:gd name="T0" fmla="*/ 0 w 86"/>
                  <a:gd name="T1" fmla="*/ 4 w 86"/>
                  <a:gd name="T2" fmla="*/ 4 w 86"/>
                  <a:gd name="T3" fmla="*/ 9 w 86"/>
                  <a:gd name="T4" fmla="*/ 13 w 86"/>
                  <a:gd name="T5" fmla="*/ 18 w 86"/>
                  <a:gd name="T6" fmla="*/ 22 w 86"/>
                  <a:gd name="T7" fmla="*/ 22 w 86"/>
                  <a:gd name="T8" fmla="*/ 27 w 86"/>
                  <a:gd name="T9" fmla="*/ 31 w 86"/>
                  <a:gd name="T10" fmla="*/ 36 w 86"/>
                  <a:gd name="T11" fmla="*/ 36 w 86"/>
                  <a:gd name="T12" fmla="*/ 41 w 86"/>
                  <a:gd name="T13" fmla="*/ 46 w 86"/>
                  <a:gd name="T14" fmla="*/ 50 w 86"/>
                  <a:gd name="T15" fmla="*/ 55 w 86"/>
                  <a:gd name="T16" fmla="*/ 55 w 86"/>
                  <a:gd name="T17" fmla="*/ 59 w 86"/>
                  <a:gd name="T18" fmla="*/ 64 w 86"/>
                  <a:gd name="T19" fmla="*/ 68 w 86"/>
                  <a:gd name="T20" fmla="*/ 68 w 86"/>
                  <a:gd name="T21" fmla="*/ 73 w 86"/>
                  <a:gd name="T22" fmla="*/ 77 w 86"/>
                  <a:gd name="T23" fmla="*/ 82 w 86"/>
                  <a:gd name="T24" fmla="*/ 86 w 8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86"/>
                  <a:gd name="T51" fmla="*/ 86 w 86"/>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86">
                    <a:moveTo>
                      <a:pt x="0" y="0"/>
                    </a:moveTo>
                    <a:lnTo>
                      <a:pt x="4" y="0"/>
                    </a:lnTo>
                    <a:lnTo>
                      <a:pt x="9" y="0"/>
                    </a:lnTo>
                    <a:lnTo>
                      <a:pt x="13" y="0"/>
                    </a:lnTo>
                    <a:lnTo>
                      <a:pt x="18" y="0"/>
                    </a:lnTo>
                    <a:lnTo>
                      <a:pt x="22" y="0"/>
                    </a:lnTo>
                    <a:lnTo>
                      <a:pt x="27" y="0"/>
                    </a:lnTo>
                    <a:lnTo>
                      <a:pt x="31" y="0"/>
                    </a:lnTo>
                    <a:lnTo>
                      <a:pt x="36" y="0"/>
                    </a:lnTo>
                    <a:lnTo>
                      <a:pt x="41" y="0"/>
                    </a:lnTo>
                    <a:lnTo>
                      <a:pt x="46" y="0"/>
                    </a:lnTo>
                    <a:lnTo>
                      <a:pt x="50" y="0"/>
                    </a:lnTo>
                    <a:lnTo>
                      <a:pt x="55" y="0"/>
                    </a:lnTo>
                    <a:lnTo>
                      <a:pt x="59" y="0"/>
                    </a:lnTo>
                    <a:lnTo>
                      <a:pt x="64" y="0"/>
                    </a:lnTo>
                    <a:lnTo>
                      <a:pt x="68" y="0"/>
                    </a:lnTo>
                    <a:lnTo>
                      <a:pt x="73" y="0"/>
                    </a:lnTo>
                    <a:lnTo>
                      <a:pt x="77" y="0"/>
                    </a:lnTo>
                    <a:lnTo>
                      <a:pt x="82" y="0"/>
                    </a:lnTo>
                    <a:lnTo>
                      <a:pt x="86"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13" name="Freeform 557">
                <a:extLst>
                  <a:ext uri="{FF2B5EF4-FFF2-40B4-BE49-F238E27FC236}">
                    <a16:creationId xmlns:a16="http://schemas.microsoft.com/office/drawing/2014/main" id="{9C0E13FA-D938-4C79-B504-B4084663D866}"/>
                  </a:ext>
                </a:extLst>
              </p:cNvPr>
              <p:cNvSpPr>
                <a:spLocks/>
              </p:cNvSpPr>
              <p:nvPr/>
            </p:nvSpPr>
            <p:spPr bwMode="auto">
              <a:xfrm>
                <a:off x="2707" y="1592"/>
                <a:ext cx="91" cy="0"/>
              </a:xfrm>
              <a:custGeom>
                <a:avLst/>
                <a:gdLst>
                  <a:gd name="T0" fmla="*/ 0 w 91"/>
                  <a:gd name="T1" fmla="*/ 4 w 91"/>
                  <a:gd name="T2" fmla="*/ 9 w 91"/>
                  <a:gd name="T3" fmla="*/ 14 w 91"/>
                  <a:gd name="T4" fmla="*/ 14 w 91"/>
                  <a:gd name="T5" fmla="*/ 18 w 91"/>
                  <a:gd name="T6" fmla="*/ 23 w 91"/>
                  <a:gd name="T7" fmla="*/ 27 w 91"/>
                  <a:gd name="T8" fmla="*/ 32 w 91"/>
                  <a:gd name="T9" fmla="*/ 36 w 91"/>
                  <a:gd name="T10" fmla="*/ 41 w 91"/>
                  <a:gd name="T11" fmla="*/ 41 w 91"/>
                  <a:gd name="T12" fmla="*/ 45 w 91"/>
                  <a:gd name="T13" fmla="*/ 50 w 91"/>
                  <a:gd name="T14" fmla="*/ 54 w 91"/>
                  <a:gd name="T15" fmla="*/ 59 w 91"/>
                  <a:gd name="T16" fmla="*/ 64 w 91"/>
                  <a:gd name="T17" fmla="*/ 64 w 91"/>
                  <a:gd name="T18" fmla="*/ 69 w 91"/>
                  <a:gd name="T19" fmla="*/ 73 w 91"/>
                  <a:gd name="T20" fmla="*/ 78 w 91"/>
                  <a:gd name="T21" fmla="*/ 82 w 91"/>
                  <a:gd name="T22" fmla="*/ 87 w 91"/>
                  <a:gd name="T23" fmla="*/ 91 w 91"/>
                  <a:gd name="T24" fmla="*/ 91 w 91"/>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91"/>
                  <a:gd name="T51" fmla="*/ 91 w 91"/>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91">
                    <a:moveTo>
                      <a:pt x="0" y="0"/>
                    </a:moveTo>
                    <a:lnTo>
                      <a:pt x="4" y="0"/>
                    </a:lnTo>
                    <a:lnTo>
                      <a:pt x="9" y="0"/>
                    </a:lnTo>
                    <a:lnTo>
                      <a:pt x="14" y="0"/>
                    </a:lnTo>
                    <a:lnTo>
                      <a:pt x="18" y="0"/>
                    </a:lnTo>
                    <a:lnTo>
                      <a:pt x="23" y="0"/>
                    </a:lnTo>
                    <a:lnTo>
                      <a:pt x="27" y="0"/>
                    </a:lnTo>
                    <a:lnTo>
                      <a:pt x="32" y="0"/>
                    </a:lnTo>
                    <a:lnTo>
                      <a:pt x="36" y="0"/>
                    </a:lnTo>
                    <a:lnTo>
                      <a:pt x="41" y="0"/>
                    </a:lnTo>
                    <a:lnTo>
                      <a:pt x="45" y="0"/>
                    </a:lnTo>
                    <a:lnTo>
                      <a:pt x="50" y="0"/>
                    </a:lnTo>
                    <a:lnTo>
                      <a:pt x="54" y="0"/>
                    </a:lnTo>
                    <a:lnTo>
                      <a:pt x="59" y="0"/>
                    </a:lnTo>
                    <a:lnTo>
                      <a:pt x="64" y="0"/>
                    </a:lnTo>
                    <a:lnTo>
                      <a:pt x="69" y="0"/>
                    </a:lnTo>
                    <a:lnTo>
                      <a:pt x="73" y="0"/>
                    </a:lnTo>
                    <a:lnTo>
                      <a:pt x="78" y="0"/>
                    </a:lnTo>
                    <a:lnTo>
                      <a:pt x="82" y="0"/>
                    </a:lnTo>
                    <a:lnTo>
                      <a:pt x="87" y="0"/>
                    </a:lnTo>
                    <a:lnTo>
                      <a:pt x="91"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14" name="Freeform 558">
                <a:extLst>
                  <a:ext uri="{FF2B5EF4-FFF2-40B4-BE49-F238E27FC236}">
                    <a16:creationId xmlns:a16="http://schemas.microsoft.com/office/drawing/2014/main" id="{7C3E9B7D-F82C-4A9B-8457-CF32D176F9AC}"/>
                  </a:ext>
                </a:extLst>
              </p:cNvPr>
              <p:cNvSpPr>
                <a:spLocks/>
              </p:cNvSpPr>
              <p:nvPr/>
            </p:nvSpPr>
            <p:spPr bwMode="auto">
              <a:xfrm>
                <a:off x="2684" y="1587"/>
                <a:ext cx="101" cy="0"/>
              </a:xfrm>
              <a:custGeom>
                <a:avLst/>
                <a:gdLst>
                  <a:gd name="T0" fmla="*/ 0 w 101"/>
                  <a:gd name="T1" fmla="*/ 5 w 101"/>
                  <a:gd name="T2" fmla="*/ 9 w 101"/>
                  <a:gd name="T3" fmla="*/ 14 w 101"/>
                  <a:gd name="T4" fmla="*/ 18 w 101"/>
                  <a:gd name="T5" fmla="*/ 23 w 101"/>
                  <a:gd name="T6" fmla="*/ 27 w 101"/>
                  <a:gd name="T7" fmla="*/ 32 w 101"/>
                  <a:gd name="T8" fmla="*/ 37 w 101"/>
                  <a:gd name="T9" fmla="*/ 37 w 101"/>
                  <a:gd name="T10" fmla="*/ 41 w 101"/>
                  <a:gd name="T11" fmla="*/ 46 w 101"/>
                  <a:gd name="T12" fmla="*/ 50 w 101"/>
                  <a:gd name="T13" fmla="*/ 55 w 101"/>
                  <a:gd name="T14" fmla="*/ 59 w 101"/>
                  <a:gd name="T15" fmla="*/ 64 w 101"/>
                  <a:gd name="T16" fmla="*/ 68 w 101"/>
                  <a:gd name="T17" fmla="*/ 73 w 101"/>
                  <a:gd name="T18" fmla="*/ 77 w 101"/>
                  <a:gd name="T19" fmla="*/ 82 w 101"/>
                  <a:gd name="T20" fmla="*/ 87 w 101"/>
                  <a:gd name="T21" fmla="*/ 87 w 101"/>
                  <a:gd name="T22" fmla="*/ 92 w 101"/>
                  <a:gd name="T23" fmla="*/ 96 w 101"/>
                  <a:gd name="T24" fmla="*/ 101 w 101"/>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101"/>
                  <a:gd name="T51" fmla="*/ 101 w 101"/>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101">
                    <a:moveTo>
                      <a:pt x="0" y="0"/>
                    </a:moveTo>
                    <a:lnTo>
                      <a:pt x="5" y="0"/>
                    </a:lnTo>
                    <a:lnTo>
                      <a:pt x="9" y="0"/>
                    </a:lnTo>
                    <a:lnTo>
                      <a:pt x="14" y="0"/>
                    </a:lnTo>
                    <a:lnTo>
                      <a:pt x="18" y="0"/>
                    </a:lnTo>
                    <a:lnTo>
                      <a:pt x="23" y="0"/>
                    </a:lnTo>
                    <a:lnTo>
                      <a:pt x="27" y="0"/>
                    </a:lnTo>
                    <a:lnTo>
                      <a:pt x="32" y="0"/>
                    </a:lnTo>
                    <a:lnTo>
                      <a:pt x="37" y="0"/>
                    </a:lnTo>
                    <a:lnTo>
                      <a:pt x="41" y="0"/>
                    </a:lnTo>
                    <a:lnTo>
                      <a:pt x="46" y="0"/>
                    </a:lnTo>
                    <a:lnTo>
                      <a:pt x="50" y="0"/>
                    </a:lnTo>
                    <a:lnTo>
                      <a:pt x="55" y="0"/>
                    </a:lnTo>
                    <a:lnTo>
                      <a:pt x="59" y="0"/>
                    </a:lnTo>
                    <a:lnTo>
                      <a:pt x="64" y="0"/>
                    </a:lnTo>
                    <a:lnTo>
                      <a:pt x="68" y="0"/>
                    </a:lnTo>
                    <a:lnTo>
                      <a:pt x="73" y="0"/>
                    </a:lnTo>
                    <a:lnTo>
                      <a:pt x="77" y="0"/>
                    </a:lnTo>
                    <a:lnTo>
                      <a:pt x="82" y="0"/>
                    </a:lnTo>
                    <a:lnTo>
                      <a:pt x="87" y="0"/>
                    </a:lnTo>
                    <a:lnTo>
                      <a:pt x="92" y="0"/>
                    </a:lnTo>
                    <a:lnTo>
                      <a:pt x="96" y="0"/>
                    </a:lnTo>
                    <a:lnTo>
                      <a:pt x="101"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15" name="Freeform 559">
                <a:extLst>
                  <a:ext uri="{FF2B5EF4-FFF2-40B4-BE49-F238E27FC236}">
                    <a16:creationId xmlns:a16="http://schemas.microsoft.com/office/drawing/2014/main" id="{70B536C6-F6A9-4A67-BE5A-75794A26EA36}"/>
                  </a:ext>
                </a:extLst>
              </p:cNvPr>
              <p:cNvSpPr>
                <a:spLocks/>
              </p:cNvSpPr>
              <p:nvPr/>
            </p:nvSpPr>
            <p:spPr bwMode="auto">
              <a:xfrm>
                <a:off x="2648" y="1583"/>
                <a:ext cx="109" cy="0"/>
              </a:xfrm>
              <a:custGeom>
                <a:avLst/>
                <a:gdLst>
                  <a:gd name="T0" fmla="*/ 0 w 109"/>
                  <a:gd name="T1" fmla="*/ 5 w 109"/>
                  <a:gd name="T2" fmla="*/ 9 w 109"/>
                  <a:gd name="T3" fmla="*/ 14 w 109"/>
                  <a:gd name="T4" fmla="*/ 18 w 109"/>
                  <a:gd name="T5" fmla="*/ 23 w 109"/>
                  <a:gd name="T6" fmla="*/ 27 w 109"/>
                  <a:gd name="T7" fmla="*/ 32 w 109"/>
                  <a:gd name="T8" fmla="*/ 36 w 109"/>
                  <a:gd name="T9" fmla="*/ 41 w 109"/>
                  <a:gd name="T10" fmla="*/ 45 w 109"/>
                  <a:gd name="T11" fmla="*/ 50 w 109"/>
                  <a:gd name="T12" fmla="*/ 54 w 109"/>
                  <a:gd name="T13" fmla="*/ 59 w 109"/>
                  <a:gd name="T14" fmla="*/ 63 w 109"/>
                  <a:gd name="T15" fmla="*/ 68 w 109"/>
                  <a:gd name="T16" fmla="*/ 73 w 109"/>
                  <a:gd name="T17" fmla="*/ 77 w 109"/>
                  <a:gd name="T18" fmla="*/ 82 w 109"/>
                  <a:gd name="T19" fmla="*/ 86 w 109"/>
                  <a:gd name="T20" fmla="*/ 91 w 109"/>
                  <a:gd name="T21" fmla="*/ 95 w 109"/>
                  <a:gd name="T22" fmla="*/ 100 w 109"/>
                  <a:gd name="T23" fmla="*/ 104 w 109"/>
                  <a:gd name="T24" fmla="*/ 109 w 109"/>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109"/>
                  <a:gd name="T51" fmla="*/ 109 w 109"/>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109">
                    <a:moveTo>
                      <a:pt x="0" y="0"/>
                    </a:moveTo>
                    <a:lnTo>
                      <a:pt x="5" y="0"/>
                    </a:lnTo>
                    <a:lnTo>
                      <a:pt x="9" y="0"/>
                    </a:lnTo>
                    <a:lnTo>
                      <a:pt x="14" y="0"/>
                    </a:lnTo>
                    <a:lnTo>
                      <a:pt x="18" y="0"/>
                    </a:lnTo>
                    <a:lnTo>
                      <a:pt x="23" y="0"/>
                    </a:lnTo>
                    <a:lnTo>
                      <a:pt x="27" y="0"/>
                    </a:lnTo>
                    <a:lnTo>
                      <a:pt x="32" y="0"/>
                    </a:lnTo>
                    <a:lnTo>
                      <a:pt x="36" y="0"/>
                    </a:lnTo>
                    <a:lnTo>
                      <a:pt x="41" y="0"/>
                    </a:lnTo>
                    <a:lnTo>
                      <a:pt x="45" y="0"/>
                    </a:lnTo>
                    <a:lnTo>
                      <a:pt x="50" y="0"/>
                    </a:lnTo>
                    <a:lnTo>
                      <a:pt x="54" y="0"/>
                    </a:lnTo>
                    <a:lnTo>
                      <a:pt x="59" y="0"/>
                    </a:lnTo>
                    <a:lnTo>
                      <a:pt x="63" y="0"/>
                    </a:lnTo>
                    <a:lnTo>
                      <a:pt x="68" y="0"/>
                    </a:lnTo>
                    <a:lnTo>
                      <a:pt x="73" y="0"/>
                    </a:lnTo>
                    <a:lnTo>
                      <a:pt x="77" y="0"/>
                    </a:lnTo>
                    <a:lnTo>
                      <a:pt x="82" y="0"/>
                    </a:lnTo>
                    <a:lnTo>
                      <a:pt x="86" y="0"/>
                    </a:lnTo>
                    <a:lnTo>
                      <a:pt x="91" y="0"/>
                    </a:lnTo>
                    <a:lnTo>
                      <a:pt x="95" y="0"/>
                    </a:lnTo>
                    <a:lnTo>
                      <a:pt x="100" y="0"/>
                    </a:lnTo>
                    <a:lnTo>
                      <a:pt x="104" y="0"/>
                    </a:lnTo>
                    <a:lnTo>
                      <a:pt x="109"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16" name="Freeform 560">
                <a:extLst>
                  <a:ext uri="{FF2B5EF4-FFF2-40B4-BE49-F238E27FC236}">
                    <a16:creationId xmlns:a16="http://schemas.microsoft.com/office/drawing/2014/main" id="{1CE49924-6D4D-4E48-A829-870AD98ADB5D}"/>
                  </a:ext>
                </a:extLst>
              </p:cNvPr>
              <p:cNvSpPr>
                <a:spLocks/>
              </p:cNvSpPr>
              <p:nvPr/>
            </p:nvSpPr>
            <p:spPr bwMode="auto">
              <a:xfrm>
                <a:off x="2621" y="1578"/>
                <a:ext cx="109" cy="0"/>
              </a:xfrm>
              <a:custGeom>
                <a:avLst/>
                <a:gdLst>
                  <a:gd name="T0" fmla="*/ 0 w 109"/>
                  <a:gd name="T1" fmla="*/ 5 w 109"/>
                  <a:gd name="T2" fmla="*/ 9 w 109"/>
                  <a:gd name="T3" fmla="*/ 14 w 109"/>
                  <a:gd name="T4" fmla="*/ 18 w 109"/>
                  <a:gd name="T5" fmla="*/ 23 w 109"/>
                  <a:gd name="T6" fmla="*/ 27 w 109"/>
                  <a:gd name="T7" fmla="*/ 32 w 109"/>
                  <a:gd name="T8" fmla="*/ 36 w 109"/>
                  <a:gd name="T9" fmla="*/ 41 w 109"/>
                  <a:gd name="T10" fmla="*/ 45 w 109"/>
                  <a:gd name="T11" fmla="*/ 50 w 109"/>
                  <a:gd name="T12" fmla="*/ 54 w 109"/>
                  <a:gd name="T13" fmla="*/ 59 w 109"/>
                  <a:gd name="T14" fmla="*/ 63 w 109"/>
                  <a:gd name="T15" fmla="*/ 68 w 109"/>
                  <a:gd name="T16" fmla="*/ 72 w 109"/>
                  <a:gd name="T17" fmla="*/ 77 w 109"/>
                  <a:gd name="T18" fmla="*/ 81 w 109"/>
                  <a:gd name="T19" fmla="*/ 86 w 109"/>
                  <a:gd name="T20" fmla="*/ 90 w 109"/>
                  <a:gd name="T21" fmla="*/ 95 w 109"/>
                  <a:gd name="T22" fmla="*/ 100 w 109"/>
                  <a:gd name="T23" fmla="*/ 104 w 109"/>
                  <a:gd name="T24" fmla="*/ 109 w 109"/>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109"/>
                  <a:gd name="T51" fmla="*/ 109 w 109"/>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109">
                    <a:moveTo>
                      <a:pt x="0" y="0"/>
                    </a:moveTo>
                    <a:lnTo>
                      <a:pt x="5" y="0"/>
                    </a:lnTo>
                    <a:lnTo>
                      <a:pt x="9" y="0"/>
                    </a:lnTo>
                    <a:lnTo>
                      <a:pt x="14" y="0"/>
                    </a:lnTo>
                    <a:lnTo>
                      <a:pt x="18" y="0"/>
                    </a:lnTo>
                    <a:lnTo>
                      <a:pt x="23" y="0"/>
                    </a:lnTo>
                    <a:lnTo>
                      <a:pt x="27" y="0"/>
                    </a:lnTo>
                    <a:lnTo>
                      <a:pt x="32" y="0"/>
                    </a:lnTo>
                    <a:lnTo>
                      <a:pt x="36" y="0"/>
                    </a:lnTo>
                    <a:lnTo>
                      <a:pt x="41" y="0"/>
                    </a:lnTo>
                    <a:lnTo>
                      <a:pt x="45" y="0"/>
                    </a:lnTo>
                    <a:lnTo>
                      <a:pt x="50" y="0"/>
                    </a:lnTo>
                    <a:lnTo>
                      <a:pt x="54" y="0"/>
                    </a:lnTo>
                    <a:lnTo>
                      <a:pt x="59" y="0"/>
                    </a:lnTo>
                    <a:lnTo>
                      <a:pt x="63" y="0"/>
                    </a:lnTo>
                    <a:lnTo>
                      <a:pt x="68" y="0"/>
                    </a:lnTo>
                    <a:lnTo>
                      <a:pt x="72" y="0"/>
                    </a:lnTo>
                    <a:lnTo>
                      <a:pt x="77" y="0"/>
                    </a:lnTo>
                    <a:lnTo>
                      <a:pt x="81" y="0"/>
                    </a:lnTo>
                    <a:lnTo>
                      <a:pt x="86" y="0"/>
                    </a:lnTo>
                    <a:lnTo>
                      <a:pt x="90" y="0"/>
                    </a:lnTo>
                    <a:lnTo>
                      <a:pt x="95" y="0"/>
                    </a:lnTo>
                    <a:lnTo>
                      <a:pt x="100" y="0"/>
                    </a:lnTo>
                    <a:lnTo>
                      <a:pt x="104" y="0"/>
                    </a:lnTo>
                    <a:lnTo>
                      <a:pt x="109"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17" name="Freeform 561">
                <a:extLst>
                  <a:ext uri="{FF2B5EF4-FFF2-40B4-BE49-F238E27FC236}">
                    <a16:creationId xmlns:a16="http://schemas.microsoft.com/office/drawing/2014/main" id="{418AB653-0E46-4E98-BDAC-D8BC22ED421E}"/>
                  </a:ext>
                </a:extLst>
              </p:cNvPr>
              <p:cNvSpPr>
                <a:spLocks/>
              </p:cNvSpPr>
              <p:nvPr/>
            </p:nvSpPr>
            <p:spPr bwMode="auto">
              <a:xfrm>
                <a:off x="2590" y="1573"/>
                <a:ext cx="117" cy="0"/>
              </a:xfrm>
              <a:custGeom>
                <a:avLst/>
                <a:gdLst>
                  <a:gd name="T0" fmla="*/ 0 w 117"/>
                  <a:gd name="T1" fmla="*/ 4 w 117"/>
                  <a:gd name="T2" fmla="*/ 9 w 117"/>
                  <a:gd name="T3" fmla="*/ 13 w 117"/>
                  <a:gd name="T4" fmla="*/ 18 w 117"/>
                  <a:gd name="T5" fmla="*/ 27 w 117"/>
                  <a:gd name="T6" fmla="*/ 31 w 117"/>
                  <a:gd name="T7" fmla="*/ 36 w 117"/>
                  <a:gd name="T8" fmla="*/ 40 w 117"/>
                  <a:gd name="T9" fmla="*/ 45 w 117"/>
                  <a:gd name="T10" fmla="*/ 49 w 117"/>
                  <a:gd name="T11" fmla="*/ 54 w 117"/>
                  <a:gd name="T12" fmla="*/ 58 w 117"/>
                  <a:gd name="T13" fmla="*/ 63 w 117"/>
                  <a:gd name="T14" fmla="*/ 67 w 117"/>
                  <a:gd name="T15" fmla="*/ 72 w 117"/>
                  <a:gd name="T16" fmla="*/ 76 w 117"/>
                  <a:gd name="T17" fmla="*/ 85 w 117"/>
                  <a:gd name="T18" fmla="*/ 90 w 117"/>
                  <a:gd name="T19" fmla="*/ 94 w 117"/>
                  <a:gd name="T20" fmla="*/ 99 w 117"/>
                  <a:gd name="T21" fmla="*/ 103 w 117"/>
                  <a:gd name="T22" fmla="*/ 108 w 117"/>
                  <a:gd name="T23" fmla="*/ 112 w 117"/>
                  <a:gd name="T24" fmla="*/ 117 w 117"/>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117"/>
                  <a:gd name="T51" fmla="*/ 117 w 117"/>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117">
                    <a:moveTo>
                      <a:pt x="0" y="0"/>
                    </a:moveTo>
                    <a:lnTo>
                      <a:pt x="4" y="0"/>
                    </a:lnTo>
                    <a:lnTo>
                      <a:pt x="9" y="0"/>
                    </a:lnTo>
                    <a:lnTo>
                      <a:pt x="13" y="0"/>
                    </a:lnTo>
                    <a:lnTo>
                      <a:pt x="18" y="0"/>
                    </a:lnTo>
                    <a:lnTo>
                      <a:pt x="27" y="0"/>
                    </a:lnTo>
                    <a:lnTo>
                      <a:pt x="31" y="0"/>
                    </a:lnTo>
                    <a:lnTo>
                      <a:pt x="36" y="0"/>
                    </a:lnTo>
                    <a:lnTo>
                      <a:pt x="40" y="0"/>
                    </a:lnTo>
                    <a:lnTo>
                      <a:pt x="45" y="0"/>
                    </a:lnTo>
                    <a:lnTo>
                      <a:pt x="49" y="0"/>
                    </a:lnTo>
                    <a:lnTo>
                      <a:pt x="54" y="0"/>
                    </a:lnTo>
                    <a:lnTo>
                      <a:pt x="58" y="0"/>
                    </a:lnTo>
                    <a:lnTo>
                      <a:pt x="63" y="0"/>
                    </a:lnTo>
                    <a:lnTo>
                      <a:pt x="67" y="0"/>
                    </a:lnTo>
                    <a:lnTo>
                      <a:pt x="72" y="0"/>
                    </a:lnTo>
                    <a:lnTo>
                      <a:pt x="76" y="0"/>
                    </a:lnTo>
                    <a:lnTo>
                      <a:pt x="85" y="0"/>
                    </a:lnTo>
                    <a:lnTo>
                      <a:pt x="90" y="0"/>
                    </a:lnTo>
                    <a:lnTo>
                      <a:pt x="94" y="0"/>
                    </a:lnTo>
                    <a:lnTo>
                      <a:pt x="99" y="0"/>
                    </a:lnTo>
                    <a:lnTo>
                      <a:pt x="103" y="0"/>
                    </a:lnTo>
                    <a:lnTo>
                      <a:pt x="108" y="0"/>
                    </a:lnTo>
                    <a:lnTo>
                      <a:pt x="112" y="0"/>
                    </a:lnTo>
                    <a:lnTo>
                      <a:pt x="117"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18" name="Freeform 562">
                <a:extLst>
                  <a:ext uri="{FF2B5EF4-FFF2-40B4-BE49-F238E27FC236}">
                    <a16:creationId xmlns:a16="http://schemas.microsoft.com/office/drawing/2014/main" id="{A020C943-B9D1-4E35-8388-28CAEA12F1B3}"/>
                  </a:ext>
                </a:extLst>
              </p:cNvPr>
              <p:cNvSpPr>
                <a:spLocks/>
              </p:cNvSpPr>
              <p:nvPr/>
            </p:nvSpPr>
            <p:spPr bwMode="auto">
              <a:xfrm>
                <a:off x="2563" y="1569"/>
                <a:ext cx="121" cy="0"/>
              </a:xfrm>
              <a:custGeom>
                <a:avLst/>
                <a:gdLst>
                  <a:gd name="T0" fmla="*/ 0 w 121"/>
                  <a:gd name="T1" fmla="*/ 4 w 121"/>
                  <a:gd name="T2" fmla="*/ 9 w 121"/>
                  <a:gd name="T3" fmla="*/ 13 w 121"/>
                  <a:gd name="T4" fmla="*/ 18 w 121"/>
                  <a:gd name="T5" fmla="*/ 22 w 121"/>
                  <a:gd name="T6" fmla="*/ 27 w 121"/>
                  <a:gd name="T7" fmla="*/ 36 w 121"/>
                  <a:gd name="T8" fmla="*/ 40 w 121"/>
                  <a:gd name="T9" fmla="*/ 45 w 121"/>
                  <a:gd name="T10" fmla="*/ 49 w 121"/>
                  <a:gd name="T11" fmla="*/ 54 w 121"/>
                  <a:gd name="T12" fmla="*/ 58 w 121"/>
                  <a:gd name="T13" fmla="*/ 63 w 121"/>
                  <a:gd name="T14" fmla="*/ 67 w 121"/>
                  <a:gd name="T15" fmla="*/ 76 w 121"/>
                  <a:gd name="T16" fmla="*/ 81 w 121"/>
                  <a:gd name="T17" fmla="*/ 85 w 121"/>
                  <a:gd name="T18" fmla="*/ 90 w 121"/>
                  <a:gd name="T19" fmla="*/ 94 w 121"/>
                  <a:gd name="T20" fmla="*/ 99 w 121"/>
                  <a:gd name="T21" fmla="*/ 103 w 121"/>
                  <a:gd name="T22" fmla="*/ 112 w 121"/>
                  <a:gd name="T23" fmla="*/ 117 w 121"/>
                  <a:gd name="T24" fmla="*/ 121 w 121"/>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121"/>
                  <a:gd name="T51" fmla="*/ 121 w 121"/>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121">
                    <a:moveTo>
                      <a:pt x="0" y="0"/>
                    </a:moveTo>
                    <a:lnTo>
                      <a:pt x="4" y="0"/>
                    </a:lnTo>
                    <a:lnTo>
                      <a:pt x="9" y="0"/>
                    </a:lnTo>
                    <a:lnTo>
                      <a:pt x="13" y="0"/>
                    </a:lnTo>
                    <a:lnTo>
                      <a:pt x="18" y="0"/>
                    </a:lnTo>
                    <a:lnTo>
                      <a:pt x="22" y="0"/>
                    </a:lnTo>
                    <a:lnTo>
                      <a:pt x="27" y="0"/>
                    </a:lnTo>
                    <a:lnTo>
                      <a:pt x="36" y="0"/>
                    </a:lnTo>
                    <a:lnTo>
                      <a:pt x="40" y="0"/>
                    </a:lnTo>
                    <a:lnTo>
                      <a:pt x="45" y="0"/>
                    </a:lnTo>
                    <a:lnTo>
                      <a:pt x="49" y="0"/>
                    </a:lnTo>
                    <a:lnTo>
                      <a:pt x="54" y="0"/>
                    </a:lnTo>
                    <a:lnTo>
                      <a:pt x="58" y="0"/>
                    </a:lnTo>
                    <a:lnTo>
                      <a:pt x="63" y="0"/>
                    </a:lnTo>
                    <a:lnTo>
                      <a:pt x="67" y="0"/>
                    </a:lnTo>
                    <a:lnTo>
                      <a:pt x="76" y="0"/>
                    </a:lnTo>
                    <a:lnTo>
                      <a:pt x="81" y="0"/>
                    </a:lnTo>
                    <a:lnTo>
                      <a:pt x="85" y="0"/>
                    </a:lnTo>
                    <a:lnTo>
                      <a:pt x="90" y="0"/>
                    </a:lnTo>
                    <a:lnTo>
                      <a:pt x="94" y="0"/>
                    </a:lnTo>
                    <a:lnTo>
                      <a:pt x="99" y="0"/>
                    </a:lnTo>
                    <a:lnTo>
                      <a:pt x="103" y="0"/>
                    </a:lnTo>
                    <a:lnTo>
                      <a:pt x="112" y="0"/>
                    </a:lnTo>
                    <a:lnTo>
                      <a:pt x="117" y="0"/>
                    </a:lnTo>
                    <a:lnTo>
                      <a:pt x="121"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19" name="Freeform 563">
                <a:extLst>
                  <a:ext uri="{FF2B5EF4-FFF2-40B4-BE49-F238E27FC236}">
                    <a16:creationId xmlns:a16="http://schemas.microsoft.com/office/drawing/2014/main" id="{187320C5-0CB4-4555-B317-9590B6ED0113}"/>
                  </a:ext>
                </a:extLst>
              </p:cNvPr>
              <p:cNvSpPr>
                <a:spLocks/>
              </p:cNvSpPr>
              <p:nvPr/>
            </p:nvSpPr>
            <p:spPr bwMode="auto">
              <a:xfrm>
                <a:off x="2531" y="1569"/>
                <a:ext cx="126" cy="0"/>
              </a:xfrm>
              <a:custGeom>
                <a:avLst/>
                <a:gdLst>
                  <a:gd name="T0" fmla="*/ 0 w 126"/>
                  <a:gd name="T1" fmla="*/ 5 w 126"/>
                  <a:gd name="T2" fmla="*/ 14 w 126"/>
                  <a:gd name="T3" fmla="*/ 18 w 126"/>
                  <a:gd name="T4" fmla="*/ 23 w 126"/>
                  <a:gd name="T5" fmla="*/ 27 w 126"/>
                  <a:gd name="T6" fmla="*/ 32 w 126"/>
                  <a:gd name="T7" fmla="*/ 36 w 126"/>
                  <a:gd name="T8" fmla="*/ 45 w 126"/>
                  <a:gd name="T9" fmla="*/ 50 w 126"/>
                  <a:gd name="T10" fmla="*/ 54 w 126"/>
                  <a:gd name="T11" fmla="*/ 59 w 126"/>
                  <a:gd name="T12" fmla="*/ 63 w 126"/>
                  <a:gd name="T13" fmla="*/ 72 w 126"/>
                  <a:gd name="T14" fmla="*/ 77 w 126"/>
                  <a:gd name="T15" fmla="*/ 81 w 126"/>
                  <a:gd name="T16" fmla="*/ 86 w 126"/>
                  <a:gd name="T17" fmla="*/ 90 w 126"/>
                  <a:gd name="T18" fmla="*/ 95 w 126"/>
                  <a:gd name="T19" fmla="*/ 104 w 126"/>
                  <a:gd name="T20" fmla="*/ 108 w 126"/>
                  <a:gd name="T21" fmla="*/ 113 w 126"/>
                  <a:gd name="T22" fmla="*/ 117 w 126"/>
                  <a:gd name="T23" fmla="*/ 122 w 126"/>
                  <a:gd name="T24" fmla="*/ 126 w 12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126"/>
                  <a:gd name="T51" fmla="*/ 126 w 126"/>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126">
                    <a:moveTo>
                      <a:pt x="0" y="0"/>
                    </a:moveTo>
                    <a:lnTo>
                      <a:pt x="5" y="0"/>
                    </a:lnTo>
                    <a:lnTo>
                      <a:pt x="14" y="0"/>
                    </a:lnTo>
                    <a:lnTo>
                      <a:pt x="18" y="0"/>
                    </a:lnTo>
                    <a:lnTo>
                      <a:pt x="23" y="0"/>
                    </a:lnTo>
                    <a:lnTo>
                      <a:pt x="27" y="0"/>
                    </a:lnTo>
                    <a:lnTo>
                      <a:pt x="32" y="0"/>
                    </a:lnTo>
                    <a:lnTo>
                      <a:pt x="36" y="0"/>
                    </a:lnTo>
                    <a:lnTo>
                      <a:pt x="45" y="0"/>
                    </a:lnTo>
                    <a:lnTo>
                      <a:pt x="50" y="0"/>
                    </a:lnTo>
                    <a:lnTo>
                      <a:pt x="54" y="0"/>
                    </a:lnTo>
                    <a:lnTo>
                      <a:pt x="59" y="0"/>
                    </a:lnTo>
                    <a:lnTo>
                      <a:pt x="63" y="0"/>
                    </a:lnTo>
                    <a:lnTo>
                      <a:pt x="72" y="0"/>
                    </a:lnTo>
                    <a:lnTo>
                      <a:pt x="77" y="0"/>
                    </a:lnTo>
                    <a:lnTo>
                      <a:pt x="81" y="0"/>
                    </a:lnTo>
                    <a:lnTo>
                      <a:pt x="86" y="0"/>
                    </a:lnTo>
                    <a:lnTo>
                      <a:pt x="90" y="0"/>
                    </a:lnTo>
                    <a:lnTo>
                      <a:pt x="95" y="0"/>
                    </a:lnTo>
                    <a:lnTo>
                      <a:pt x="104" y="0"/>
                    </a:lnTo>
                    <a:lnTo>
                      <a:pt x="108" y="0"/>
                    </a:lnTo>
                    <a:lnTo>
                      <a:pt x="113" y="0"/>
                    </a:lnTo>
                    <a:lnTo>
                      <a:pt x="117" y="0"/>
                    </a:lnTo>
                    <a:lnTo>
                      <a:pt x="122" y="0"/>
                    </a:lnTo>
                    <a:lnTo>
                      <a:pt x="126"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20" name="Freeform 564">
                <a:extLst>
                  <a:ext uri="{FF2B5EF4-FFF2-40B4-BE49-F238E27FC236}">
                    <a16:creationId xmlns:a16="http://schemas.microsoft.com/office/drawing/2014/main" id="{699FF461-CB49-485A-9D6C-E2EFBF86F021}"/>
                  </a:ext>
                </a:extLst>
              </p:cNvPr>
              <p:cNvSpPr>
                <a:spLocks/>
              </p:cNvSpPr>
              <p:nvPr/>
            </p:nvSpPr>
            <p:spPr bwMode="auto">
              <a:xfrm>
                <a:off x="2503" y="1563"/>
                <a:ext cx="132" cy="0"/>
              </a:xfrm>
              <a:custGeom>
                <a:avLst/>
                <a:gdLst>
                  <a:gd name="T0" fmla="*/ 0 w 132"/>
                  <a:gd name="T1" fmla="*/ 5 w 132"/>
                  <a:gd name="T2" fmla="*/ 9 w 132"/>
                  <a:gd name="T3" fmla="*/ 15 w 132"/>
                  <a:gd name="T4" fmla="*/ 24 w 132"/>
                  <a:gd name="T5" fmla="*/ 28 w 132"/>
                  <a:gd name="T6" fmla="*/ 33 w 132"/>
                  <a:gd name="T7" fmla="*/ 37 w 132"/>
                  <a:gd name="T8" fmla="*/ 46 w 132"/>
                  <a:gd name="T9" fmla="*/ 51 w 132"/>
                  <a:gd name="T10" fmla="*/ 55 w 132"/>
                  <a:gd name="T11" fmla="*/ 60 w 132"/>
                  <a:gd name="T12" fmla="*/ 64 w 132"/>
                  <a:gd name="T13" fmla="*/ 73 w 132"/>
                  <a:gd name="T14" fmla="*/ 78 w 132"/>
                  <a:gd name="T15" fmla="*/ 82 w 132"/>
                  <a:gd name="T16" fmla="*/ 87 w 132"/>
                  <a:gd name="T17" fmla="*/ 96 w 132"/>
                  <a:gd name="T18" fmla="*/ 100 w 132"/>
                  <a:gd name="T19" fmla="*/ 105 w 132"/>
                  <a:gd name="T20" fmla="*/ 109 w 132"/>
                  <a:gd name="T21" fmla="*/ 118 w 132"/>
                  <a:gd name="T22" fmla="*/ 123 w 132"/>
                  <a:gd name="T23" fmla="*/ 127 w 132"/>
                  <a:gd name="T24" fmla="*/ 132 w 132"/>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132"/>
                  <a:gd name="T51" fmla="*/ 132 w 132"/>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132">
                    <a:moveTo>
                      <a:pt x="0" y="0"/>
                    </a:moveTo>
                    <a:lnTo>
                      <a:pt x="5" y="0"/>
                    </a:lnTo>
                    <a:lnTo>
                      <a:pt x="9" y="0"/>
                    </a:lnTo>
                    <a:lnTo>
                      <a:pt x="15" y="0"/>
                    </a:lnTo>
                    <a:lnTo>
                      <a:pt x="24" y="0"/>
                    </a:lnTo>
                    <a:lnTo>
                      <a:pt x="28" y="0"/>
                    </a:lnTo>
                    <a:lnTo>
                      <a:pt x="33" y="0"/>
                    </a:lnTo>
                    <a:lnTo>
                      <a:pt x="37" y="0"/>
                    </a:lnTo>
                    <a:lnTo>
                      <a:pt x="46" y="0"/>
                    </a:lnTo>
                    <a:lnTo>
                      <a:pt x="51" y="0"/>
                    </a:lnTo>
                    <a:lnTo>
                      <a:pt x="55" y="0"/>
                    </a:lnTo>
                    <a:lnTo>
                      <a:pt x="60" y="0"/>
                    </a:lnTo>
                    <a:lnTo>
                      <a:pt x="64" y="0"/>
                    </a:lnTo>
                    <a:lnTo>
                      <a:pt x="73" y="0"/>
                    </a:lnTo>
                    <a:lnTo>
                      <a:pt x="78" y="0"/>
                    </a:lnTo>
                    <a:lnTo>
                      <a:pt x="82" y="0"/>
                    </a:lnTo>
                    <a:lnTo>
                      <a:pt x="87" y="0"/>
                    </a:lnTo>
                    <a:lnTo>
                      <a:pt x="96" y="0"/>
                    </a:lnTo>
                    <a:lnTo>
                      <a:pt x="100" y="0"/>
                    </a:lnTo>
                    <a:lnTo>
                      <a:pt x="105" y="0"/>
                    </a:lnTo>
                    <a:lnTo>
                      <a:pt x="109" y="0"/>
                    </a:lnTo>
                    <a:lnTo>
                      <a:pt x="118" y="0"/>
                    </a:lnTo>
                    <a:lnTo>
                      <a:pt x="123" y="0"/>
                    </a:lnTo>
                    <a:lnTo>
                      <a:pt x="127" y="0"/>
                    </a:lnTo>
                    <a:lnTo>
                      <a:pt x="132"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21" name="Freeform 565">
                <a:extLst>
                  <a:ext uri="{FF2B5EF4-FFF2-40B4-BE49-F238E27FC236}">
                    <a16:creationId xmlns:a16="http://schemas.microsoft.com/office/drawing/2014/main" id="{0FDF6D8D-3065-453D-83E8-4EE8737F157A}"/>
                  </a:ext>
                </a:extLst>
              </p:cNvPr>
              <p:cNvSpPr>
                <a:spLocks/>
              </p:cNvSpPr>
              <p:nvPr/>
            </p:nvSpPr>
            <p:spPr bwMode="auto">
              <a:xfrm>
                <a:off x="2472" y="1559"/>
                <a:ext cx="140" cy="0"/>
              </a:xfrm>
              <a:custGeom>
                <a:avLst/>
                <a:gdLst>
                  <a:gd name="T0" fmla="*/ 0 w 140"/>
                  <a:gd name="T1" fmla="*/ 9 w 140"/>
                  <a:gd name="T2" fmla="*/ 13 w 140"/>
                  <a:gd name="T3" fmla="*/ 18 w 140"/>
                  <a:gd name="T4" fmla="*/ 22 w 140"/>
                  <a:gd name="T5" fmla="*/ 31 w 140"/>
                  <a:gd name="T6" fmla="*/ 36 w 140"/>
                  <a:gd name="T7" fmla="*/ 40 w 140"/>
                  <a:gd name="T8" fmla="*/ 50 w 140"/>
                  <a:gd name="T9" fmla="*/ 55 w 140"/>
                  <a:gd name="T10" fmla="*/ 59 w 140"/>
                  <a:gd name="T11" fmla="*/ 64 w 140"/>
                  <a:gd name="T12" fmla="*/ 73 w 140"/>
                  <a:gd name="T13" fmla="*/ 77 w 140"/>
                  <a:gd name="T14" fmla="*/ 82 w 140"/>
                  <a:gd name="T15" fmla="*/ 86 w 140"/>
                  <a:gd name="T16" fmla="*/ 95 w 140"/>
                  <a:gd name="T17" fmla="*/ 100 w 140"/>
                  <a:gd name="T18" fmla="*/ 104 w 140"/>
                  <a:gd name="T19" fmla="*/ 109 w 140"/>
                  <a:gd name="T20" fmla="*/ 118 w 140"/>
                  <a:gd name="T21" fmla="*/ 122 w 140"/>
                  <a:gd name="T22" fmla="*/ 127 w 140"/>
                  <a:gd name="T23" fmla="*/ 136 w 140"/>
                  <a:gd name="T24" fmla="*/ 140 w 140"/>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140"/>
                  <a:gd name="T51" fmla="*/ 140 w 140"/>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140">
                    <a:moveTo>
                      <a:pt x="0" y="0"/>
                    </a:moveTo>
                    <a:lnTo>
                      <a:pt x="9" y="0"/>
                    </a:lnTo>
                    <a:lnTo>
                      <a:pt x="13" y="0"/>
                    </a:lnTo>
                    <a:lnTo>
                      <a:pt x="18" y="0"/>
                    </a:lnTo>
                    <a:lnTo>
                      <a:pt x="22" y="0"/>
                    </a:lnTo>
                    <a:lnTo>
                      <a:pt x="31" y="0"/>
                    </a:lnTo>
                    <a:lnTo>
                      <a:pt x="36" y="0"/>
                    </a:lnTo>
                    <a:lnTo>
                      <a:pt x="40" y="0"/>
                    </a:lnTo>
                    <a:lnTo>
                      <a:pt x="50" y="0"/>
                    </a:lnTo>
                    <a:lnTo>
                      <a:pt x="55" y="0"/>
                    </a:lnTo>
                    <a:lnTo>
                      <a:pt x="59" y="0"/>
                    </a:lnTo>
                    <a:lnTo>
                      <a:pt x="64" y="0"/>
                    </a:lnTo>
                    <a:lnTo>
                      <a:pt x="73" y="0"/>
                    </a:lnTo>
                    <a:lnTo>
                      <a:pt x="77" y="0"/>
                    </a:lnTo>
                    <a:lnTo>
                      <a:pt x="82" y="0"/>
                    </a:lnTo>
                    <a:lnTo>
                      <a:pt x="86" y="0"/>
                    </a:lnTo>
                    <a:lnTo>
                      <a:pt x="95" y="0"/>
                    </a:lnTo>
                    <a:lnTo>
                      <a:pt x="100" y="0"/>
                    </a:lnTo>
                    <a:lnTo>
                      <a:pt x="104" y="0"/>
                    </a:lnTo>
                    <a:lnTo>
                      <a:pt x="109" y="0"/>
                    </a:lnTo>
                    <a:lnTo>
                      <a:pt x="118" y="0"/>
                    </a:lnTo>
                    <a:lnTo>
                      <a:pt x="122" y="0"/>
                    </a:lnTo>
                    <a:lnTo>
                      <a:pt x="127" y="0"/>
                    </a:lnTo>
                    <a:lnTo>
                      <a:pt x="136" y="0"/>
                    </a:lnTo>
                    <a:lnTo>
                      <a:pt x="140"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22" name="Freeform 566">
                <a:extLst>
                  <a:ext uri="{FF2B5EF4-FFF2-40B4-BE49-F238E27FC236}">
                    <a16:creationId xmlns:a16="http://schemas.microsoft.com/office/drawing/2014/main" id="{92663AC9-DCEF-47D4-A9AF-9AA848C2E0E8}"/>
                  </a:ext>
                </a:extLst>
              </p:cNvPr>
              <p:cNvSpPr>
                <a:spLocks/>
              </p:cNvSpPr>
              <p:nvPr/>
            </p:nvSpPr>
            <p:spPr bwMode="auto">
              <a:xfrm>
                <a:off x="2445" y="1555"/>
                <a:ext cx="145" cy="0"/>
              </a:xfrm>
              <a:custGeom>
                <a:avLst/>
                <a:gdLst>
                  <a:gd name="T0" fmla="*/ 0 w 145"/>
                  <a:gd name="T1" fmla="*/ 4 w 145"/>
                  <a:gd name="T2" fmla="*/ 13 w 145"/>
                  <a:gd name="T3" fmla="*/ 18 w 145"/>
                  <a:gd name="T4" fmla="*/ 22 w 145"/>
                  <a:gd name="T5" fmla="*/ 27 w 145"/>
                  <a:gd name="T6" fmla="*/ 36 w 145"/>
                  <a:gd name="T7" fmla="*/ 40 w 145"/>
                  <a:gd name="T8" fmla="*/ 45 w 145"/>
                  <a:gd name="T9" fmla="*/ 54 w 145"/>
                  <a:gd name="T10" fmla="*/ 58 w 145"/>
                  <a:gd name="T11" fmla="*/ 63 w 145"/>
                  <a:gd name="T12" fmla="*/ 73 w 145"/>
                  <a:gd name="T13" fmla="*/ 77 w 145"/>
                  <a:gd name="T14" fmla="*/ 82 w 145"/>
                  <a:gd name="T15" fmla="*/ 91 w 145"/>
                  <a:gd name="T16" fmla="*/ 95 w 145"/>
                  <a:gd name="T17" fmla="*/ 100 w 145"/>
                  <a:gd name="T18" fmla="*/ 109 w 145"/>
                  <a:gd name="T19" fmla="*/ 113 w 145"/>
                  <a:gd name="T20" fmla="*/ 118 w 145"/>
                  <a:gd name="T21" fmla="*/ 127 w 145"/>
                  <a:gd name="T22" fmla="*/ 131 w 145"/>
                  <a:gd name="T23" fmla="*/ 136 w 145"/>
                  <a:gd name="T24" fmla="*/ 145 w 145"/>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145"/>
                  <a:gd name="T51" fmla="*/ 145 w 145"/>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145">
                    <a:moveTo>
                      <a:pt x="0" y="0"/>
                    </a:moveTo>
                    <a:lnTo>
                      <a:pt x="4" y="0"/>
                    </a:lnTo>
                    <a:lnTo>
                      <a:pt x="13" y="0"/>
                    </a:lnTo>
                    <a:lnTo>
                      <a:pt x="18" y="0"/>
                    </a:lnTo>
                    <a:lnTo>
                      <a:pt x="22" y="0"/>
                    </a:lnTo>
                    <a:lnTo>
                      <a:pt x="27" y="0"/>
                    </a:lnTo>
                    <a:lnTo>
                      <a:pt x="36" y="0"/>
                    </a:lnTo>
                    <a:lnTo>
                      <a:pt x="40" y="0"/>
                    </a:lnTo>
                    <a:lnTo>
                      <a:pt x="45" y="0"/>
                    </a:lnTo>
                    <a:lnTo>
                      <a:pt x="54" y="0"/>
                    </a:lnTo>
                    <a:lnTo>
                      <a:pt x="58" y="0"/>
                    </a:lnTo>
                    <a:lnTo>
                      <a:pt x="63" y="0"/>
                    </a:lnTo>
                    <a:lnTo>
                      <a:pt x="73" y="0"/>
                    </a:lnTo>
                    <a:lnTo>
                      <a:pt x="77" y="0"/>
                    </a:lnTo>
                    <a:lnTo>
                      <a:pt x="82" y="0"/>
                    </a:lnTo>
                    <a:lnTo>
                      <a:pt x="91" y="0"/>
                    </a:lnTo>
                    <a:lnTo>
                      <a:pt x="95" y="0"/>
                    </a:lnTo>
                    <a:lnTo>
                      <a:pt x="100" y="0"/>
                    </a:lnTo>
                    <a:lnTo>
                      <a:pt x="109" y="0"/>
                    </a:lnTo>
                    <a:lnTo>
                      <a:pt x="113" y="0"/>
                    </a:lnTo>
                    <a:lnTo>
                      <a:pt x="118" y="0"/>
                    </a:lnTo>
                    <a:lnTo>
                      <a:pt x="127" y="0"/>
                    </a:lnTo>
                    <a:lnTo>
                      <a:pt x="131" y="0"/>
                    </a:lnTo>
                    <a:lnTo>
                      <a:pt x="136" y="0"/>
                    </a:lnTo>
                    <a:lnTo>
                      <a:pt x="145"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23" name="Freeform 567">
                <a:extLst>
                  <a:ext uri="{FF2B5EF4-FFF2-40B4-BE49-F238E27FC236}">
                    <a16:creationId xmlns:a16="http://schemas.microsoft.com/office/drawing/2014/main" id="{8EE0C6EC-EC0A-47CB-B252-06A48CD57192}"/>
                  </a:ext>
                </a:extLst>
              </p:cNvPr>
              <p:cNvSpPr>
                <a:spLocks/>
              </p:cNvSpPr>
              <p:nvPr/>
            </p:nvSpPr>
            <p:spPr bwMode="auto">
              <a:xfrm>
                <a:off x="2413" y="1549"/>
                <a:ext cx="150" cy="0"/>
              </a:xfrm>
              <a:custGeom>
                <a:avLst/>
                <a:gdLst>
                  <a:gd name="T0" fmla="*/ 0 w 150"/>
                  <a:gd name="T1" fmla="*/ 9 w 150"/>
                  <a:gd name="T2" fmla="*/ 14 w 150"/>
                  <a:gd name="T3" fmla="*/ 23 w 150"/>
                  <a:gd name="T4" fmla="*/ 27 w 150"/>
                  <a:gd name="T5" fmla="*/ 32 w 150"/>
                  <a:gd name="T6" fmla="*/ 41 w 150"/>
                  <a:gd name="T7" fmla="*/ 45 w 150"/>
                  <a:gd name="T8" fmla="*/ 50 w 150"/>
                  <a:gd name="T9" fmla="*/ 59 w 150"/>
                  <a:gd name="T10" fmla="*/ 63 w 150"/>
                  <a:gd name="T11" fmla="*/ 68 w 150"/>
                  <a:gd name="T12" fmla="*/ 77 w 150"/>
                  <a:gd name="T13" fmla="*/ 81 w 150"/>
                  <a:gd name="T14" fmla="*/ 90 w 150"/>
                  <a:gd name="T15" fmla="*/ 95 w 150"/>
                  <a:gd name="T16" fmla="*/ 99 w 150"/>
                  <a:gd name="T17" fmla="*/ 109 w 150"/>
                  <a:gd name="T18" fmla="*/ 114 w 150"/>
                  <a:gd name="T19" fmla="*/ 118 w 150"/>
                  <a:gd name="T20" fmla="*/ 127 w 150"/>
                  <a:gd name="T21" fmla="*/ 132 w 150"/>
                  <a:gd name="T22" fmla="*/ 141 w 150"/>
                  <a:gd name="T23" fmla="*/ 145 w 150"/>
                  <a:gd name="T24" fmla="*/ 150 w 150"/>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150"/>
                  <a:gd name="T51" fmla="*/ 150 w 150"/>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150">
                    <a:moveTo>
                      <a:pt x="0" y="0"/>
                    </a:moveTo>
                    <a:lnTo>
                      <a:pt x="9" y="0"/>
                    </a:lnTo>
                    <a:lnTo>
                      <a:pt x="14" y="0"/>
                    </a:lnTo>
                    <a:lnTo>
                      <a:pt x="23" y="0"/>
                    </a:lnTo>
                    <a:lnTo>
                      <a:pt x="27" y="0"/>
                    </a:lnTo>
                    <a:lnTo>
                      <a:pt x="32" y="0"/>
                    </a:lnTo>
                    <a:lnTo>
                      <a:pt x="41" y="0"/>
                    </a:lnTo>
                    <a:lnTo>
                      <a:pt x="45" y="0"/>
                    </a:lnTo>
                    <a:lnTo>
                      <a:pt x="50" y="0"/>
                    </a:lnTo>
                    <a:lnTo>
                      <a:pt x="59" y="0"/>
                    </a:lnTo>
                    <a:lnTo>
                      <a:pt x="63" y="0"/>
                    </a:lnTo>
                    <a:lnTo>
                      <a:pt x="68" y="0"/>
                    </a:lnTo>
                    <a:lnTo>
                      <a:pt x="77" y="0"/>
                    </a:lnTo>
                    <a:lnTo>
                      <a:pt x="81" y="0"/>
                    </a:lnTo>
                    <a:lnTo>
                      <a:pt x="90" y="0"/>
                    </a:lnTo>
                    <a:lnTo>
                      <a:pt x="95" y="0"/>
                    </a:lnTo>
                    <a:lnTo>
                      <a:pt x="99" y="0"/>
                    </a:lnTo>
                    <a:lnTo>
                      <a:pt x="109" y="0"/>
                    </a:lnTo>
                    <a:lnTo>
                      <a:pt x="114" y="0"/>
                    </a:lnTo>
                    <a:lnTo>
                      <a:pt x="118" y="0"/>
                    </a:lnTo>
                    <a:lnTo>
                      <a:pt x="127" y="0"/>
                    </a:lnTo>
                    <a:lnTo>
                      <a:pt x="132" y="0"/>
                    </a:lnTo>
                    <a:lnTo>
                      <a:pt x="141" y="0"/>
                    </a:lnTo>
                    <a:lnTo>
                      <a:pt x="145" y="0"/>
                    </a:lnTo>
                    <a:lnTo>
                      <a:pt x="150"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24" name="Freeform 568">
                <a:extLst>
                  <a:ext uri="{FF2B5EF4-FFF2-40B4-BE49-F238E27FC236}">
                    <a16:creationId xmlns:a16="http://schemas.microsoft.com/office/drawing/2014/main" id="{A5DD6C01-2BCD-48D2-B8BA-4718DAA0EBD8}"/>
                  </a:ext>
                </a:extLst>
              </p:cNvPr>
              <p:cNvSpPr>
                <a:spLocks/>
              </p:cNvSpPr>
              <p:nvPr/>
            </p:nvSpPr>
            <p:spPr bwMode="auto">
              <a:xfrm>
                <a:off x="2386" y="1545"/>
                <a:ext cx="154" cy="0"/>
              </a:xfrm>
              <a:custGeom>
                <a:avLst/>
                <a:gdLst>
                  <a:gd name="T0" fmla="*/ 0 w 154"/>
                  <a:gd name="T1" fmla="*/ 5 w 154"/>
                  <a:gd name="T2" fmla="*/ 14 w 154"/>
                  <a:gd name="T3" fmla="*/ 18 w 154"/>
                  <a:gd name="T4" fmla="*/ 27 w 154"/>
                  <a:gd name="T5" fmla="*/ 32 w 154"/>
                  <a:gd name="T6" fmla="*/ 36 w 154"/>
                  <a:gd name="T7" fmla="*/ 45 w 154"/>
                  <a:gd name="T8" fmla="*/ 50 w 154"/>
                  <a:gd name="T9" fmla="*/ 59 w 154"/>
                  <a:gd name="T10" fmla="*/ 63 w 154"/>
                  <a:gd name="T11" fmla="*/ 72 w 154"/>
                  <a:gd name="T12" fmla="*/ 77 w 154"/>
                  <a:gd name="T13" fmla="*/ 81 w 154"/>
                  <a:gd name="T14" fmla="*/ 90 w 154"/>
                  <a:gd name="T15" fmla="*/ 95 w 154"/>
                  <a:gd name="T16" fmla="*/ 104 w 154"/>
                  <a:gd name="T17" fmla="*/ 108 w 154"/>
                  <a:gd name="T18" fmla="*/ 113 w 154"/>
                  <a:gd name="T19" fmla="*/ 122 w 154"/>
                  <a:gd name="T20" fmla="*/ 126 w 154"/>
                  <a:gd name="T21" fmla="*/ 136 w 154"/>
                  <a:gd name="T22" fmla="*/ 141 w 154"/>
                  <a:gd name="T23" fmla="*/ 150 w 154"/>
                  <a:gd name="T24" fmla="*/ 154 w 154"/>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154"/>
                  <a:gd name="T51" fmla="*/ 154 w 154"/>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154">
                    <a:moveTo>
                      <a:pt x="0" y="0"/>
                    </a:moveTo>
                    <a:lnTo>
                      <a:pt x="5" y="0"/>
                    </a:lnTo>
                    <a:lnTo>
                      <a:pt x="14" y="0"/>
                    </a:lnTo>
                    <a:lnTo>
                      <a:pt x="18" y="0"/>
                    </a:lnTo>
                    <a:lnTo>
                      <a:pt x="27" y="0"/>
                    </a:lnTo>
                    <a:lnTo>
                      <a:pt x="32" y="0"/>
                    </a:lnTo>
                    <a:lnTo>
                      <a:pt x="36" y="0"/>
                    </a:lnTo>
                    <a:lnTo>
                      <a:pt x="45" y="0"/>
                    </a:lnTo>
                    <a:lnTo>
                      <a:pt x="50" y="0"/>
                    </a:lnTo>
                    <a:lnTo>
                      <a:pt x="59" y="0"/>
                    </a:lnTo>
                    <a:lnTo>
                      <a:pt x="63" y="0"/>
                    </a:lnTo>
                    <a:lnTo>
                      <a:pt x="72" y="0"/>
                    </a:lnTo>
                    <a:lnTo>
                      <a:pt x="77" y="0"/>
                    </a:lnTo>
                    <a:lnTo>
                      <a:pt x="81" y="0"/>
                    </a:lnTo>
                    <a:lnTo>
                      <a:pt x="90" y="0"/>
                    </a:lnTo>
                    <a:lnTo>
                      <a:pt x="95" y="0"/>
                    </a:lnTo>
                    <a:lnTo>
                      <a:pt x="104" y="0"/>
                    </a:lnTo>
                    <a:lnTo>
                      <a:pt x="108" y="0"/>
                    </a:lnTo>
                    <a:lnTo>
                      <a:pt x="113" y="0"/>
                    </a:lnTo>
                    <a:lnTo>
                      <a:pt x="122" y="0"/>
                    </a:lnTo>
                    <a:lnTo>
                      <a:pt x="126" y="0"/>
                    </a:lnTo>
                    <a:lnTo>
                      <a:pt x="136" y="0"/>
                    </a:lnTo>
                    <a:lnTo>
                      <a:pt x="141" y="0"/>
                    </a:lnTo>
                    <a:lnTo>
                      <a:pt x="150" y="0"/>
                    </a:lnTo>
                    <a:lnTo>
                      <a:pt x="154"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25" name="Freeform 569">
                <a:extLst>
                  <a:ext uri="{FF2B5EF4-FFF2-40B4-BE49-F238E27FC236}">
                    <a16:creationId xmlns:a16="http://schemas.microsoft.com/office/drawing/2014/main" id="{E573DA2F-7AB9-431D-ADB6-4B7FFFEA2F19}"/>
                  </a:ext>
                </a:extLst>
              </p:cNvPr>
              <p:cNvSpPr>
                <a:spLocks/>
              </p:cNvSpPr>
              <p:nvPr/>
            </p:nvSpPr>
            <p:spPr bwMode="auto">
              <a:xfrm>
                <a:off x="2355" y="1540"/>
                <a:ext cx="163" cy="0"/>
              </a:xfrm>
              <a:custGeom>
                <a:avLst/>
                <a:gdLst>
                  <a:gd name="T0" fmla="*/ 0 w 163"/>
                  <a:gd name="T1" fmla="*/ 9 w 163"/>
                  <a:gd name="T2" fmla="*/ 13 w 163"/>
                  <a:gd name="T3" fmla="*/ 22 w 163"/>
                  <a:gd name="T4" fmla="*/ 27 w 163"/>
                  <a:gd name="T5" fmla="*/ 36 w 163"/>
                  <a:gd name="T6" fmla="*/ 40 w 163"/>
                  <a:gd name="T7" fmla="*/ 49 w 163"/>
                  <a:gd name="T8" fmla="*/ 54 w 163"/>
                  <a:gd name="T9" fmla="*/ 63 w 163"/>
                  <a:gd name="T10" fmla="*/ 67 w 163"/>
                  <a:gd name="T11" fmla="*/ 76 w 163"/>
                  <a:gd name="T12" fmla="*/ 81 w 163"/>
                  <a:gd name="T13" fmla="*/ 85 w 163"/>
                  <a:gd name="T14" fmla="*/ 94 w 163"/>
                  <a:gd name="T15" fmla="*/ 99 w 163"/>
                  <a:gd name="T16" fmla="*/ 108 w 163"/>
                  <a:gd name="T17" fmla="*/ 112 w 163"/>
                  <a:gd name="T18" fmla="*/ 121 w 163"/>
                  <a:gd name="T19" fmla="*/ 126 w 163"/>
                  <a:gd name="T20" fmla="*/ 135 w 163"/>
                  <a:gd name="T21" fmla="*/ 139 w 163"/>
                  <a:gd name="T22" fmla="*/ 148 w 163"/>
                  <a:gd name="T23" fmla="*/ 153 w 163"/>
                  <a:gd name="T24" fmla="*/ 163 w 163"/>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163"/>
                  <a:gd name="T51" fmla="*/ 163 w 163"/>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163">
                    <a:moveTo>
                      <a:pt x="0" y="0"/>
                    </a:moveTo>
                    <a:lnTo>
                      <a:pt x="9" y="0"/>
                    </a:lnTo>
                    <a:lnTo>
                      <a:pt x="13" y="0"/>
                    </a:lnTo>
                    <a:lnTo>
                      <a:pt x="22" y="0"/>
                    </a:lnTo>
                    <a:lnTo>
                      <a:pt x="27" y="0"/>
                    </a:lnTo>
                    <a:lnTo>
                      <a:pt x="36" y="0"/>
                    </a:lnTo>
                    <a:lnTo>
                      <a:pt x="40" y="0"/>
                    </a:lnTo>
                    <a:lnTo>
                      <a:pt x="49" y="0"/>
                    </a:lnTo>
                    <a:lnTo>
                      <a:pt x="54" y="0"/>
                    </a:lnTo>
                    <a:lnTo>
                      <a:pt x="63" y="0"/>
                    </a:lnTo>
                    <a:lnTo>
                      <a:pt x="67" y="0"/>
                    </a:lnTo>
                    <a:lnTo>
                      <a:pt x="76" y="0"/>
                    </a:lnTo>
                    <a:lnTo>
                      <a:pt x="81" y="0"/>
                    </a:lnTo>
                    <a:lnTo>
                      <a:pt x="85" y="0"/>
                    </a:lnTo>
                    <a:lnTo>
                      <a:pt x="94" y="0"/>
                    </a:lnTo>
                    <a:lnTo>
                      <a:pt x="99" y="0"/>
                    </a:lnTo>
                    <a:lnTo>
                      <a:pt x="108" y="0"/>
                    </a:lnTo>
                    <a:lnTo>
                      <a:pt x="112" y="0"/>
                    </a:lnTo>
                    <a:lnTo>
                      <a:pt x="121" y="0"/>
                    </a:lnTo>
                    <a:lnTo>
                      <a:pt x="126" y="0"/>
                    </a:lnTo>
                    <a:lnTo>
                      <a:pt x="135" y="0"/>
                    </a:lnTo>
                    <a:lnTo>
                      <a:pt x="139" y="0"/>
                    </a:lnTo>
                    <a:lnTo>
                      <a:pt x="148" y="0"/>
                    </a:lnTo>
                    <a:lnTo>
                      <a:pt x="153" y="0"/>
                    </a:lnTo>
                    <a:lnTo>
                      <a:pt x="163"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26" name="Freeform 570">
                <a:extLst>
                  <a:ext uri="{FF2B5EF4-FFF2-40B4-BE49-F238E27FC236}">
                    <a16:creationId xmlns:a16="http://schemas.microsoft.com/office/drawing/2014/main" id="{5896AEE3-B3DA-436E-987F-83CB6E5CDCE0}"/>
                  </a:ext>
                </a:extLst>
              </p:cNvPr>
              <p:cNvSpPr>
                <a:spLocks/>
              </p:cNvSpPr>
              <p:nvPr/>
            </p:nvSpPr>
            <p:spPr bwMode="auto">
              <a:xfrm>
                <a:off x="2328" y="1535"/>
                <a:ext cx="162" cy="0"/>
              </a:xfrm>
              <a:custGeom>
                <a:avLst/>
                <a:gdLst>
                  <a:gd name="T0" fmla="*/ 0 w 162"/>
                  <a:gd name="T1" fmla="*/ 4 w 162"/>
                  <a:gd name="T2" fmla="*/ 13 w 162"/>
                  <a:gd name="T3" fmla="*/ 22 w 162"/>
                  <a:gd name="T4" fmla="*/ 27 w 162"/>
                  <a:gd name="T5" fmla="*/ 36 w 162"/>
                  <a:gd name="T6" fmla="*/ 40 w 162"/>
                  <a:gd name="T7" fmla="*/ 49 w 162"/>
                  <a:gd name="T8" fmla="*/ 54 w 162"/>
                  <a:gd name="T9" fmla="*/ 63 w 162"/>
                  <a:gd name="T10" fmla="*/ 67 w 162"/>
                  <a:gd name="T11" fmla="*/ 76 w 162"/>
                  <a:gd name="T12" fmla="*/ 81 w 162"/>
                  <a:gd name="T13" fmla="*/ 90 w 162"/>
                  <a:gd name="T14" fmla="*/ 94 w 162"/>
                  <a:gd name="T15" fmla="*/ 103 w 162"/>
                  <a:gd name="T16" fmla="*/ 108 w 162"/>
                  <a:gd name="T17" fmla="*/ 117 w 162"/>
                  <a:gd name="T18" fmla="*/ 121 w 162"/>
                  <a:gd name="T19" fmla="*/ 130 w 162"/>
                  <a:gd name="T20" fmla="*/ 135 w 162"/>
                  <a:gd name="T21" fmla="*/ 144 w 162"/>
                  <a:gd name="T22" fmla="*/ 148 w 162"/>
                  <a:gd name="T23" fmla="*/ 157 w 162"/>
                  <a:gd name="T24" fmla="*/ 162 w 162"/>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162"/>
                  <a:gd name="T51" fmla="*/ 162 w 162"/>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162">
                    <a:moveTo>
                      <a:pt x="0" y="0"/>
                    </a:moveTo>
                    <a:lnTo>
                      <a:pt x="4" y="0"/>
                    </a:lnTo>
                    <a:lnTo>
                      <a:pt x="13" y="0"/>
                    </a:lnTo>
                    <a:lnTo>
                      <a:pt x="22" y="0"/>
                    </a:lnTo>
                    <a:lnTo>
                      <a:pt x="27" y="0"/>
                    </a:lnTo>
                    <a:lnTo>
                      <a:pt x="36" y="0"/>
                    </a:lnTo>
                    <a:lnTo>
                      <a:pt x="40" y="0"/>
                    </a:lnTo>
                    <a:lnTo>
                      <a:pt x="49" y="0"/>
                    </a:lnTo>
                    <a:lnTo>
                      <a:pt x="54" y="0"/>
                    </a:lnTo>
                    <a:lnTo>
                      <a:pt x="63" y="0"/>
                    </a:lnTo>
                    <a:lnTo>
                      <a:pt x="67" y="0"/>
                    </a:lnTo>
                    <a:lnTo>
                      <a:pt x="76" y="0"/>
                    </a:lnTo>
                    <a:lnTo>
                      <a:pt x="81" y="0"/>
                    </a:lnTo>
                    <a:lnTo>
                      <a:pt x="90" y="0"/>
                    </a:lnTo>
                    <a:lnTo>
                      <a:pt x="94" y="0"/>
                    </a:lnTo>
                    <a:lnTo>
                      <a:pt x="103" y="0"/>
                    </a:lnTo>
                    <a:lnTo>
                      <a:pt x="108" y="0"/>
                    </a:lnTo>
                    <a:lnTo>
                      <a:pt x="117" y="0"/>
                    </a:lnTo>
                    <a:lnTo>
                      <a:pt x="121" y="0"/>
                    </a:lnTo>
                    <a:lnTo>
                      <a:pt x="130" y="0"/>
                    </a:lnTo>
                    <a:lnTo>
                      <a:pt x="135" y="0"/>
                    </a:lnTo>
                    <a:lnTo>
                      <a:pt x="144" y="0"/>
                    </a:lnTo>
                    <a:lnTo>
                      <a:pt x="148" y="0"/>
                    </a:lnTo>
                    <a:lnTo>
                      <a:pt x="157" y="0"/>
                    </a:lnTo>
                    <a:lnTo>
                      <a:pt x="162"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27" name="Freeform 571">
                <a:extLst>
                  <a:ext uri="{FF2B5EF4-FFF2-40B4-BE49-F238E27FC236}">
                    <a16:creationId xmlns:a16="http://schemas.microsoft.com/office/drawing/2014/main" id="{DAEF9AB3-5C46-4E9C-AEE8-96F11E6EA95E}"/>
                  </a:ext>
                </a:extLst>
              </p:cNvPr>
              <p:cNvSpPr>
                <a:spLocks/>
              </p:cNvSpPr>
              <p:nvPr/>
            </p:nvSpPr>
            <p:spPr bwMode="auto">
              <a:xfrm>
                <a:off x="2301" y="1531"/>
                <a:ext cx="166" cy="0"/>
              </a:xfrm>
              <a:custGeom>
                <a:avLst/>
                <a:gdLst>
                  <a:gd name="T0" fmla="*/ 0 w 166"/>
                  <a:gd name="T1" fmla="*/ 4 w 166"/>
                  <a:gd name="T2" fmla="*/ 13 w 166"/>
                  <a:gd name="T3" fmla="*/ 18 w 166"/>
                  <a:gd name="T4" fmla="*/ 27 w 166"/>
                  <a:gd name="T5" fmla="*/ 31 w 166"/>
                  <a:gd name="T6" fmla="*/ 40 w 166"/>
                  <a:gd name="T7" fmla="*/ 45 w 166"/>
                  <a:gd name="T8" fmla="*/ 54 w 166"/>
                  <a:gd name="T9" fmla="*/ 63 w 166"/>
                  <a:gd name="T10" fmla="*/ 67 w 166"/>
                  <a:gd name="T11" fmla="*/ 76 w 166"/>
                  <a:gd name="T12" fmla="*/ 81 w 166"/>
                  <a:gd name="T13" fmla="*/ 90 w 166"/>
                  <a:gd name="T14" fmla="*/ 94 w 166"/>
                  <a:gd name="T15" fmla="*/ 103 w 166"/>
                  <a:gd name="T16" fmla="*/ 112 w 166"/>
                  <a:gd name="T17" fmla="*/ 117 w 166"/>
                  <a:gd name="T18" fmla="*/ 126 w 166"/>
                  <a:gd name="T19" fmla="*/ 130 w 166"/>
                  <a:gd name="T20" fmla="*/ 139 w 166"/>
                  <a:gd name="T21" fmla="*/ 144 w 166"/>
                  <a:gd name="T22" fmla="*/ 153 w 166"/>
                  <a:gd name="T23" fmla="*/ 162 w 166"/>
                  <a:gd name="T24" fmla="*/ 166 w 16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166"/>
                  <a:gd name="T51" fmla="*/ 166 w 166"/>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166">
                    <a:moveTo>
                      <a:pt x="0" y="0"/>
                    </a:moveTo>
                    <a:lnTo>
                      <a:pt x="4" y="0"/>
                    </a:lnTo>
                    <a:lnTo>
                      <a:pt x="13" y="0"/>
                    </a:lnTo>
                    <a:lnTo>
                      <a:pt x="18" y="0"/>
                    </a:lnTo>
                    <a:lnTo>
                      <a:pt x="27" y="0"/>
                    </a:lnTo>
                    <a:lnTo>
                      <a:pt x="31" y="0"/>
                    </a:lnTo>
                    <a:lnTo>
                      <a:pt x="40" y="0"/>
                    </a:lnTo>
                    <a:lnTo>
                      <a:pt x="45" y="0"/>
                    </a:lnTo>
                    <a:lnTo>
                      <a:pt x="54" y="0"/>
                    </a:lnTo>
                    <a:lnTo>
                      <a:pt x="63" y="0"/>
                    </a:lnTo>
                    <a:lnTo>
                      <a:pt x="67" y="0"/>
                    </a:lnTo>
                    <a:lnTo>
                      <a:pt x="76" y="0"/>
                    </a:lnTo>
                    <a:lnTo>
                      <a:pt x="81" y="0"/>
                    </a:lnTo>
                    <a:lnTo>
                      <a:pt x="90" y="0"/>
                    </a:lnTo>
                    <a:lnTo>
                      <a:pt x="94" y="0"/>
                    </a:lnTo>
                    <a:lnTo>
                      <a:pt x="103" y="0"/>
                    </a:lnTo>
                    <a:lnTo>
                      <a:pt x="112" y="0"/>
                    </a:lnTo>
                    <a:lnTo>
                      <a:pt x="117" y="0"/>
                    </a:lnTo>
                    <a:lnTo>
                      <a:pt x="126" y="0"/>
                    </a:lnTo>
                    <a:lnTo>
                      <a:pt x="130" y="0"/>
                    </a:lnTo>
                    <a:lnTo>
                      <a:pt x="139" y="0"/>
                    </a:lnTo>
                    <a:lnTo>
                      <a:pt x="144" y="0"/>
                    </a:lnTo>
                    <a:lnTo>
                      <a:pt x="153" y="0"/>
                    </a:lnTo>
                    <a:lnTo>
                      <a:pt x="162" y="0"/>
                    </a:lnTo>
                    <a:lnTo>
                      <a:pt x="166"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28" name="Freeform 572">
                <a:extLst>
                  <a:ext uri="{FF2B5EF4-FFF2-40B4-BE49-F238E27FC236}">
                    <a16:creationId xmlns:a16="http://schemas.microsoft.com/office/drawing/2014/main" id="{8D82EF30-B3B7-4F58-8100-1D055233ACC5}"/>
                  </a:ext>
                </a:extLst>
              </p:cNvPr>
              <p:cNvSpPr>
                <a:spLocks/>
              </p:cNvSpPr>
              <p:nvPr/>
            </p:nvSpPr>
            <p:spPr bwMode="auto">
              <a:xfrm>
                <a:off x="2283" y="1525"/>
                <a:ext cx="162" cy="0"/>
              </a:xfrm>
              <a:custGeom>
                <a:avLst/>
                <a:gdLst>
                  <a:gd name="T0" fmla="*/ 0 w 162"/>
                  <a:gd name="T1" fmla="*/ 4 w 162"/>
                  <a:gd name="T2" fmla="*/ 13 w 162"/>
                  <a:gd name="T3" fmla="*/ 18 w 162"/>
                  <a:gd name="T4" fmla="*/ 27 w 162"/>
                  <a:gd name="T5" fmla="*/ 31 w 162"/>
                  <a:gd name="T6" fmla="*/ 40 w 162"/>
                  <a:gd name="T7" fmla="*/ 45 w 162"/>
                  <a:gd name="T8" fmla="*/ 54 w 162"/>
                  <a:gd name="T9" fmla="*/ 58 w 162"/>
                  <a:gd name="T10" fmla="*/ 67 w 162"/>
                  <a:gd name="T11" fmla="*/ 72 w 162"/>
                  <a:gd name="T12" fmla="*/ 81 w 162"/>
                  <a:gd name="T13" fmla="*/ 85 w 162"/>
                  <a:gd name="T14" fmla="*/ 94 w 162"/>
                  <a:gd name="T15" fmla="*/ 99 w 162"/>
                  <a:gd name="T16" fmla="*/ 108 w 162"/>
                  <a:gd name="T17" fmla="*/ 112 w 162"/>
                  <a:gd name="T18" fmla="*/ 121 w 162"/>
                  <a:gd name="T19" fmla="*/ 126 w 162"/>
                  <a:gd name="T20" fmla="*/ 135 w 162"/>
                  <a:gd name="T21" fmla="*/ 144 w 162"/>
                  <a:gd name="T22" fmla="*/ 148 w 162"/>
                  <a:gd name="T23" fmla="*/ 157 w 162"/>
                  <a:gd name="T24" fmla="*/ 162 w 162"/>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162"/>
                  <a:gd name="T51" fmla="*/ 162 w 162"/>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162">
                    <a:moveTo>
                      <a:pt x="0" y="0"/>
                    </a:moveTo>
                    <a:lnTo>
                      <a:pt x="4" y="0"/>
                    </a:lnTo>
                    <a:lnTo>
                      <a:pt x="13" y="0"/>
                    </a:lnTo>
                    <a:lnTo>
                      <a:pt x="18" y="0"/>
                    </a:lnTo>
                    <a:lnTo>
                      <a:pt x="27" y="0"/>
                    </a:lnTo>
                    <a:lnTo>
                      <a:pt x="31" y="0"/>
                    </a:lnTo>
                    <a:lnTo>
                      <a:pt x="40" y="0"/>
                    </a:lnTo>
                    <a:lnTo>
                      <a:pt x="45" y="0"/>
                    </a:lnTo>
                    <a:lnTo>
                      <a:pt x="54" y="0"/>
                    </a:lnTo>
                    <a:lnTo>
                      <a:pt x="58" y="0"/>
                    </a:lnTo>
                    <a:lnTo>
                      <a:pt x="67" y="0"/>
                    </a:lnTo>
                    <a:lnTo>
                      <a:pt x="72" y="0"/>
                    </a:lnTo>
                    <a:lnTo>
                      <a:pt x="81" y="0"/>
                    </a:lnTo>
                    <a:lnTo>
                      <a:pt x="85" y="0"/>
                    </a:lnTo>
                    <a:lnTo>
                      <a:pt x="94" y="0"/>
                    </a:lnTo>
                    <a:lnTo>
                      <a:pt x="99" y="0"/>
                    </a:lnTo>
                    <a:lnTo>
                      <a:pt x="108" y="0"/>
                    </a:lnTo>
                    <a:lnTo>
                      <a:pt x="112" y="0"/>
                    </a:lnTo>
                    <a:lnTo>
                      <a:pt x="121" y="0"/>
                    </a:lnTo>
                    <a:lnTo>
                      <a:pt x="126" y="0"/>
                    </a:lnTo>
                    <a:lnTo>
                      <a:pt x="135" y="0"/>
                    </a:lnTo>
                    <a:lnTo>
                      <a:pt x="144" y="0"/>
                    </a:lnTo>
                    <a:lnTo>
                      <a:pt x="148" y="0"/>
                    </a:lnTo>
                    <a:lnTo>
                      <a:pt x="157" y="0"/>
                    </a:lnTo>
                    <a:lnTo>
                      <a:pt x="162"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29" name="Freeform 573">
                <a:extLst>
                  <a:ext uri="{FF2B5EF4-FFF2-40B4-BE49-F238E27FC236}">
                    <a16:creationId xmlns:a16="http://schemas.microsoft.com/office/drawing/2014/main" id="{8660D65D-35A0-4730-B253-A804333491B6}"/>
                  </a:ext>
                </a:extLst>
              </p:cNvPr>
              <p:cNvSpPr>
                <a:spLocks/>
              </p:cNvSpPr>
              <p:nvPr/>
            </p:nvSpPr>
            <p:spPr bwMode="auto">
              <a:xfrm>
                <a:off x="2274" y="1521"/>
                <a:ext cx="157" cy="0"/>
              </a:xfrm>
              <a:custGeom>
                <a:avLst/>
                <a:gdLst>
                  <a:gd name="T0" fmla="*/ 0 w 157"/>
                  <a:gd name="T1" fmla="*/ 9 w 157"/>
                  <a:gd name="T2" fmla="*/ 13 w 157"/>
                  <a:gd name="T3" fmla="*/ 22 w 157"/>
                  <a:gd name="T4" fmla="*/ 27 w 157"/>
                  <a:gd name="T5" fmla="*/ 36 w 157"/>
                  <a:gd name="T6" fmla="*/ 40 w 157"/>
                  <a:gd name="T7" fmla="*/ 49 w 157"/>
                  <a:gd name="T8" fmla="*/ 54 w 157"/>
                  <a:gd name="T9" fmla="*/ 58 w 157"/>
                  <a:gd name="T10" fmla="*/ 67 w 157"/>
                  <a:gd name="T11" fmla="*/ 72 w 157"/>
                  <a:gd name="T12" fmla="*/ 81 w 157"/>
                  <a:gd name="T13" fmla="*/ 85 w 157"/>
                  <a:gd name="T14" fmla="*/ 94 w 157"/>
                  <a:gd name="T15" fmla="*/ 99 w 157"/>
                  <a:gd name="T16" fmla="*/ 103 w 157"/>
                  <a:gd name="T17" fmla="*/ 112 w 157"/>
                  <a:gd name="T18" fmla="*/ 117 w 157"/>
                  <a:gd name="T19" fmla="*/ 126 w 157"/>
                  <a:gd name="T20" fmla="*/ 130 w 157"/>
                  <a:gd name="T21" fmla="*/ 139 w 157"/>
                  <a:gd name="T22" fmla="*/ 144 w 157"/>
                  <a:gd name="T23" fmla="*/ 153 w 157"/>
                  <a:gd name="T24" fmla="*/ 157 w 157"/>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157"/>
                  <a:gd name="T51" fmla="*/ 157 w 157"/>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157">
                    <a:moveTo>
                      <a:pt x="0" y="0"/>
                    </a:moveTo>
                    <a:lnTo>
                      <a:pt x="9" y="0"/>
                    </a:lnTo>
                    <a:lnTo>
                      <a:pt x="13" y="0"/>
                    </a:lnTo>
                    <a:lnTo>
                      <a:pt x="22" y="0"/>
                    </a:lnTo>
                    <a:lnTo>
                      <a:pt x="27" y="0"/>
                    </a:lnTo>
                    <a:lnTo>
                      <a:pt x="36" y="0"/>
                    </a:lnTo>
                    <a:lnTo>
                      <a:pt x="40" y="0"/>
                    </a:lnTo>
                    <a:lnTo>
                      <a:pt x="49" y="0"/>
                    </a:lnTo>
                    <a:lnTo>
                      <a:pt x="54" y="0"/>
                    </a:lnTo>
                    <a:lnTo>
                      <a:pt x="58" y="0"/>
                    </a:lnTo>
                    <a:lnTo>
                      <a:pt x="67" y="0"/>
                    </a:lnTo>
                    <a:lnTo>
                      <a:pt x="72" y="0"/>
                    </a:lnTo>
                    <a:lnTo>
                      <a:pt x="81" y="0"/>
                    </a:lnTo>
                    <a:lnTo>
                      <a:pt x="85" y="0"/>
                    </a:lnTo>
                    <a:lnTo>
                      <a:pt x="94" y="0"/>
                    </a:lnTo>
                    <a:lnTo>
                      <a:pt x="99" y="0"/>
                    </a:lnTo>
                    <a:lnTo>
                      <a:pt x="103" y="0"/>
                    </a:lnTo>
                    <a:lnTo>
                      <a:pt x="112" y="0"/>
                    </a:lnTo>
                    <a:lnTo>
                      <a:pt x="117" y="0"/>
                    </a:lnTo>
                    <a:lnTo>
                      <a:pt x="126" y="0"/>
                    </a:lnTo>
                    <a:lnTo>
                      <a:pt x="130" y="0"/>
                    </a:lnTo>
                    <a:lnTo>
                      <a:pt x="139" y="0"/>
                    </a:lnTo>
                    <a:lnTo>
                      <a:pt x="144" y="0"/>
                    </a:lnTo>
                    <a:lnTo>
                      <a:pt x="153" y="0"/>
                    </a:lnTo>
                    <a:lnTo>
                      <a:pt x="157"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30" name="Freeform 574">
                <a:extLst>
                  <a:ext uri="{FF2B5EF4-FFF2-40B4-BE49-F238E27FC236}">
                    <a16:creationId xmlns:a16="http://schemas.microsoft.com/office/drawing/2014/main" id="{CA12C61D-8A9E-43AB-A668-8A656A4132E8}"/>
                  </a:ext>
                </a:extLst>
              </p:cNvPr>
              <p:cNvSpPr>
                <a:spLocks/>
              </p:cNvSpPr>
              <p:nvPr/>
            </p:nvSpPr>
            <p:spPr bwMode="auto">
              <a:xfrm>
                <a:off x="2269" y="1517"/>
                <a:ext cx="149" cy="0"/>
              </a:xfrm>
              <a:custGeom>
                <a:avLst/>
                <a:gdLst>
                  <a:gd name="T0" fmla="*/ 0 w 149"/>
                  <a:gd name="T1" fmla="*/ 5 w 149"/>
                  <a:gd name="T2" fmla="*/ 14 w 149"/>
                  <a:gd name="T3" fmla="*/ 18 w 149"/>
                  <a:gd name="T4" fmla="*/ 27 w 149"/>
                  <a:gd name="T5" fmla="*/ 32 w 149"/>
                  <a:gd name="T6" fmla="*/ 36 w 149"/>
                  <a:gd name="T7" fmla="*/ 45 w 149"/>
                  <a:gd name="T8" fmla="*/ 50 w 149"/>
                  <a:gd name="T9" fmla="*/ 54 w 149"/>
                  <a:gd name="T10" fmla="*/ 63 w 149"/>
                  <a:gd name="T11" fmla="*/ 68 w 149"/>
                  <a:gd name="T12" fmla="*/ 72 w 149"/>
                  <a:gd name="T13" fmla="*/ 81 w 149"/>
                  <a:gd name="T14" fmla="*/ 86 w 149"/>
                  <a:gd name="T15" fmla="*/ 95 w 149"/>
                  <a:gd name="T16" fmla="*/ 99 w 149"/>
                  <a:gd name="T17" fmla="*/ 104 w 149"/>
                  <a:gd name="T18" fmla="*/ 113 w 149"/>
                  <a:gd name="T19" fmla="*/ 117 w 149"/>
                  <a:gd name="T20" fmla="*/ 122 w 149"/>
                  <a:gd name="T21" fmla="*/ 131 w 149"/>
                  <a:gd name="T22" fmla="*/ 135 w 149"/>
                  <a:gd name="T23" fmla="*/ 140 w 149"/>
                  <a:gd name="T24" fmla="*/ 149 w 149"/>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149"/>
                  <a:gd name="T51" fmla="*/ 149 w 149"/>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149">
                    <a:moveTo>
                      <a:pt x="0" y="0"/>
                    </a:moveTo>
                    <a:lnTo>
                      <a:pt x="5" y="0"/>
                    </a:lnTo>
                    <a:lnTo>
                      <a:pt x="14" y="0"/>
                    </a:lnTo>
                    <a:lnTo>
                      <a:pt x="18" y="0"/>
                    </a:lnTo>
                    <a:lnTo>
                      <a:pt x="27" y="0"/>
                    </a:lnTo>
                    <a:lnTo>
                      <a:pt x="32" y="0"/>
                    </a:lnTo>
                    <a:lnTo>
                      <a:pt x="36" y="0"/>
                    </a:lnTo>
                    <a:lnTo>
                      <a:pt x="45" y="0"/>
                    </a:lnTo>
                    <a:lnTo>
                      <a:pt x="50" y="0"/>
                    </a:lnTo>
                    <a:lnTo>
                      <a:pt x="54" y="0"/>
                    </a:lnTo>
                    <a:lnTo>
                      <a:pt x="63" y="0"/>
                    </a:lnTo>
                    <a:lnTo>
                      <a:pt x="68" y="0"/>
                    </a:lnTo>
                    <a:lnTo>
                      <a:pt x="72" y="0"/>
                    </a:lnTo>
                    <a:lnTo>
                      <a:pt x="81" y="0"/>
                    </a:lnTo>
                    <a:lnTo>
                      <a:pt x="86" y="0"/>
                    </a:lnTo>
                    <a:lnTo>
                      <a:pt x="95" y="0"/>
                    </a:lnTo>
                    <a:lnTo>
                      <a:pt x="99" y="0"/>
                    </a:lnTo>
                    <a:lnTo>
                      <a:pt x="104" y="0"/>
                    </a:lnTo>
                    <a:lnTo>
                      <a:pt x="113" y="0"/>
                    </a:lnTo>
                    <a:lnTo>
                      <a:pt x="117" y="0"/>
                    </a:lnTo>
                    <a:lnTo>
                      <a:pt x="122" y="0"/>
                    </a:lnTo>
                    <a:lnTo>
                      <a:pt x="131" y="0"/>
                    </a:lnTo>
                    <a:lnTo>
                      <a:pt x="135" y="0"/>
                    </a:lnTo>
                    <a:lnTo>
                      <a:pt x="140" y="0"/>
                    </a:lnTo>
                    <a:lnTo>
                      <a:pt x="149"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31" name="Freeform 575">
                <a:extLst>
                  <a:ext uri="{FF2B5EF4-FFF2-40B4-BE49-F238E27FC236}">
                    <a16:creationId xmlns:a16="http://schemas.microsoft.com/office/drawing/2014/main" id="{FE8905FB-F92A-4867-BFFD-BB7A03ED76EF}"/>
                  </a:ext>
                </a:extLst>
              </p:cNvPr>
              <p:cNvSpPr>
                <a:spLocks/>
              </p:cNvSpPr>
              <p:nvPr/>
            </p:nvSpPr>
            <p:spPr bwMode="auto">
              <a:xfrm>
                <a:off x="2265" y="1517"/>
                <a:ext cx="139" cy="0"/>
              </a:xfrm>
              <a:custGeom>
                <a:avLst/>
                <a:gdLst>
                  <a:gd name="T0" fmla="*/ 0 w 139"/>
                  <a:gd name="T1" fmla="*/ 4 w 139"/>
                  <a:gd name="T2" fmla="*/ 9 w 139"/>
                  <a:gd name="T3" fmla="*/ 18 w 139"/>
                  <a:gd name="T4" fmla="*/ 22 w 139"/>
                  <a:gd name="T5" fmla="*/ 27 w 139"/>
                  <a:gd name="T6" fmla="*/ 36 w 139"/>
                  <a:gd name="T7" fmla="*/ 40 w 139"/>
                  <a:gd name="T8" fmla="*/ 45 w 139"/>
                  <a:gd name="T9" fmla="*/ 49 w 139"/>
                  <a:gd name="T10" fmla="*/ 58 w 139"/>
                  <a:gd name="T11" fmla="*/ 63 w 139"/>
                  <a:gd name="T12" fmla="*/ 67 w 139"/>
                  <a:gd name="T13" fmla="*/ 76 w 139"/>
                  <a:gd name="T14" fmla="*/ 81 w 139"/>
                  <a:gd name="T15" fmla="*/ 85 w 139"/>
                  <a:gd name="T16" fmla="*/ 90 w 139"/>
                  <a:gd name="T17" fmla="*/ 99 w 139"/>
                  <a:gd name="T18" fmla="*/ 103 w 139"/>
                  <a:gd name="T19" fmla="*/ 108 w 139"/>
                  <a:gd name="T20" fmla="*/ 117 w 139"/>
                  <a:gd name="T21" fmla="*/ 121 w 139"/>
                  <a:gd name="T22" fmla="*/ 126 w 139"/>
                  <a:gd name="T23" fmla="*/ 130 w 139"/>
                  <a:gd name="T24" fmla="*/ 139 w 139"/>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139"/>
                  <a:gd name="T51" fmla="*/ 139 w 139"/>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139">
                    <a:moveTo>
                      <a:pt x="0" y="0"/>
                    </a:moveTo>
                    <a:lnTo>
                      <a:pt x="4" y="0"/>
                    </a:lnTo>
                    <a:lnTo>
                      <a:pt x="9" y="0"/>
                    </a:lnTo>
                    <a:lnTo>
                      <a:pt x="18" y="0"/>
                    </a:lnTo>
                    <a:lnTo>
                      <a:pt x="22" y="0"/>
                    </a:lnTo>
                    <a:lnTo>
                      <a:pt x="27" y="0"/>
                    </a:lnTo>
                    <a:lnTo>
                      <a:pt x="36" y="0"/>
                    </a:lnTo>
                    <a:lnTo>
                      <a:pt x="40" y="0"/>
                    </a:lnTo>
                    <a:lnTo>
                      <a:pt x="45" y="0"/>
                    </a:lnTo>
                    <a:lnTo>
                      <a:pt x="49" y="0"/>
                    </a:lnTo>
                    <a:lnTo>
                      <a:pt x="58" y="0"/>
                    </a:lnTo>
                    <a:lnTo>
                      <a:pt x="63" y="0"/>
                    </a:lnTo>
                    <a:lnTo>
                      <a:pt x="67" y="0"/>
                    </a:lnTo>
                    <a:lnTo>
                      <a:pt x="76" y="0"/>
                    </a:lnTo>
                    <a:lnTo>
                      <a:pt x="81" y="0"/>
                    </a:lnTo>
                    <a:lnTo>
                      <a:pt x="85" y="0"/>
                    </a:lnTo>
                    <a:lnTo>
                      <a:pt x="90" y="0"/>
                    </a:lnTo>
                    <a:lnTo>
                      <a:pt x="99" y="0"/>
                    </a:lnTo>
                    <a:lnTo>
                      <a:pt x="103" y="0"/>
                    </a:lnTo>
                    <a:lnTo>
                      <a:pt x="108" y="0"/>
                    </a:lnTo>
                    <a:lnTo>
                      <a:pt x="117" y="0"/>
                    </a:lnTo>
                    <a:lnTo>
                      <a:pt x="121" y="0"/>
                    </a:lnTo>
                    <a:lnTo>
                      <a:pt x="126" y="0"/>
                    </a:lnTo>
                    <a:lnTo>
                      <a:pt x="130" y="0"/>
                    </a:lnTo>
                    <a:lnTo>
                      <a:pt x="139"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32" name="Freeform 576">
                <a:extLst>
                  <a:ext uri="{FF2B5EF4-FFF2-40B4-BE49-F238E27FC236}">
                    <a16:creationId xmlns:a16="http://schemas.microsoft.com/office/drawing/2014/main" id="{92F68D7A-CDAD-4934-BEB0-BDE109298879}"/>
                  </a:ext>
                </a:extLst>
              </p:cNvPr>
              <p:cNvSpPr>
                <a:spLocks/>
              </p:cNvSpPr>
              <p:nvPr/>
            </p:nvSpPr>
            <p:spPr bwMode="auto">
              <a:xfrm>
                <a:off x="2255" y="1511"/>
                <a:ext cx="136" cy="0"/>
              </a:xfrm>
              <a:custGeom>
                <a:avLst/>
                <a:gdLst>
                  <a:gd name="T0" fmla="*/ 0 w 136"/>
                  <a:gd name="T1" fmla="*/ 10 w 136"/>
                  <a:gd name="T2" fmla="*/ 14 w 136"/>
                  <a:gd name="T3" fmla="*/ 19 w 136"/>
                  <a:gd name="T4" fmla="*/ 23 w 136"/>
                  <a:gd name="T5" fmla="*/ 32 w 136"/>
                  <a:gd name="T6" fmla="*/ 37 w 136"/>
                  <a:gd name="T7" fmla="*/ 41 w 136"/>
                  <a:gd name="T8" fmla="*/ 46 w 136"/>
                  <a:gd name="T9" fmla="*/ 50 w 136"/>
                  <a:gd name="T10" fmla="*/ 59 w 136"/>
                  <a:gd name="T11" fmla="*/ 64 w 136"/>
                  <a:gd name="T12" fmla="*/ 68 w 136"/>
                  <a:gd name="T13" fmla="*/ 73 w 136"/>
                  <a:gd name="T14" fmla="*/ 77 w 136"/>
                  <a:gd name="T15" fmla="*/ 86 w 136"/>
                  <a:gd name="T16" fmla="*/ 91 w 136"/>
                  <a:gd name="T17" fmla="*/ 95 w 136"/>
                  <a:gd name="T18" fmla="*/ 100 w 136"/>
                  <a:gd name="T19" fmla="*/ 104 w 136"/>
                  <a:gd name="T20" fmla="*/ 113 w 136"/>
                  <a:gd name="T21" fmla="*/ 118 w 136"/>
                  <a:gd name="T22" fmla="*/ 122 w 136"/>
                  <a:gd name="T23" fmla="*/ 127 w 136"/>
                  <a:gd name="T24" fmla="*/ 136 w 1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136"/>
                  <a:gd name="T51" fmla="*/ 136 w 136"/>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136">
                    <a:moveTo>
                      <a:pt x="0" y="0"/>
                    </a:moveTo>
                    <a:lnTo>
                      <a:pt x="10" y="0"/>
                    </a:lnTo>
                    <a:lnTo>
                      <a:pt x="14" y="0"/>
                    </a:lnTo>
                    <a:lnTo>
                      <a:pt x="19" y="0"/>
                    </a:lnTo>
                    <a:lnTo>
                      <a:pt x="23" y="0"/>
                    </a:lnTo>
                    <a:lnTo>
                      <a:pt x="32" y="0"/>
                    </a:lnTo>
                    <a:lnTo>
                      <a:pt x="37" y="0"/>
                    </a:lnTo>
                    <a:lnTo>
                      <a:pt x="41" y="0"/>
                    </a:lnTo>
                    <a:lnTo>
                      <a:pt x="46" y="0"/>
                    </a:lnTo>
                    <a:lnTo>
                      <a:pt x="50" y="0"/>
                    </a:lnTo>
                    <a:lnTo>
                      <a:pt x="59" y="0"/>
                    </a:lnTo>
                    <a:lnTo>
                      <a:pt x="64" y="0"/>
                    </a:lnTo>
                    <a:lnTo>
                      <a:pt x="68" y="0"/>
                    </a:lnTo>
                    <a:lnTo>
                      <a:pt x="73" y="0"/>
                    </a:lnTo>
                    <a:lnTo>
                      <a:pt x="77" y="0"/>
                    </a:lnTo>
                    <a:lnTo>
                      <a:pt x="86" y="0"/>
                    </a:lnTo>
                    <a:lnTo>
                      <a:pt x="91" y="0"/>
                    </a:lnTo>
                    <a:lnTo>
                      <a:pt x="95" y="0"/>
                    </a:lnTo>
                    <a:lnTo>
                      <a:pt x="100" y="0"/>
                    </a:lnTo>
                    <a:lnTo>
                      <a:pt x="104" y="0"/>
                    </a:lnTo>
                    <a:lnTo>
                      <a:pt x="113" y="0"/>
                    </a:lnTo>
                    <a:lnTo>
                      <a:pt x="118" y="0"/>
                    </a:lnTo>
                    <a:lnTo>
                      <a:pt x="122" y="0"/>
                    </a:lnTo>
                    <a:lnTo>
                      <a:pt x="127" y="0"/>
                    </a:lnTo>
                    <a:lnTo>
                      <a:pt x="136"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33" name="Freeform 577">
                <a:extLst>
                  <a:ext uri="{FF2B5EF4-FFF2-40B4-BE49-F238E27FC236}">
                    <a16:creationId xmlns:a16="http://schemas.microsoft.com/office/drawing/2014/main" id="{1D31CD5D-ABFC-445C-A051-61B10A2733F3}"/>
                  </a:ext>
                </a:extLst>
              </p:cNvPr>
              <p:cNvSpPr>
                <a:spLocks/>
              </p:cNvSpPr>
              <p:nvPr/>
            </p:nvSpPr>
            <p:spPr bwMode="auto">
              <a:xfrm>
                <a:off x="2250" y="1507"/>
                <a:ext cx="123" cy="0"/>
              </a:xfrm>
              <a:custGeom>
                <a:avLst/>
                <a:gdLst>
                  <a:gd name="T0" fmla="*/ 0 w 123"/>
                  <a:gd name="T1" fmla="*/ 5 w 123"/>
                  <a:gd name="T2" fmla="*/ 9 w 123"/>
                  <a:gd name="T3" fmla="*/ 19 w 123"/>
                  <a:gd name="T4" fmla="*/ 24 w 123"/>
                  <a:gd name="T5" fmla="*/ 28 w 123"/>
                  <a:gd name="T6" fmla="*/ 33 w 123"/>
                  <a:gd name="T7" fmla="*/ 37 w 123"/>
                  <a:gd name="T8" fmla="*/ 42 w 123"/>
                  <a:gd name="T9" fmla="*/ 46 w 123"/>
                  <a:gd name="T10" fmla="*/ 55 w 123"/>
                  <a:gd name="T11" fmla="*/ 60 w 123"/>
                  <a:gd name="T12" fmla="*/ 64 w 123"/>
                  <a:gd name="T13" fmla="*/ 69 w 123"/>
                  <a:gd name="T14" fmla="*/ 73 w 123"/>
                  <a:gd name="T15" fmla="*/ 78 w 123"/>
                  <a:gd name="T16" fmla="*/ 82 w 123"/>
                  <a:gd name="T17" fmla="*/ 87 w 123"/>
                  <a:gd name="T18" fmla="*/ 96 w 123"/>
                  <a:gd name="T19" fmla="*/ 100 w 123"/>
                  <a:gd name="T20" fmla="*/ 105 w 123"/>
                  <a:gd name="T21" fmla="*/ 109 w 123"/>
                  <a:gd name="T22" fmla="*/ 114 w 123"/>
                  <a:gd name="T23" fmla="*/ 118 w 123"/>
                  <a:gd name="T24" fmla="*/ 123 w 123"/>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123"/>
                  <a:gd name="T51" fmla="*/ 123 w 123"/>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123">
                    <a:moveTo>
                      <a:pt x="0" y="0"/>
                    </a:moveTo>
                    <a:lnTo>
                      <a:pt x="5" y="0"/>
                    </a:lnTo>
                    <a:lnTo>
                      <a:pt x="9" y="0"/>
                    </a:lnTo>
                    <a:lnTo>
                      <a:pt x="19" y="0"/>
                    </a:lnTo>
                    <a:lnTo>
                      <a:pt x="24" y="0"/>
                    </a:lnTo>
                    <a:lnTo>
                      <a:pt x="28" y="0"/>
                    </a:lnTo>
                    <a:lnTo>
                      <a:pt x="33" y="0"/>
                    </a:lnTo>
                    <a:lnTo>
                      <a:pt x="37" y="0"/>
                    </a:lnTo>
                    <a:lnTo>
                      <a:pt x="42" y="0"/>
                    </a:lnTo>
                    <a:lnTo>
                      <a:pt x="46" y="0"/>
                    </a:lnTo>
                    <a:lnTo>
                      <a:pt x="55" y="0"/>
                    </a:lnTo>
                    <a:lnTo>
                      <a:pt x="60" y="0"/>
                    </a:lnTo>
                    <a:lnTo>
                      <a:pt x="64" y="0"/>
                    </a:lnTo>
                    <a:lnTo>
                      <a:pt x="69" y="0"/>
                    </a:lnTo>
                    <a:lnTo>
                      <a:pt x="73" y="0"/>
                    </a:lnTo>
                    <a:lnTo>
                      <a:pt x="78" y="0"/>
                    </a:lnTo>
                    <a:lnTo>
                      <a:pt x="82" y="0"/>
                    </a:lnTo>
                    <a:lnTo>
                      <a:pt x="87" y="0"/>
                    </a:lnTo>
                    <a:lnTo>
                      <a:pt x="96" y="0"/>
                    </a:lnTo>
                    <a:lnTo>
                      <a:pt x="100" y="0"/>
                    </a:lnTo>
                    <a:lnTo>
                      <a:pt x="105" y="0"/>
                    </a:lnTo>
                    <a:lnTo>
                      <a:pt x="109" y="0"/>
                    </a:lnTo>
                    <a:lnTo>
                      <a:pt x="114" y="0"/>
                    </a:lnTo>
                    <a:lnTo>
                      <a:pt x="118" y="0"/>
                    </a:lnTo>
                    <a:lnTo>
                      <a:pt x="123"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34" name="Freeform 578">
                <a:extLst>
                  <a:ext uri="{FF2B5EF4-FFF2-40B4-BE49-F238E27FC236}">
                    <a16:creationId xmlns:a16="http://schemas.microsoft.com/office/drawing/2014/main" id="{B25ACCFB-D139-479E-8F47-72580D8F638E}"/>
                  </a:ext>
                </a:extLst>
              </p:cNvPr>
              <p:cNvSpPr>
                <a:spLocks/>
              </p:cNvSpPr>
              <p:nvPr/>
            </p:nvSpPr>
            <p:spPr bwMode="auto">
              <a:xfrm>
                <a:off x="2246" y="1503"/>
                <a:ext cx="113" cy="0"/>
              </a:xfrm>
              <a:custGeom>
                <a:avLst/>
                <a:gdLst>
                  <a:gd name="T0" fmla="*/ 0 w 113"/>
                  <a:gd name="T1" fmla="*/ 4 w 113"/>
                  <a:gd name="T2" fmla="*/ 9 w 113"/>
                  <a:gd name="T3" fmla="*/ 13 w 113"/>
                  <a:gd name="T4" fmla="*/ 19 w 113"/>
                  <a:gd name="T5" fmla="*/ 23 w 113"/>
                  <a:gd name="T6" fmla="*/ 28 w 113"/>
                  <a:gd name="T7" fmla="*/ 32 w 113"/>
                  <a:gd name="T8" fmla="*/ 37 w 113"/>
                  <a:gd name="T9" fmla="*/ 41 w 113"/>
                  <a:gd name="T10" fmla="*/ 46 w 113"/>
                  <a:gd name="T11" fmla="*/ 55 w 113"/>
                  <a:gd name="T12" fmla="*/ 59 w 113"/>
                  <a:gd name="T13" fmla="*/ 64 w 113"/>
                  <a:gd name="T14" fmla="*/ 68 w 113"/>
                  <a:gd name="T15" fmla="*/ 73 w 113"/>
                  <a:gd name="T16" fmla="*/ 77 w 113"/>
                  <a:gd name="T17" fmla="*/ 82 w 113"/>
                  <a:gd name="T18" fmla="*/ 86 w 113"/>
                  <a:gd name="T19" fmla="*/ 91 w 113"/>
                  <a:gd name="T20" fmla="*/ 95 w 113"/>
                  <a:gd name="T21" fmla="*/ 100 w 113"/>
                  <a:gd name="T22" fmla="*/ 104 w 113"/>
                  <a:gd name="T23" fmla="*/ 109 w 113"/>
                  <a:gd name="T24" fmla="*/ 113 w 113"/>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113"/>
                  <a:gd name="T51" fmla="*/ 113 w 113"/>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113">
                    <a:moveTo>
                      <a:pt x="0" y="0"/>
                    </a:moveTo>
                    <a:lnTo>
                      <a:pt x="4" y="0"/>
                    </a:lnTo>
                    <a:lnTo>
                      <a:pt x="9" y="0"/>
                    </a:lnTo>
                    <a:lnTo>
                      <a:pt x="13" y="0"/>
                    </a:lnTo>
                    <a:lnTo>
                      <a:pt x="19" y="0"/>
                    </a:lnTo>
                    <a:lnTo>
                      <a:pt x="23" y="0"/>
                    </a:lnTo>
                    <a:lnTo>
                      <a:pt x="28" y="0"/>
                    </a:lnTo>
                    <a:lnTo>
                      <a:pt x="32" y="0"/>
                    </a:lnTo>
                    <a:lnTo>
                      <a:pt x="37" y="0"/>
                    </a:lnTo>
                    <a:lnTo>
                      <a:pt x="41" y="0"/>
                    </a:lnTo>
                    <a:lnTo>
                      <a:pt x="46" y="0"/>
                    </a:lnTo>
                    <a:lnTo>
                      <a:pt x="55" y="0"/>
                    </a:lnTo>
                    <a:lnTo>
                      <a:pt x="59" y="0"/>
                    </a:lnTo>
                    <a:lnTo>
                      <a:pt x="64" y="0"/>
                    </a:lnTo>
                    <a:lnTo>
                      <a:pt x="68" y="0"/>
                    </a:lnTo>
                    <a:lnTo>
                      <a:pt x="73" y="0"/>
                    </a:lnTo>
                    <a:lnTo>
                      <a:pt x="77" y="0"/>
                    </a:lnTo>
                    <a:lnTo>
                      <a:pt x="82" y="0"/>
                    </a:lnTo>
                    <a:lnTo>
                      <a:pt x="86" y="0"/>
                    </a:lnTo>
                    <a:lnTo>
                      <a:pt x="91" y="0"/>
                    </a:lnTo>
                    <a:lnTo>
                      <a:pt x="95" y="0"/>
                    </a:lnTo>
                    <a:lnTo>
                      <a:pt x="100" y="0"/>
                    </a:lnTo>
                    <a:lnTo>
                      <a:pt x="104" y="0"/>
                    </a:lnTo>
                    <a:lnTo>
                      <a:pt x="109" y="0"/>
                    </a:lnTo>
                    <a:lnTo>
                      <a:pt x="113"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35" name="Freeform 579">
                <a:extLst>
                  <a:ext uri="{FF2B5EF4-FFF2-40B4-BE49-F238E27FC236}">
                    <a16:creationId xmlns:a16="http://schemas.microsoft.com/office/drawing/2014/main" id="{AEE8786C-100C-4259-8B6C-D8FFB73218CB}"/>
                  </a:ext>
                </a:extLst>
              </p:cNvPr>
              <p:cNvSpPr>
                <a:spLocks/>
              </p:cNvSpPr>
              <p:nvPr/>
            </p:nvSpPr>
            <p:spPr bwMode="auto">
              <a:xfrm>
                <a:off x="2237" y="1497"/>
                <a:ext cx="109" cy="0"/>
              </a:xfrm>
              <a:custGeom>
                <a:avLst/>
                <a:gdLst>
                  <a:gd name="T0" fmla="*/ 0 w 109"/>
                  <a:gd name="T1" fmla="*/ 4 w 109"/>
                  <a:gd name="T2" fmla="*/ 9 w 109"/>
                  <a:gd name="T3" fmla="*/ 13 w 109"/>
                  <a:gd name="T4" fmla="*/ 18 w 109"/>
                  <a:gd name="T5" fmla="*/ 22 w 109"/>
                  <a:gd name="T6" fmla="*/ 28 w 109"/>
                  <a:gd name="T7" fmla="*/ 32 w 109"/>
                  <a:gd name="T8" fmla="*/ 37 w 109"/>
                  <a:gd name="T9" fmla="*/ 41 w 109"/>
                  <a:gd name="T10" fmla="*/ 46 w 109"/>
                  <a:gd name="T11" fmla="*/ 50 w 109"/>
                  <a:gd name="T12" fmla="*/ 55 w 109"/>
                  <a:gd name="T13" fmla="*/ 59 w 109"/>
                  <a:gd name="T14" fmla="*/ 64 w 109"/>
                  <a:gd name="T15" fmla="*/ 68 w 109"/>
                  <a:gd name="T16" fmla="*/ 73 w 109"/>
                  <a:gd name="T17" fmla="*/ 77 w 109"/>
                  <a:gd name="T18" fmla="*/ 82 w 109"/>
                  <a:gd name="T19" fmla="*/ 86 w 109"/>
                  <a:gd name="T20" fmla="*/ 91 w 109"/>
                  <a:gd name="T21" fmla="*/ 95 w 109"/>
                  <a:gd name="T22" fmla="*/ 100 w 109"/>
                  <a:gd name="T23" fmla="*/ 104 w 109"/>
                  <a:gd name="T24" fmla="*/ 109 w 109"/>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109"/>
                  <a:gd name="T51" fmla="*/ 109 w 109"/>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109">
                    <a:moveTo>
                      <a:pt x="0" y="0"/>
                    </a:moveTo>
                    <a:lnTo>
                      <a:pt x="4" y="0"/>
                    </a:lnTo>
                    <a:lnTo>
                      <a:pt x="9" y="0"/>
                    </a:lnTo>
                    <a:lnTo>
                      <a:pt x="13" y="0"/>
                    </a:lnTo>
                    <a:lnTo>
                      <a:pt x="18" y="0"/>
                    </a:lnTo>
                    <a:lnTo>
                      <a:pt x="22" y="0"/>
                    </a:lnTo>
                    <a:lnTo>
                      <a:pt x="28" y="0"/>
                    </a:lnTo>
                    <a:lnTo>
                      <a:pt x="32" y="0"/>
                    </a:lnTo>
                    <a:lnTo>
                      <a:pt x="37" y="0"/>
                    </a:lnTo>
                    <a:lnTo>
                      <a:pt x="41" y="0"/>
                    </a:lnTo>
                    <a:lnTo>
                      <a:pt x="46" y="0"/>
                    </a:lnTo>
                    <a:lnTo>
                      <a:pt x="50" y="0"/>
                    </a:lnTo>
                    <a:lnTo>
                      <a:pt x="55" y="0"/>
                    </a:lnTo>
                    <a:lnTo>
                      <a:pt x="59" y="0"/>
                    </a:lnTo>
                    <a:lnTo>
                      <a:pt x="64" y="0"/>
                    </a:lnTo>
                    <a:lnTo>
                      <a:pt x="68" y="0"/>
                    </a:lnTo>
                    <a:lnTo>
                      <a:pt x="73" y="0"/>
                    </a:lnTo>
                    <a:lnTo>
                      <a:pt x="77" y="0"/>
                    </a:lnTo>
                    <a:lnTo>
                      <a:pt x="82" y="0"/>
                    </a:lnTo>
                    <a:lnTo>
                      <a:pt x="86" y="0"/>
                    </a:lnTo>
                    <a:lnTo>
                      <a:pt x="91" y="0"/>
                    </a:lnTo>
                    <a:lnTo>
                      <a:pt x="95" y="0"/>
                    </a:lnTo>
                    <a:lnTo>
                      <a:pt x="100" y="0"/>
                    </a:lnTo>
                    <a:lnTo>
                      <a:pt x="104" y="0"/>
                    </a:lnTo>
                    <a:lnTo>
                      <a:pt x="109"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36" name="Freeform 580">
                <a:extLst>
                  <a:ext uri="{FF2B5EF4-FFF2-40B4-BE49-F238E27FC236}">
                    <a16:creationId xmlns:a16="http://schemas.microsoft.com/office/drawing/2014/main" id="{CA5C212D-C0A8-4684-91F1-26DFCB472765}"/>
                  </a:ext>
                </a:extLst>
              </p:cNvPr>
              <p:cNvSpPr>
                <a:spLocks/>
              </p:cNvSpPr>
              <p:nvPr/>
            </p:nvSpPr>
            <p:spPr bwMode="auto">
              <a:xfrm>
                <a:off x="2232" y="1493"/>
                <a:ext cx="100" cy="0"/>
              </a:xfrm>
              <a:custGeom>
                <a:avLst/>
                <a:gdLst>
                  <a:gd name="T0" fmla="*/ 0 w 100"/>
                  <a:gd name="T1" fmla="*/ 5 w 100"/>
                  <a:gd name="T2" fmla="*/ 9 w 100"/>
                  <a:gd name="T3" fmla="*/ 14 w 100"/>
                  <a:gd name="T4" fmla="*/ 18 w 100"/>
                  <a:gd name="T5" fmla="*/ 23 w 100"/>
                  <a:gd name="T6" fmla="*/ 27 w 100"/>
                  <a:gd name="T7" fmla="*/ 33 w 100"/>
                  <a:gd name="T8" fmla="*/ 33 w 100"/>
                  <a:gd name="T9" fmla="*/ 37 w 100"/>
                  <a:gd name="T10" fmla="*/ 42 w 100"/>
                  <a:gd name="T11" fmla="*/ 46 w 100"/>
                  <a:gd name="T12" fmla="*/ 51 w 100"/>
                  <a:gd name="T13" fmla="*/ 55 w 100"/>
                  <a:gd name="T14" fmla="*/ 60 w 100"/>
                  <a:gd name="T15" fmla="*/ 64 w 100"/>
                  <a:gd name="T16" fmla="*/ 69 w 100"/>
                  <a:gd name="T17" fmla="*/ 73 w 100"/>
                  <a:gd name="T18" fmla="*/ 78 w 100"/>
                  <a:gd name="T19" fmla="*/ 82 w 100"/>
                  <a:gd name="T20" fmla="*/ 82 w 100"/>
                  <a:gd name="T21" fmla="*/ 87 w 100"/>
                  <a:gd name="T22" fmla="*/ 91 w 100"/>
                  <a:gd name="T23" fmla="*/ 96 w 100"/>
                  <a:gd name="T24" fmla="*/ 100 w 100"/>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100"/>
                  <a:gd name="T51" fmla="*/ 100 w 100"/>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100">
                    <a:moveTo>
                      <a:pt x="0" y="0"/>
                    </a:moveTo>
                    <a:lnTo>
                      <a:pt x="5" y="0"/>
                    </a:lnTo>
                    <a:lnTo>
                      <a:pt x="9" y="0"/>
                    </a:lnTo>
                    <a:lnTo>
                      <a:pt x="14" y="0"/>
                    </a:lnTo>
                    <a:lnTo>
                      <a:pt x="18" y="0"/>
                    </a:lnTo>
                    <a:lnTo>
                      <a:pt x="23" y="0"/>
                    </a:lnTo>
                    <a:lnTo>
                      <a:pt x="27" y="0"/>
                    </a:lnTo>
                    <a:lnTo>
                      <a:pt x="33" y="0"/>
                    </a:lnTo>
                    <a:lnTo>
                      <a:pt x="37" y="0"/>
                    </a:lnTo>
                    <a:lnTo>
                      <a:pt x="42" y="0"/>
                    </a:lnTo>
                    <a:lnTo>
                      <a:pt x="46" y="0"/>
                    </a:lnTo>
                    <a:lnTo>
                      <a:pt x="51" y="0"/>
                    </a:lnTo>
                    <a:lnTo>
                      <a:pt x="55" y="0"/>
                    </a:lnTo>
                    <a:lnTo>
                      <a:pt x="60" y="0"/>
                    </a:lnTo>
                    <a:lnTo>
                      <a:pt x="64" y="0"/>
                    </a:lnTo>
                    <a:lnTo>
                      <a:pt x="69" y="0"/>
                    </a:lnTo>
                    <a:lnTo>
                      <a:pt x="73" y="0"/>
                    </a:lnTo>
                    <a:lnTo>
                      <a:pt x="78" y="0"/>
                    </a:lnTo>
                    <a:lnTo>
                      <a:pt x="82" y="0"/>
                    </a:lnTo>
                    <a:lnTo>
                      <a:pt x="87" y="0"/>
                    </a:lnTo>
                    <a:lnTo>
                      <a:pt x="91" y="0"/>
                    </a:lnTo>
                    <a:lnTo>
                      <a:pt x="96" y="0"/>
                    </a:lnTo>
                    <a:lnTo>
                      <a:pt x="100"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37" name="Freeform 581">
                <a:extLst>
                  <a:ext uri="{FF2B5EF4-FFF2-40B4-BE49-F238E27FC236}">
                    <a16:creationId xmlns:a16="http://schemas.microsoft.com/office/drawing/2014/main" id="{B5A600F7-CA8D-4B09-8289-B511E17DD8A3}"/>
                  </a:ext>
                </a:extLst>
              </p:cNvPr>
              <p:cNvSpPr>
                <a:spLocks/>
              </p:cNvSpPr>
              <p:nvPr/>
            </p:nvSpPr>
            <p:spPr bwMode="auto">
              <a:xfrm>
                <a:off x="2228" y="1489"/>
                <a:ext cx="91" cy="0"/>
              </a:xfrm>
              <a:custGeom>
                <a:avLst/>
                <a:gdLst>
                  <a:gd name="T0" fmla="*/ 0 w 91"/>
                  <a:gd name="T1" fmla="*/ 4 w 91"/>
                  <a:gd name="T2" fmla="*/ 4 w 91"/>
                  <a:gd name="T3" fmla="*/ 9 w 91"/>
                  <a:gd name="T4" fmla="*/ 13 w 91"/>
                  <a:gd name="T5" fmla="*/ 18 w 91"/>
                  <a:gd name="T6" fmla="*/ 22 w 91"/>
                  <a:gd name="T7" fmla="*/ 27 w 91"/>
                  <a:gd name="T8" fmla="*/ 27 w 91"/>
                  <a:gd name="T9" fmla="*/ 31 w 91"/>
                  <a:gd name="T10" fmla="*/ 37 w 91"/>
                  <a:gd name="T11" fmla="*/ 41 w 91"/>
                  <a:gd name="T12" fmla="*/ 46 w 91"/>
                  <a:gd name="T13" fmla="*/ 50 w 91"/>
                  <a:gd name="T14" fmla="*/ 55 w 91"/>
                  <a:gd name="T15" fmla="*/ 55 w 91"/>
                  <a:gd name="T16" fmla="*/ 59 w 91"/>
                  <a:gd name="T17" fmla="*/ 64 w 91"/>
                  <a:gd name="T18" fmla="*/ 68 w 91"/>
                  <a:gd name="T19" fmla="*/ 73 w 91"/>
                  <a:gd name="T20" fmla="*/ 77 w 91"/>
                  <a:gd name="T21" fmla="*/ 82 w 91"/>
                  <a:gd name="T22" fmla="*/ 82 w 91"/>
                  <a:gd name="T23" fmla="*/ 86 w 91"/>
                  <a:gd name="T24" fmla="*/ 91 w 91"/>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91"/>
                  <a:gd name="T51" fmla="*/ 91 w 91"/>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91">
                    <a:moveTo>
                      <a:pt x="0" y="0"/>
                    </a:moveTo>
                    <a:lnTo>
                      <a:pt x="4" y="0"/>
                    </a:lnTo>
                    <a:lnTo>
                      <a:pt x="9" y="0"/>
                    </a:lnTo>
                    <a:lnTo>
                      <a:pt x="13" y="0"/>
                    </a:lnTo>
                    <a:lnTo>
                      <a:pt x="18" y="0"/>
                    </a:lnTo>
                    <a:lnTo>
                      <a:pt x="22" y="0"/>
                    </a:lnTo>
                    <a:lnTo>
                      <a:pt x="27" y="0"/>
                    </a:lnTo>
                    <a:lnTo>
                      <a:pt x="31" y="0"/>
                    </a:lnTo>
                    <a:lnTo>
                      <a:pt x="37" y="0"/>
                    </a:lnTo>
                    <a:lnTo>
                      <a:pt x="41" y="0"/>
                    </a:lnTo>
                    <a:lnTo>
                      <a:pt x="46" y="0"/>
                    </a:lnTo>
                    <a:lnTo>
                      <a:pt x="50" y="0"/>
                    </a:lnTo>
                    <a:lnTo>
                      <a:pt x="55" y="0"/>
                    </a:lnTo>
                    <a:lnTo>
                      <a:pt x="59" y="0"/>
                    </a:lnTo>
                    <a:lnTo>
                      <a:pt x="64" y="0"/>
                    </a:lnTo>
                    <a:lnTo>
                      <a:pt x="68" y="0"/>
                    </a:lnTo>
                    <a:lnTo>
                      <a:pt x="73" y="0"/>
                    </a:lnTo>
                    <a:lnTo>
                      <a:pt x="77" y="0"/>
                    </a:lnTo>
                    <a:lnTo>
                      <a:pt x="82" y="0"/>
                    </a:lnTo>
                    <a:lnTo>
                      <a:pt x="86" y="0"/>
                    </a:lnTo>
                    <a:lnTo>
                      <a:pt x="91"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38" name="Freeform 582">
                <a:extLst>
                  <a:ext uri="{FF2B5EF4-FFF2-40B4-BE49-F238E27FC236}">
                    <a16:creationId xmlns:a16="http://schemas.microsoft.com/office/drawing/2014/main" id="{4DD95E85-9F86-46F7-8084-EA2183AD9D16}"/>
                  </a:ext>
                </a:extLst>
              </p:cNvPr>
              <p:cNvSpPr>
                <a:spLocks/>
              </p:cNvSpPr>
              <p:nvPr/>
            </p:nvSpPr>
            <p:spPr bwMode="auto">
              <a:xfrm>
                <a:off x="2219" y="1483"/>
                <a:ext cx="86" cy="0"/>
              </a:xfrm>
              <a:custGeom>
                <a:avLst/>
                <a:gdLst>
                  <a:gd name="T0" fmla="*/ 0 w 86"/>
                  <a:gd name="T1" fmla="*/ 4 w 86"/>
                  <a:gd name="T2" fmla="*/ 9 w 86"/>
                  <a:gd name="T3" fmla="*/ 13 w 86"/>
                  <a:gd name="T4" fmla="*/ 13 w 86"/>
                  <a:gd name="T5" fmla="*/ 18 w 86"/>
                  <a:gd name="T6" fmla="*/ 22 w 86"/>
                  <a:gd name="T7" fmla="*/ 27 w 86"/>
                  <a:gd name="T8" fmla="*/ 31 w 86"/>
                  <a:gd name="T9" fmla="*/ 31 w 86"/>
                  <a:gd name="T10" fmla="*/ 36 w 86"/>
                  <a:gd name="T11" fmla="*/ 40 w 86"/>
                  <a:gd name="T12" fmla="*/ 46 w 86"/>
                  <a:gd name="T13" fmla="*/ 46 w 86"/>
                  <a:gd name="T14" fmla="*/ 50 w 86"/>
                  <a:gd name="T15" fmla="*/ 55 w 86"/>
                  <a:gd name="T16" fmla="*/ 59 w 86"/>
                  <a:gd name="T17" fmla="*/ 59 w 86"/>
                  <a:gd name="T18" fmla="*/ 64 w 86"/>
                  <a:gd name="T19" fmla="*/ 68 w 86"/>
                  <a:gd name="T20" fmla="*/ 73 w 86"/>
                  <a:gd name="T21" fmla="*/ 77 w 86"/>
                  <a:gd name="T22" fmla="*/ 77 w 86"/>
                  <a:gd name="T23" fmla="*/ 82 w 86"/>
                  <a:gd name="T24" fmla="*/ 86 w 8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86"/>
                  <a:gd name="T51" fmla="*/ 86 w 86"/>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86">
                    <a:moveTo>
                      <a:pt x="0" y="0"/>
                    </a:moveTo>
                    <a:lnTo>
                      <a:pt x="4" y="0"/>
                    </a:lnTo>
                    <a:lnTo>
                      <a:pt x="9" y="0"/>
                    </a:lnTo>
                    <a:lnTo>
                      <a:pt x="13" y="0"/>
                    </a:lnTo>
                    <a:lnTo>
                      <a:pt x="18" y="0"/>
                    </a:lnTo>
                    <a:lnTo>
                      <a:pt x="22" y="0"/>
                    </a:lnTo>
                    <a:lnTo>
                      <a:pt x="27" y="0"/>
                    </a:lnTo>
                    <a:lnTo>
                      <a:pt x="31" y="0"/>
                    </a:lnTo>
                    <a:lnTo>
                      <a:pt x="36" y="0"/>
                    </a:lnTo>
                    <a:lnTo>
                      <a:pt x="40" y="0"/>
                    </a:lnTo>
                    <a:lnTo>
                      <a:pt x="46" y="0"/>
                    </a:lnTo>
                    <a:lnTo>
                      <a:pt x="50" y="0"/>
                    </a:lnTo>
                    <a:lnTo>
                      <a:pt x="55" y="0"/>
                    </a:lnTo>
                    <a:lnTo>
                      <a:pt x="59" y="0"/>
                    </a:lnTo>
                    <a:lnTo>
                      <a:pt x="64" y="0"/>
                    </a:lnTo>
                    <a:lnTo>
                      <a:pt x="68" y="0"/>
                    </a:lnTo>
                    <a:lnTo>
                      <a:pt x="73" y="0"/>
                    </a:lnTo>
                    <a:lnTo>
                      <a:pt x="77" y="0"/>
                    </a:lnTo>
                    <a:lnTo>
                      <a:pt x="82" y="0"/>
                    </a:lnTo>
                    <a:lnTo>
                      <a:pt x="86"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39" name="Freeform 583">
                <a:extLst>
                  <a:ext uri="{FF2B5EF4-FFF2-40B4-BE49-F238E27FC236}">
                    <a16:creationId xmlns:a16="http://schemas.microsoft.com/office/drawing/2014/main" id="{5AEB47B2-696A-4457-87E3-70B0BE975D3D}"/>
                  </a:ext>
                </a:extLst>
              </p:cNvPr>
              <p:cNvSpPr>
                <a:spLocks/>
              </p:cNvSpPr>
              <p:nvPr/>
            </p:nvSpPr>
            <p:spPr bwMode="auto">
              <a:xfrm>
                <a:off x="2214" y="1483"/>
                <a:ext cx="78" cy="0"/>
              </a:xfrm>
              <a:custGeom>
                <a:avLst/>
                <a:gdLst>
                  <a:gd name="T0" fmla="*/ 0 w 78"/>
                  <a:gd name="T1" fmla="*/ 5 w 78"/>
                  <a:gd name="T2" fmla="*/ 5 w 78"/>
                  <a:gd name="T3" fmla="*/ 9 w 78"/>
                  <a:gd name="T4" fmla="*/ 14 w 78"/>
                  <a:gd name="T5" fmla="*/ 14 w 78"/>
                  <a:gd name="T6" fmla="*/ 18 w 78"/>
                  <a:gd name="T7" fmla="*/ 23 w 78"/>
                  <a:gd name="T8" fmla="*/ 27 w 78"/>
                  <a:gd name="T9" fmla="*/ 27 w 78"/>
                  <a:gd name="T10" fmla="*/ 32 w 78"/>
                  <a:gd name="T11" fmla="*/ 36 w 78"/>
                  <a:gd name="T12" fmla="*/ 36 w 78"/>
                  <a:gd name="T13" fmla="*/ 41 w 78"/>
                  <a:gd name="T14" fmla="*/ 45 w 78"/>
                  <a:gd name="T15" fmla="*/ 51 w 78"/>
                  <a:gd name="T16" fmla="*/ 51 w 78"/>
                  <a:gd name="T17" fmla="*/ 55 w 78"/>
                  <a:gd name="T18" fmla="*/ 60 w 78"/>
                  <a:gd name="T19" fmla="*/ 60 w 78"/>
                  <a:gd name="T20" fmla="*/ 64 w 78"/>
                  <a:gd name="T21" fmla="*/ 69 w 78"/>
                  <a:gd name="T22" fmla="*/ 69 w 78"/>
                  <a:gd name="T23" fmla="*/ 73 w 78"/>
                  <a:gd name="T24" fmla="*/ 78 w 78"/>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78"/>
                  <a:gd name="T51" fmla="*/ 78 w 78"/>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78">
                    <a:moveTo>
                      <a:pt x="0" y="0"/>
                    </a:moveTo>
                    <a:lnTo>
                      <a:pt x="5" y="0"/>
                    </a:lnTo>
                    <a:lnTo>
                      <a:pt x="9" y="0"/>
                    </a:lnTo>
                    <a:lnTo>
                      <a:pt x="14" y="0"/>
                    </a:lnTo>
                    <a:lnTo>
                      <a:pt x="18" y="0"/>
                    </a:lnTo>
                    <a:lnTo>
                      <a:pt x="23" y="0"/>
                    </a:lnTo>
                    <a:lnTo>
                      <a:pt x="27" y="0"/>
                    </a:lnTo>
                    <a:lnTo>
                      <a:pt x="32" y="0"/>
                    </a:lnTo>
                    <a:lnTo>
                      <a:pt x="36" y="0"/>
                    </a:lnTo>
                    <a:lnTo>
                      <a:pt x="41" y="0"/>
                    </a:lnTo>
                    <a:lnTo>
                      <a:pt x="45" y="0"/>
                    </a:lnTo>
                    <a:lnTo>
                      <a:pt x="51" y="0"/>
                    </a:lnTo>
                    <a:lnTo>
                      <a:pt x="55" y="0"/>
                    </a:lnTo>
                    <a:lnTo>
                      <a:pt x="60" y="0"/>
                    </a:lnTo>
                    <a:lnTo>
                      <a:pt x="64" y="0"/>
                    </a:lnTo>
                    <a:lnTo>
                      <a:pt x="69" y="0"/>
                    </a:lnTo>
                    <a:lnTo>
                      <a:pt x="73" y="0"/>
                    </a:lnTo>
                    <a:lnTo>
                      <a:pt x="78"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40" name="Freeform 584">
                <a:extLst>
                  <a:ext uri="{FF2B5EF4-FFF2-40B4-BE49-F238E27FC236}">
                    <a16:creationId xmlns:a16="http://schemas.microsoft.com/office/drawing/2014/main" id="{0891CF11-BD15-428A-8C26-1063A57F0B65}"/>
                  </a:ext>
                </a:extLst>
              </p:cNvPr>
              <p:cNvSpPr>
                <a:spLocks/>
              </p:cNvSpPr>
              <p:nvPr/>
            </p:nvSpPr>
            <p:spPr bwMode="auto">
              <a:xfrm>
                <a:off x="2210" y="1479"/>
                <a:ext cx="68" cy="0"/>
              </a:xfrm>
              <a:custGeom>
                <a:avLst/>
                <a:gdLst>
                  <a:gd name="T0" fmla="*/ 0 w 68"/>
                  <a:gd name="T1" fmla="*/ 0 w 68"/>
                  <a:gd name="T2" fmla="*/ 4 w 68"/>
                  <a:gd name="T3" fmla="*/ 9 w 68"/>
                  <a:gd name="T4" fmla="*/ 9 w 68"/>
                  <a:gd name="T5" fmla="*/ 13 w 68"/>
                  <a:gd name="T6" fmla="*/ 13 w 68"/>
                  <a:gd name="T7" fmla="*/ 18 w 68"/>
                  <a:gd name="T8" fmla="*/ 22 w 68"/>
                  <a:gd name="T9" fmla="*/ 22 w 68"/>
                  <a:gd name="T10" fmla="*/ 27 w 68"/>
                  <a:gd name="T11" fmla="*/ 31 w 68"/>
                  <a:gd name="T12" fmla="*/ 31 w 68"/>
                  <a:gd name="T13" fmla="*/ 36 w 68"/>
                  <a:gd name="T14" fmla="*/ 36 w 68"/>
                  <a:gd name="T15" fmla="*/ 40 w 68"/>
                  <a:gd name="T16" fmla="*/ 45 w 68"/>
                  <a:gd name="T17" fmla="*/ 45 w 68"/>
                  <a:gd name="T18" fmla="*/ 49 w 68"/>
                  <a:gd name="T19" fmla="*/ 55 w 68"/>
                  <a:gd name="T20" fmla="*/ 55 w 68"/>
                  <a:gd name="T21" fmla="*/ 59 w 68"/>
                  <a:gd name="T22" fmla="*/ 59 w 68"/>
                  <a:gd name="T23" fmla="*/ 64 w 68"/>
                  <a:gd name="T24" fmla="*/ 68 w 68"/>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68"/>
                  <a:gd name="T51" fmla="*/ 68 w 68"/>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68">
                    <a:moveTo>
                      <a:pt x="0" y="0"/>
                    </a:moveTo>
                    <a:lnTo>
                      <a:pt x="0" y="0"/>
                    </a:lnTo>
                    <a:lnTo>
                      <a:pt x="4" y="0"/>
                    </a:lnTo>
                    <a:lnTo>
                      <a:pt x="9" y="0"/>
                    </a:lnTo>
                    <a:lnTo>
                      <a:pt x="13" y="0"/>
                    </a:lnTo>
                    <a:lnTo>
                      <a:pt x="18" y="0"/>
                    </a:lnTo>
                    <a:lnTo>
                      <a:pt x="22" y="0"/>
                    </a:lnTo>
                    <a:lnTo>
                      <a:pt x="27" y="0"/>
                    </a:lnTo>
                    <a:lnTo>
                      <a:pt x="31" y="0"/>
                    </a:lnTo>
                    <a:lnTo>
                      <a:pt x="36" y="0"/>
                    </a:lnTo>
                    <a:lnTo>
                      <a:pt x="40" y="0"/>
                    </a:lnTo>
                    <a:lnTo>
                      <a:pt x="45" y="0"/>
                    </a:lnTo>
                    <a:lnTo>
                      <a:pt x="49" y="0"/>
                    </a:lnTo>
                    <a:lnTo>
                      <a:pt x="55" y="0"/>
                    </a:lnTo>
                    <a:lnTo>
                      <a:pt x="59" y="0"/>
                    </a:lnTo>
                    <a:lnTo>
                      <a:pt x="64" y="0"/>
                    </a:lnTo>
                    <a:lnTo>
                      <a:pt x="68"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41" name="Freeform 585">
                <a:extLst>
                  <a:ext uri="{FF2B5EF4-FFF2-40B4-BE49-F238E27FC236}">
                    <a16:creationId xmlns:a16="http://schemas.microsoft.com/office/drawing/2014/main" id="{1F39AD94-1E78-4677-B35A-98AF113D3843}"/>
                  </a:ext>
                </a:extLst>
              </p:cNvPr>
              <p:cNvSpPr>
                <a:spLocks/>
              </p:cNvSpPr>
              <p:nvPr/>
            </p:nvSpPr>
            <p:spPr bwMode="auto">
              <a:xfrm>
                <a:off x="2205" y="1469"/>
                <a:ext cx="64" cy="0"/>
              </a:xfrm>
              <a:custGeom>
                <a:avLst/>
                <a:gdLst>
                  <a:gd name="T0" fmla="*/ 0 w 64"/>
                  <a:gd name="T1" fmla="*/ 5 w 64"/>
                  <a:gd name="T2" fmla="*/ 5 w 64"/>
                  <a:gd name="T3" fmla="*/ 9 w 64"/>
                  <a:gd name="T4" fmla="*/ 9 w 64"/>
                  <a:gd name="T5" fmla="*/ 14 w 64"/>
                  <a:gd name="T6" fmla="*/ 18 w 64"/>
                  <a:gd name="T7" fmla="*/ 18 w 64"/>
                  <a:gd name="T8" fmla="*/ 23 w 64"/>
                  <a:gd name="T9" fmla="*/ 23 w 64"/>
                  <a:gd name="T10" fmla="*/ 27 w 64"/>
                  <a:gd name="T11" fmla="*/ 32 w 64"/>
                  <a:gd name="T12" fmla="*/ 32 w 64"/>
                  <a:gd name="T13" fmla="*/ 36 w 64"/>
                  <a:gd name="T14" fmla="*/ 36 w 64"/>
                  <a:gd name="T15" fmla="*/ 41 w 64"/>
                  <a:gd name="T16" fmla="*/ 45 w 64"/>
                  <a:gd name="T17" fmla="*/ 45 w 64"/>
                  <a:gd name="T18" fmla="*/ 50 w 64"/>
                  <a:gd name="T19" fmla="*/ 50 w 64"/>
                  <a:gd name="T20" fmla="*/ 54 w 64"/>
                  <a:gd name="T21" fmla="*/ 60 w 64"/>
                  <a:gd name="T22" fmla="*/ 60 w 64"/>
                  <a:gd name="T23" fmla="*/ 64 w 64"/>
                  <a:gd name="T24" fmla="*/ 64 w 64"/>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64"/>
                  <a:gd name="T51" fmla="*/ 64 w 64"/>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64">
                    <a:moveTo>
                      <a:pt x="0" y="0"/>
                    </a:moveTo>
                    <a:lnTo>
                      <a:pt x="5" y="0"/>
                    </a:lnTo>
                    <a:lnTo>
                      <a:pt x="9" y="0"/>
                    </a:lnTo>
                    <a:lnTo>
                      <a:pt x="14" y="0"/>
                    </a:lnTo>
                    <a:lnTo>
                      <a:pt x="18" y="0"/>
                    </a:lnTo>
                    <a:lnTo>
                      <a:pt x="23" y="0"/>
                    </a:lnTo>
                    <a:lnTo>
                      <a:pt x="27" y="0"/>
                    </a:lnTo>
                    <a:lnTo>
                      <a:pt x="32" y="0"/>
                    </a:lnTo>
                    <a:lnTo>
                      <a:pt x="36" y="0"/>
                    </a:lnTo>
                    <a:lnTo>
                      <a:pt x="41" y="0"/>
                    </a:lnTo>
                    <a:lnTo>
                      <a:pt x="45" y="0"/>
                    </a:lnTo>
                    <a:lnTo>
                      <a:pt x="50" y="0"/>
                    </a:lnTo>
                    <a:lnTo>
                      <a:pt x="54" y="0"/>
                    </a:lnTo>
                    <a:lnTo>
                      <a:pt x="60" y="0"/>
                    </a:lnTo>
                    <a:lnTo>
                      <a:pt x="64"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42" name="Freeform 586">
                <a:extLst>
                  <a:ext uri="{FF2B5EF4-FFF2-40B4-BE49-F238E27FC236}">
                    <a16:creationId xmlns:a16="http://schemas.microsoft.com/office/drawing/2014/main" id="{DEFAF2DB-9277-459E-B7EE-5E815D699685}"/>
                  </a:ext>
                </a:extLst>
              </p:cNvPr>
              <p:cNvSpPr>
                <a:spLocks/>
              </p:cNvSpPr>
              <p:nvPr/>
            </p:nvSpPr>
            <p:spPr bwMode="auto">
              <a:xfrm>
                <a:off x="2205" y="1469"/>
                <a:ext cx="64" cy="0"/>
              </a:xfrm>
              <a:custGeom>
                <a:avLst/>
                <a:gdLst>
                  <a:gd name="T0" fmla="*/ 0 w 64"/>
                  <a:gd name="T1" fmla="*/ 0 w 64"/>
                  <a:gd name="T2" fmla="*/ 5 w 64"/>
                  <a:gd name="T3" fmla="*/ 9 w 64"/>
                  <a:gd name="T4" fmla="*/ 9 w 64"/>
                  <a:gd name="T5" fmla="*/ 14 w 64"/>
                  <a:gd name="T6" fmla="*/ 14 w 64"/>
                  <a:gd name="T7" fmla="*/ 18 w 64"/>
                  <a:gd name="T8" fmla="*/ 23 w 64"/>
                  <a:gd name="T9" fmla="*/ 23 w 64"/>
                  <a:gd name="T10" fmla="*/ 27 w 64"/>
                  <a:gd name="T11" fmla="*/ 27 w 64"/>
                  <a:gd name="T12" fmla="*/ 32 w 64"/>
                  <a:gd name="T13" fmla="*/ 36 w 64"/>
                  <a:gd name="T14" fmla="*/ 36 w 64"/>
                  <a:gd name="T15" fmla="*/ 41 w 64"/>
                  <a:gd name="T16" fmla="*/ 41 w 64"/>
                  <a:gd name="T17" fmla="*/ 45 w 64"/>
                  <a:gd name="T18" fmla="*/ 50 w 64"/>
                  <a:gd name="T19" fmla="*/ 50 w 64"/>
                  <a:gd name="T20" fmla="*/ 54 w 64"/>
                  <a:gd name="T21" fmla="*/ 54 w 64"/>
                  <a:gd name="T22" fmla="*/ 60 w 64"/>
                  <a:gd name="T23" fmla="*/ 64 w 64"/>
                  <a:gd name="T24" fmla="*/ 64 w 64"/>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64"/>
                  <a:gd name="T51" fmla="*/ 64 w 64"/>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64">
                    <a:moveTo>
                      <a:pt x="0" y="0"/>
                    </a:moveTo>
                    <a:lnTo>
                      <a:pt x="0" y="0"/>
                    </a:lnTo>
                    <a:lnTo>
                      <a:pt x="5" y="0"/>
                    </a:lnTo>
                    <a:lnTo>
                      <a:pt x="9" y="0"/>
                    </a:lnTo>
                    <a:lnTo>
                      <a:pt x="14" y="0"/>
                    </a:lnTo>
                    <a:lnTo>
                      <a:pt x="18" y="0"/>
                    </a:lnTo>
                    <a:lnTo>
                      <a:pt x="23" y="0"/>
                    </a:lnTo>
                    <a:lnTo>
                      <a:pt x="27" y="0"/>
                    </a:lnTo>
                    <a:lnTo>
                      <a:pt x="32" y="0"/>
                    </a:lnTo>
                    <a:lnTo>
                      <a:pt x="36" y="0"/>
                    </a:lnTo>
                    <a:lnTo>
                      <a:pt x="41" y="0"/>
                    </a:lnTo>
                    <a:lnTo>
                      <a:pt x="45" y="0"/>
                    </a:lnTo>
                    <a:lnTo>
                      <a:pt x="50" y="0"/>
                    </a:lnTo>
                    <a:lnTo>
                      <a:pt x="54" y="0"/>
                    </a:lnTo>
                    <a:lnTo>
                      <a:pt x="60" y="0"/>
                    </a:lnTo>
                    <a:lnTo>
                      <a:pt x="64"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43" name="Freeform 587">
                <a:extLst>
                  <a:ext uri="{FF2B5EF4-FFF2-40B4-BE49-F238E27FC236}">
                    <a16:creationId xmlns:a16="http://schemas.microsoft.com/office/drawing/2014/main" id="{2EE74CD7-DB30-4E61-995E-DE2B66312555}"/>
                  </a:ext>
                </a:extLst>
              </p:cNvPr>
              <p:cNvSpPr>
                <a:spLocks/>
              </p:cNvSpPr>
              <p:nvPr/>
            </p:nvSpPr>
            <p:spPr bwMode="auto">
              <a:xfrm>
                <a:off x="2205" y="1465"/>
                <a:ext cx="64" cy="0"/>
              </a:xfrm>
              <a:custGeom>
                <a:avLst/>
                <a:gdLst>
                  <a:gd name="T0" fmla="*/ 0 w 64"/>
                  <a:gd name="T1" fmla="*/ 0 w 64"/>
                  <a:gd name="T2" fmla="*/ 5 w 64"/>
                  <a:gd name="T3" fmla="*/ 5 w 64"/>
                  <a:gd name="T4" fmla="*/ 9 w 64"/>
                  <a:gd name="T5" fmla="*/ 14 w 64"/>
                  <a:gd name="T6" fmla="*/ 14 w 64"/>
                  <a:gd name="T7" fmla="*/ 18 w 64"/>
                  <a:gd name="T8" fmla="*/ 18 w 64"/>
                  <a:gd name="T9" fmla="*/ 23 w 64"/>
                  <a:gd name="T10" fmla="*/ 27 w 64"/>
                  <a:gd name="T11" fmla="*/ 27 w 64"/>
                  <a:gd name="T12" fmla="*/ 32 w 64"/>
                  <a:gd name="T13" fmla="*/ 32 w 64"/>
                  <a:gd name="T14" fmla="*/ 36 w 64"/>
                  <a:gd name="T15" fmla="*/ 41 w 64"/>
                  <a:gd name="T16" fmla="*/ 41 w 64"/>
                  <a:gd name="T17" fmla="*/ 45 w 64"/>
                  <a:gd name="T18" fmla="*/ 45 w 64"/>
                  <a:gd name="T19" fmla="*/ 50 w 64"/>
                  <a:gd name="T20" fmla="*/ 54 w 64"/>
                  <a:gd name="T21" fmla="*/ 54 w 64"/>
                  <a:gd name="T22" fmla="*/ 60 w 64"/>
                  <a:gd name="T23" fmla="*/ 60 w 64"/>
                  <a:gd name="T24" fmla="*/ 64 w 64"/>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64"/>
                  <a:gd name="T51" fmla="*/ 64 w 64"/>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64">
                    <a:moveTo>
                      <a:pt x="0" y="0"/>
                    </a:moveTo>
                    <a:lnTo>
                      <a:pt x="0" y="0"/>
                    </a:lnTo>
                    <a:lnTo>
                      <a:pt x="5" y="0"/>
                    </a:lnTo>
                    <a:lnTo>
                      <a:pt x="9" y="0"/>
                    </a:lnTo>
                    <a:lnTo>
                      <a:pt x="14" y="0"/>
                    </a:lnTo>
                    <a:lnTo>
                      <a:pt x="18" y="0"/>
                    </a:lnTo>
                    <a:lnTo>
                      <a:pt x="23" y="0"/>
                    </a:lnTo>
                    <a:lnTo>
                      <a:pt x="27" y="0"/>
                    </a:lnTo>
                    <a:lnTo>
                      <a:pt x="32" y="0"/>
                    </a:lnTo>
                    <a:lnTo>
                      <a:pt x="36" y="0"/>
                    </a:lnTo>
                    <a:lnTo>
                      <a:pt x="41" y="0"/>
                    </a:lnTo>
                    <a:lnTo>
                      <a:pt x="45" y="0"/>
                    </a:lnTo>
                    <a:lnTo>
                      <a:pt x="50" y="0"/>
                    </a:lnTo>
                    <a:lnTo>
                      <a:pt x="54" y="0"/>
                    </a:lnTo>
                    <a:lnTo>
                      <a:pt x="60" y="0"/>
                    </a:lnTo>
                    <a:lnTo>
                      <a:pt x="64"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44" name="Freeform 588">
                <a:extLst>
                  <a:ext uri="{FF2B5EF4-FFF2-40B4-BE49-F238E27FC236}">
                    <a16:creationId xmlns:a16="http://schemas.microsoft.com/office/drawing/2014/main" id="{044F18D3-1FE3-4B01-BDE1-FB79E82BD227}"/>
                  </a:ext>
                </a:extLst>
              </p:cNvPr>
              <p:cNvSpPr>
                <a:spLocks/>
              </p:cNvSpPr>
              <p:nvPr/>
            </p:nvSpPr>
            <p:spPr bwMode="auto">
              <a:xfrm>
                <a:off x="2201" y="1460"/>
                <a:ext cx="68" cy="0"/>
              </a:xfrm>
              <a:custGeom>
                <a:avLst/>
                <a:gdLst>
                  <a:gd name="T0" fmla="*/ 0 w 68"/>
                  <a:gd name="T1" fmla="*/ 4 w 68"/>
                  <a:gd name="T2" fmla="*/ 9 w 68"/>
                  <a:gd name="T3" fmla="*/ 9 w 68"/>
                  <a:gd name="T4" fmla="*/ 13 w 68"/>
                  <a:gd name="T5" fmla="*/ 13 w 68"/>
                  <a:gd name="T6" fmla="*/ 18 w 68"/>
                  <a:gd name="T7" fmla="*/ 22 w 68"/>
                  <a:gd name="T8" fmla="*/ 22 w 68"/>
                  <a:gd name="T9" fmla="*/ 27 w 68"/>
                  <a:gd name="T10" fmla="*/ 27 w 68"/>
                  <a:gd name="T11" fmla="*/ 31 w 68"/>
                  <a:gd name="T12" fmla="*/ 36 w 68"/>
                  <a:gd name="T13" fmla="*/ 36 w 68"/>
                  <a:gd name="T14" fmla="*/ 40 w 68"/>
                  <a:gd name="T15" fmla="*/ 40 w 68"/>
                  <a:gd name="T16" fmla="*/ 45 w 68"/>
                  <a:gd name="T17" fmla="*/ 49 w 68"/>
                  <a:gd name="T18" fmla="*/ 49 w 68"/>
                  <a:gd name="T19" fmla="*/ 54 w 68"/>
                  <a:gd name="T20" fmla="*/ 54 w 68"/>
                  <a:gd name="T21" fmla="*/ 58 w 68"/>
                  <a:gd name="T22" fmla="*/ 64 w 68"/>
                  <a:gd name="T23" fmla="*/ 64 w 68"/>
                  <a:gd name="T24" fmla="*/ 68 w 68"/>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68"/>
                  <a:gd name="T51" fmla="*/ 68 w 68"/>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68">
                    <a:moveTo>
                      <a:pt x="0" y="0"/>
                    </a:moveTo>
                    <a:lnTo>
                      <a:pt x="4" y="0"/>
                    </a:lnTo>
                    <a:lnTo>
                      <a:pt x="9" y="0"/>
                    </a:lnTo>
                    <a:lnTo>
                      <a:pt x="13" y="0"/>
                    </a:lnTo>
                    <a:lnTo>
                      <a:pt x="18" y="0"/>
                    </a:lnTo>
                    <a:lnTo>
                      <a:pt x="22" y="0"/>
                    </a:lnTo>
                    <a:lnTo>
                      <a:pt x="27" y="0"/>
                    </a:lnTo>
                    <a:lnTo>
                      <a:pt x="31" y="0"/>
                    </a:lnTo>
                    <a:lnTo>
                      <a:pt x="36" y="0"/>
                    </a:lnTo>
                    <a:lnTo>
                      <a:pt x="40" y="0"/>
                    </a:lnTo>
                    <a:lnTo>
                      <a:pt x="45" y="0"/>
                    </a:lnTo>
                    <a:lnTo>
                      <a:pt x="49" y="0"/>
                    </a:lnTo>
                    <a:lnTo>
                      <a:pt x="54" y="0"/>
                    </a:lnTo>
                    <a:lnTo>
                      <a:pt x="58" y="0"/>
                    </a:lnTo>
                    <a:lnTo>
                      <a:pt x="64" y="0"/>
                    </a:lnTo>
                    <a:lnTo>
                      <a:pt x="68"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45" name="Freeform 589">
                <a:extLst>
                  <a:ext uri="{FF2B5EF4-FFF2-40B4-BE49-F238E27FC236}">
                    <a16:creationId xmlns:a16="http://schemas.microsoft.com/office/drawing/2014/main" id="{0B68FC44-3786-46C0-850C-C480CF507D98}"/>
                  </a:ext>
                </a:extLst>
              </p:cNvPr>
              <p:cNvSpPr>
                <a:spLocks/>
              </p:cNvSpPr>
              <p:nvPr/>
            </p:nvSpPr>
            <p:spPr bwMode="auto">
              <a:xfrm>
                <a:off x="2201" y="1455"/>
                <a:ext cx="68" cy="0"/>
              </a:xfrm>
              <a:custGeom>
                <a:avLst/>
                <a:gdLst>
                  <a:gd name="T0" fmla="*/ 0 w 68"/>
                  <a:gd name="T1" fmla="*/ 4 w 68"/>
                  <a:gd name="T2" fmla="*/ 4 w 68"/>
                  <a:gd name="T3" fmla="*/ 9 w 68"/>
                  <a:gd name="T4" fmla="*/ 13 w 68"/>
                  <a:gd name="T5" fmla="*/ 13 w 68"/>
                  <a:gd name="T6" fmla="*/ 18 w 68"/>
                  <a:gd name="T7" fmla="*/ 18 w 68"/>
                  <a:gd name="T8" fmla="*/ 22 w 68"/>
                  <a:gd name="T9" fmla="*/ 27 w 68"/>
                  <a:gd name="T10" fmla="*/ 27 w 68"/>
                  <a:gd name="T11" fmla="*/ 31 w 68"/>
                  <a:gd name="T12" fmla="*/ 31 w 68"/>
                  <a:gd name="T13" fmla="*/ 36 w 68"/>
                  <a:gd name="T14" fmla="*/ 40 w 68"/>
                  <a:gd name="T15" fmla="*/ 40 w 68"/>
                  <a:gd name="T16" fmla="*/ 45 w 68"/>
                  <a:gd name="T17" fmla="*/ 45 w 68"/>
                  <a:gd name="T18" fmla="*/ 49 w 68"/>
                  <a:gd name="T19" fmla="*/ 54 w 68"/>
                  <a:gd name="T20" fmla="*/ 54 w 68"/>
                  <a:gd name="T21" fmla="*/ 58 w 68"/>
                  <a:gd name="T22" fmla="*/ 58 w 68"/>
                  <a:gd name="T23" fmla="*/ 64 w 68"/>
                  <a:gd name="T24" fmla="*/ 68 w 68"/>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68"/>
                  <a:gd name="T51" fmla="*/ 68 w 68"/>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68">
                    <a:moveTo>
                      <a:pt x="0" y="0"/>
                    </a:moveTo>
                    <a:lnTo>
                      <a:pt x="4" y="0"/>
                    </a:lnTo>
                    <a:lnTo>
                      <a:pt x="9" y="0"/>
                    </a:lnTo>
                    <a:lnTo>
                      <a:pt x="13" y="0"/>
                    </a:lnTo>
                    <a:lnTo>
                      <a:pt x="18" y="0"/>
                    </a:lnTo>
                    <a:lnTo>
                      <a:pt x="22" y="0"/>
                    </a:lnTo>
                    <a:lnTo>
                      <a:pt x="27" y="0"/>
                    </a:lnTo>
                    <a:lnTo>
                      <a:pt x="31" y="0"/>
                    </a:lnTo>
                    <a:lnTo>
                      <a:pt x="36" y="0"/>
                    </a:lnTo>
                    <a:lnTo>
                      <a:pt x="40" y="0"/>
                    </a:lnTo>
                    <a:lnTo>
                      <a:pt x="45" y="0"/>
                    </a:lnTo>
                    <a:lnTo>
                      <a:pt x="49" y="0"/>
                    </a:lnTo>
                    <a:lnTo>
                      <a:pt x="54" y="0"/>
                    </a:lnTo>
                    <a:lnTo>
                      <a:pt x="58" y="0"/>
                    </a:lnTo>
                    <a:lnTo>
                      <a:pt x="64" y="0"/>
                    </a:lnTo>
                    <a:lnTo>
                      <a:pt x="68"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46" name="Freeform 590">
                <a:extLst>
                  <a:ext uri="{FF2B5EF4-FFF2-40B4-BE49-F238E27FC236}">
                    <a16:creationId xmlns:a16="http://schemas.microsoft.com/office/drawing/2014/main" id="{407FE122-D822-4EBF-BB6A-98AFD8ABDFFE}"/>
                  </a:ext>
                </a:extLst>
              </p:cNvPr>
              <p:cNvSpPr>
                <a:spLocks/>
              </p:cNvSpPr>
              <p:nvPr/>
            </p:nvSpPr>
            <p:spPr bwMode="auto">
              <a:xfrm>
                <a:off x="2201" y="1451"/>
                <a:ext cx="64" cy="0"/>
              </a:xfrm>
              <a:custGeom>
                <a:avLst/>
                <a:gdLst>
                  <a:gd name="T0" fmla="*/ 0 w 64"/>
                  <a:gd name="T1" fmla="*/ 4 w 64"/>
                  <a:gd name="T2" fmla="*/ 4 w 64"/>
                  <a:gd name="T3" fmla="*/ 9 w 64"/>
                  <a:gd name="T4" fmla="*/ 9 w 64"/>
                  <a:gd name="T5" fmla="*/ 13 w 64"/>
                  <a:gd name="T6" fmla="*/ 18 w 64"/>
                  <a:gd name="T7" fmla="*/ 18 w 64"/>
                  <a:gd name="T8" fmla="*/ 22 w 64"/>
                  <a:gd name="T9" fmla="*/ 22 w 64"/>
                  <a:gd name="T10" fmla="*/ 27 w 64"/>
                  <a:gd name="T11" fmla="*/ 31 w 64"/>
                  <a:gd name="T12" fmla="*/ 31 w 64"/>
                  <a:gd name="T13" fmla="*/ 36 w 64"/>
                  <a:gd name="T14" fmla="*/ 36 w 64"/>
                  <a:gd name="T15" fmla="*/ 40 w 64"/>
                  <a:gd name="T16" fmla="*/ 45 w 64"/>
                  <a:gd name="T17" fmla="*/ 45 w 64"/>
                  <a:gd name="T18" fmla="*/ 49 w 64"/>
                  <a:gd name="T19" fmla="*/ 49 w 64"/>
                  <a:gd name="T20" fmla="*/ 54 w 64"/>
                  <a:gd name="T21" fmla="*/ 58 w 64"/>
                  <a:gd name="T22" fmla="*/ 58 w 64"/>
                  <a:gd name="T23" fmla="*/ 64 w 64"/>
                  <a:gd name="T24" fmla="*/ 64 w 64"/>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64"/>
                  <a:gd name="T51" fmla="*/ 64 w 64"/>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64">
                    <a:moveTo>
                      <a:pt x="0" y="0"/>
                    </a:moveTo>
                    <a:lnTo>
                      <a:pt x="4" y="0"/>
                    </a:lnTo>
                    <a:lnTo>
                      <a:pt x="9" y="0"/>
                    </a:lnTo>
                    <a:lnTo>
                      <a:pt x="13" y="0"/>
                    </a:lnTo>
                    <a:lnTo>
                      <a:pt x="18" y="0"/>
                    </a:lnTo>
                    <a:lnTo>
                      <a:pt x="22" y="0"/>
                    </a:lnTo>
                    <a:lnTo>
                      <a:pt x="27" y="0"/>
                    </a:lnTo>
                    <a:lnTo>
                      <a:pt x="31" y="0"/>
                    </a:lnTo>
                    <a:lnTo>
                      <a:pt x="36" y="0"/>
                    </a:lnTo>
                    <a:lnTo>
                      <a:pt x="40" y="0"/>
                    </a:lnTo>
                    <a:lnTo>
                      <a:pt x="45" y="0"/>
                    </a:lnTo>
                    <a:lnTo>
                      <a:pt x="49" y="0"/>
                    </a:lnTo>
                    <a:lnTo>
                      <a:pt x="54" y="0"/>
                    </a:lnTo>
                    <a:lnTo>
                      <a:pt x="58" y="0"/>
                    </a:lnTo>
                    <a:lnTo>
                      <a:pt x="64"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47" name="Freeform 591">
                <a:extLst>
                  <a:ext uri="{FF2B5EF4-FFF2-40B4-BE49-F238E27FC236}">
                    <a16:creationId xmlns:a16="http://schemas.microsoft.com/office/drawing/2014/main" id="{CDF33CAB-3D03-4D9F-95EA-43BE72B0A9BE}"/>
                  </a:ext>
                </a:extLst>
              </p:cNvPr>
              <p:cNvSpPr>
                <a:spLocks/>
              </p:cNvSpPr>
              <p:nvPr/>
            </p:nvSpPr>
            <p:spPr bwMode="auto">
              <a:xfrm>
                <a:off x="2201" y="1445"/>
                <a:ext cx="64" cy="0"/>
              </a:xfrm>
              <a:custGeom>
                <a:avLst/>
                <a:gdLst>
                  <a:gd name="T0" fmla="*/ 0 w 64"/>
                  <a:gd name="T1" fmla="*/ 0 w 64"/>
                  <a:gd name="T2" fmla="*/ 4 w 64"/>
                  <a:gd name="T3" fmla="*/ 9 w 64"/>
                  <a:gd name="T4" fmla="*/ 9 w 64"/>
                  <a:gd name="T5" fmla="*/ 13 w 64"/>
                  <a:gd name="T6" fmla="*/ 13 w 64"/>
                  <a:gd name="T7" fmla="*/ 18 w 64"/>
                  <a:gd name="T8" fmla="*/ 22 w 64"/>
                  <a:gd name="T9" fmla="*/ 22 w 64"/>
                  <a:gd name="T10" fmla="*/ 27 w 64"/>
                  <a:gd name="T11" fmla="*/ 27 w 64"/>
                  <a:gd name="T12" fmla="*/ 31 w 64"/>
                  <a:gd name="T13" fmla="*/ 36 w 64"/>
                  <a:gd name="T14" fmla="*/ 36 w 64"/>
                  <a:gd name="T15" fmla="*/ 40 w 64"/>
                  <a:gd name="T16" fmla="*/ 40 w 64"/>
                  <a:gd name="T17" fmla="*/ 45 w 64"/>
                  <a:gd name="T18" fmla="*/ 49 w 64"/>
                  <a:gd name="T19" fmla="*/ 49 w 64"/>
                  <a:gd name="T20" fmla="*/ 54 w 64"/>
                  <a:gd name="T21" fmla="*/ 54 w 64"/>
                  <a:gd name="T22" fmla="*/ 58 w 64"/>
                  <a:gd name="T23" fmla="*/ 64 w 64"/>
                  <a:gd name="T24" fmla="*/ 64 w 64"/>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64"/>
                  <a:gd name="T51" fmla="*/ 64 w 64"/>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64">
                    <a:moveTo>
                      <a:pt x="0" y="0"/>
                    </a:moveTo>
                    <a:lnTo>
                      <a:pt x="0" y="0"/>
                    </a:lnTo>
                    <a:lnTo>
                      <a:pt x="4" y="0"/>
                    </a:lnTo>
                    <a:lnTo>
                      <a:pt x="9" y="0"/>
                    </a:lnTo>
                    <a:lnTo>
                      <a:pt x="13" y="0"/>
                    </a:lnTo>
                    <a:lnTo>
                      <a:pt x="18" y="0"/>
                    </a:lnTo>
                    <a:lnTo>
                      <a:pt x="22" y="0"/>
                    </a:lnTo>
                    <a:lnTo>
                      <a:pt x="27" y="0"/>
                    </a:lnTo>
                    <a:lnTo>
                      <a:pt x="31" y="0"/>
                    </a:lnTo>
                    <a:lnTo>
                      <a:pt x="36" y="0"/>
                    </a:lnTo>
                    <a:lnTo>
                      <a:pt x="40" y="0"/>
                    </a:lnTo>
                    <a:lnTo>
                      <a:pt x="45" y="0"/>
                    </a:lnTo>
                    <a:lnTo>
                      <a:pt x="49" y="0"/>
                    </a:lnTo>
                    <a:lnTo>
                      <a:pt x="54" y="0"/>
                    </a:lnTo>
                    <a:lnTo>
                      <a:pt x="58" y="0"/>
                    </a:lnTo>
                    <a:lnTo>
                      <a:pt x="64"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48" name="Freeform 592">
                <a:extLst>
                  <a:ext uri="{FF2B5EF4-FFF2-40B4-BE49-F238E27FC236}">
                    <a16:creationId xmlns:a16="http://schemas.microsoft.com/office/drawing/2014/main" id="{D8167777-D532-42DA-BD4D-7B7D9F1E667F}"/>
                  </a:ext>
                </a:extLst>
              </p:cNvPr>
              <p:cNvSpPr>
                <a:spLocks/>
              </p:cNvSpPr>
              <p:nvPr/>
            </p:nvSpPr>
            <p:spPr bwMode="auto">
              <a:xfrm>
                <a:off x="2201" y="1441"/>
                <a:ext cx="64" cy="0"/>
              </a:xfrm>
              <a:custGeom>
                <a:avLst/>
                <a:gdLst>
                  <a:gd name="T0" fmla="*/ 0 w 64"/>
                  <a:gd name="T1" fmla="*/ 0 w 64"/>
                  <a:gd name="T2" fmla="*/ 4 w 64"/>
                  <a:gd name="T3" fmla="*/ 4 w 64"/>
                  <a:gd name="T4" fmla="*/ 9 w 64"/>
                  <a:gd name="T5" fmla="*/ 13 w 64"/>
                  <a:gd name="T6" fmla="*/ 13 w 64"/>
                  <a:gd name="T7" fmla="*/ 18 w 64"/>
                  <a:gd name="T8" fmla="*/ 18 w 64"/>
                  <a:gd name="T9" fmla="*/ 22 w 64"/>
                  <a:gd name="T10" fmla="*/ 27 w 64"/>
                  <a:gd name="T11" fmla="*/ 27 w 64"/>
                  <a:gd name="T12" fmla="*/ 31 w 64"/>
                  <a:gd name="T13" fmla="*/ 31 w 64"/>
                  <a:gd name="T14" fmla="*/ 36 w 64"/>
                  <a:gd name="T15" fmla="*/ 40 w 64"/>
                  <a:gd name="T16" fmla="*/ 40 w 64"/>
                  <a:gd name="T17" fmla="*/ 45 w 64"/>
                  <a:gd name="T18" fmla="*/ 45 w 64"/>
                  <a:gd name="T19" fmla="*/ 49 w 64"/>
                  <a:gd name="T20" fmla="*/ 54 w 64"/>
                  <a:gd name="T21" fmla="*/ 54 w 64"/>
                  <a:gd name="T22" fmla="*/ 58 w 64"/>
                  <a:gd name="T23" fmla="*/ 58 w 64"/>
                  <a:gd name="T24" fmla="*/ 64 w 64"/>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64"/>
                  <a:gd name="T51" fmla="*/ 64 w 64"/>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64">
                    <a:moveTo>
                      <a:pt x="0" y="0"/>
                    </a:moveTo>
                    <a:lnTo>
                      <a:pt x="0" y="0"/>
                    </a:lnTo>
                    <a:lnTo>
                      <a:pt x="4" y="0"/>
                    </a:lnTo>
                    <a:lnTo>
                      <a:pt x="9" y="0"/>
                    </a:lnTo>
                    <a:lnTo>
                      <a:pt x="13" y="0"/>
                    </a:lnTo>
                    <a:lnTo>
                      <a:pt x="18" y="0"/>
                    </a:lnTo>
                    <a:lnTo>
                      <a:pt x="22" y="0"/>
                    </a:lnTo>
                    <a:lnTo>
                      <a:pt x="27" y="0"/>
                    </a:lnTo>
                    <a:lnTo>
                      <a:pt x="31" y="0"/>
                    </a:lnTo>
                    <a:lnTo>
                      <a:pt x="36" y="0"/>
                    </a:lnTo>
                    <a:lnTo>
                      <a:pt x="40" y="0"/>
                    </a:lnTo>
                    <a:lnTo>
                      <a:pt x="45" y="0"/>
                    </a:lnTo>
                    <a:lnTo>
                      <a:pt x="49" y="0"/>
                    </a:lnTo>
                    <a:lnTo>
                      <a:pt x="54" y="0"/>
                    </a:lnTo>
                    <a:lnTo>
                      <a:pt x="58" y="0"/>
                    </a:lnTo>
                    <a:lnTo>
                      <a:pt x="64"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49" name="Freeform 593">
                <a:extLst>
                  <a:ext uri="{FF2B5EF4-FFF2-40B4-BE49-F238E27FC236}">
                    <a16:creationId xmlns:a16="http://schemas.microsoft.com/office/drawing/2014/main" id="{DDF3F8EF-08C8-4C06-9177-64EBD9BF5D7E}"/>
                  </a:ext>
                </a:extLst>
              </p:cNvPr>
              <p:cNvSpPr>
                <a:spLocks/>
              </p:cNvSpPr>
              <p:nvPr/>
            </p:nvSpPr>
            <p:spPr bwMode="auto">
              <a:xfrm>
                <a:off x="2196" y="1437"/>
                <a:ext cx="69" cy="0"/>
              </a:xfrm>
              <a:custGeom>
                <a:avLst/>
                <a:gdLst>
                  <a:gd name="T0" fmla="*/ 0 w 69"/>
                  <a:gd name="T1" fmla="*/ 5 w 69"/>
                  <a:gd name="T2" fmla="*/ 9 w 69"/>
                  <a:gd name="T3" fmla="*/ 9 w 69"/>
                  <a:gd name="T4" fmla="*/ 14 w 69"/>
                  <a:gd name="T5" fmla="*/ 14 w 69"/>
                  <a:gd name="T6" fmla="*/ 18 w 69"/>
                  <a:gd name="T7" fmla="*/ 23 w 69"/>
                  <a:gd name="T8" fmla="*/ 23 w 69"/>
                  <a:gd name="T9" fmla="*/ 27 w 69"/>
                  <a:gd name="T10" fmla="*/ 27 w 69"/>
                  <a:gd name="T11" fmla="*/ 32 w 69"/>
                  <a:gd name="T12" fmla="*/ 36 w 69"/>
                  <a:gd name="T13" fmla="*/ 36 w 69"/>
                  <a:gd name="T14" fmla="*/ 41 w 69"/>
                  <a:gd name="T15" fmla="*/ 41 w 69"/>
                  <a:gd name="T16" fmla="*/ 45 w 69"/>
                  <a:gd name="T17" fmla="*/ 50 w 69"/>
                  <a:gd name="T18" fmla="*/ 50 w 69"/>
                  <a:gd name="T19" fmla="*/ 54 w 69"/>
                  <a:gd name="T20" fmla="*/ 54 w 69"/>
                  <a:gd name="T21" fmla="*/ 59 w 69"/>
                  <a:gd name="T22" fmla="*/ 63 w 69"/>
                  <a:gd name="T23" fmla="*/ 63 w 69"/>
                  <a:gd name="T24" fmla="*/ 69 w 69"/>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69"/>
                  <a:gd name="T51" fmla="*/ 69 w 69"/>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69">
                    <a:moveTo>
                      <a:pt x="0" y="0"/>
                    </a:moveTo>
                    <a:lnTo>
                      <a:pt x="5" y="0"/>
                    </a:lnTo>
                    <a:lnTo>
                      <a:pt x="9" y="0"/>
                    </a:lnTo>
                    <a:lnTo>
                      <a:pt x="14" y="0"/>
                    </a:lnTo>
                    <a:lnTo>
                      <a:pt x="18" y="0"/>
                    </a:lnTo>
                    <a:lnTo>
                      <a:pt x="23" y="0"/>
                    </a:lnTo>
                    <a:lnTo>
                      <a:pt x="27" y="0"/>
                    </a:lnTo>
                    <a:lnTo>
                      <a:pt x="32" y="0"/>
                    </a:lnTo>
                    <a:lnTo>
                      <a:pt x="36" y="0"/>
                    </a:lnTo>
                    <a:lnTo>
                      <a:pt x="41" y="0"/>
                    </a:lnTo>
                    <a:lnTo>
                      <a:pt x="45" y="0"/>
                    </a:lnTo>
                    <a:lnTo>
                      <a:pt x="50" y="0"/>
                    </a:lnTo>
                    <a:lnTo>
                      <a:pt x="54" y="0"/>
                    </a:lnTo>
                    <a:lnTo>
                      <a:pt x="59" y="0"/>
                    </a:lnTo>
                    <a:lnTo>
                      <a:pt x="63" y="0"/>
                    </a:lnTo>
                    <a:lnTo>
                      <a:pt x="69"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50" name="Freeform 594">
                <a:extLst>
                  <a:ext uri="{FF2B5EF4-FFF2-40B4-BE49-F238E27FC236}">
                    <a16:creationId xmlns:a16="http://schemas.microsoft.com/office/drawing/2014/main" id="{148099FE-2360-4BC5-8E18-35280F0731D4}"/>
                  </a:ext>
                </a:extLst>
              </p:cNvPr>
              <p:cNvSpPr>
                <a:spLocks/>
              </p:cNvSpPr>
              <p:nvPr/>
            </p:nvSpPr>
            <p:spPr bwMode="auto">
              <a:xfrm>
                <a:off x="2196" y="1431"/>
                <a:ext cx="69" cy="0"/>
              </a:xfrm>
              <a:custGeom>
                <a:avLst/>
                <a:gdLst>
                  <a:gd name="T0" fmla="*/ 0 w 69"/>
                  <a:gd name="T1" fmla="*/ 5 w 69"/>
                  <a:gd name="T2" fmla="*/ 9 w 69"/>
                  <a:gd name="T3" fmla="*/ 9 w 69"/>
                  <a:gd name="T4" fmla="*/ 14 w 69"/>
                  <a:gd name="T5" fmla="*/ 14 w 69"/>
                  <a:gd name="T6" fmla="*/ 18 w 69"/>
                  <a:gd name="T7" fmla="*/ 23 w 69"/>
                  <a:gd name="T8" fmla="*/ 23 w 69"/>
                  <a:gd name="T9" fmla="*/ 27 w 69"/>
                  <a:gd name="T10" fmla="*/ 27 w 69"/>
                  <a:gd name="T11" fmla="*/ 32 w 69"/>
                  <a:gd name="T12" fmla="*/ 32 w 69"/>
                  <a:gd name="T13" fmla="*/ 36 w 69"/>
                  <a:gd name="T14" fmla="*/ 41 w 69"/>
                  <a:gd name="T15" fmla="*/ 41 w 69"/>
                  <a:gd name="T16" fmla="*/ 45 w 69"/>
                  <a:gd name="T17" fmla="*/ 45 w 69"/>
                  <a:gd name="T18" fmla="*/ 50 w 69"/>
                  <a:gd name="T19" fmla="*/ 54 w 69"/>
                  <a:gd name="T20" fmla="*/ 54 w 69"/>
                  <a:gd name="T21" fmla="*/ 59 w 69"/>
                  <a:gd name="T22" fmla="*/ 59 w 69"/>
                  <a:gd name="T23" fmla="*/ 63 w 69"/>
                  <a:gd name="T24" fmla="*/ 69 w 69"/>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69"/>
                  <a:gd name="T51" fmla="*/ 69 w 69"/>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69">
                    <a:moveTo>
                      <a:pt x="0" y="0"/>
                    </a:moveTo>
                    <a:lnTo>
                      <a:pt x="5" y="0"/>
                    </a:lnTo>
                    <a:lnTo>
                      <a:pt x="9" y="0"/>
                    </a:lnTo>
                    <a:lnTo>
                      <a:pt x="14" y="0"/>
                    </a:lnTo>
                    <a:lnTo>
                      <a:pt x="18" y="0"/>
                    </a:lnTo>
                    <a:lnTo>
                      <a:pt x="23" y="0"/>
                    </a:lnTo>
                    <a:lnTo>
                      <a:pt x="27" y="0"/>
                    </a:lnTo>
                    <a:lnTo>
                      <a:pt x="32" y="0"/>
                    </a:lnTo>
                    <a:lnTo>
                      <a:pt x="36" y="0"/>
                    </a:lnTo>
                    <a:lnTo>
                      <a:pt x="41" y="0"/>
                    </a:lnTo>
                    <a:lnTo>
                      <a:pt x="45" y="0"/>
                    </a:lnTo>
                    <a:lnTo>
                      <a:pt x="50" y="0"/>
                    </a:lnTo>
                    <a:lnTo>
                      <a:pt x="54" y="0"/>
                    </a:lnTo>
                    <a:lnTo>
                      <a:pt x="59" y="0"/>
                    </a:lnTo>
                    <a:lnTo>
                      <a:pt x="63" y="0"/>
                    </a:lnTo>
                    <a:lnTo>
                      <a:pt x="69"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51" name="Freeform 595">
                <a:extLst>
                  <a:ext uri="{FF2B5EF4-FFF2-40B4-BE49-F238E27FC236}">
                    <a16:creationId xmlns:a16="http://schemas.microsoft.com/office/drawing/2014/main" id="{6CF06394-5F4A-47D5-A8D8-D4BED49CE9AE}"/>
                  </a:ext>
                </a:extLst>
              </p:cNvPr>
              <p:cNvSpPr>
                <a:spLocks/>
              </p:cNvSpPr>
              <p:nvPr/>
            </p:nvSpPr>
            <p:spPr bwMode="auto">
              <a:xfrm>
                <a:off x="2196" y="1431"/>
                <a:ext cx="63" cy="0"/>
              </a:xfrm>
              <a:custGeom>
                <a:avLst/>
                <a:gdLst>
                  <a:gd name="T0" fmla="*/ 0 w 63"/>
                  <a:gd name="T1" fmla="*/ 5 w 63"/>
                  <a:gd name="T2" fmla="*/ 5 w 63"/>
                  <a:gd name="T3" fmla="*/ 9 w 63"/>
                  <a:gd name="T4" fmla="*/ 9 w 63"/>
                  <a:gd name="T5" fmla="*/ 14 w 63"/>
                  <a:gd name="T6" fmla="*/ 18 w 63"/>
                  <a:gd name="T7" fmla="*/ 18 w 63"/>
                  <a:gd name="T8" fmla="*/ 23 w 63"/>
                  <a:gd name="T9" fmla="*/ 23 w 63"/>
                  <a:gd name="T10" fmla="*/ 27 w 63"/>
                  <a:gd name="T11" fmla="*/ 32 w 63"/>
                  <a:gd name="T12" fmla="*/ 32 w 63"/>
                  <a:gd name="T13" fmla="*/ 36 w 63"/>
                  <a:gd name="T14" fmla="*/ 36 w 63"/>
                  <a:gd name="T15" fmla="*/ 41 w 63"/>
                  <a:gd name="T16" fmla="*/ 45 w 63"/>
                  <a:gd name="T17" fmla="*/ 45 w 63"/>
                  <a:gd name="T18" fmla="*/ 50 w 63"/>
                  <a:gd name="T19" fmla="*/ 50 w 63"/>
                  <a:gd name="T20" fmla="*/ 54 w 63"/>
                  <a:gd name="T21" fmla="*/ 59 w 63"/>
                  <a:gd name="T22" fmla="*/ 59 w 63"/>
                  <a:gd name="T23" fmla="*/ 63 w 63"/>
                  <a:gd name="T24" fmla="*/ 63 w 63"/>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63"/>
                  <a:gd name="T51" fmla="*/ 63 w 63"/>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63">
                    <a:moveTo>
                      <a:pt x="0" y="0"/>
                    </a:moveTo>
                    <a:lnTo>
                      <a:pt x="5" y="0"/>
                    </a:lnTo>
                    <a:lnTo>
                      <a:pt x="9" y="0"/>
                    </a:lnTo>
                    <a:lnTo>
                      <a:pt x="14" y="0"/>
                    </a:lnTo>
                    <a:lnTo>
                      <a:pt x="18" y="0"/>
                    </a:lnTo>
                    <a:lnTo>
                      <a:pt x="23" y="0"/>
                    </a:lnTo>
                    <a:lnTo>
                      <a:pt x="27" y="0"/>
                    </a:lnTo>
                    <a:lnTo>
                      <a:pt x="32" y="0"/>
                    </a:lnTo>
                    <a:lnTo>
                      <a:pt x="36" y="0"/>
                    </a:lnTo>
                    <a:lnTo>
                      <a:pt x="41" y="0"/>
                    </a:lnTo>
                    <a:lnTo>
                      <a:pt x="45" y="0"/>
                    </a:lnTo>
                    <a:lnTo>
                      <a:pt x="50" y="0"/>
                    </a:lnTo>
                    <a:lnTo>
                      <a:pt x="54" y="0"/>
                    </a:lnTo>
                    <a:lnTo>
                      <a:pt x="59" y="0"/>
                    </a:lnTo>
                    <a:lnTo>
                      <a:pt x="63"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52" name="Freeform 596">
                <a:extLst>
                  <a:ext uri="{FF2B5EF4-FFF2-40B4-BE49-F238E27FC236}">
                    <a16:creationId xmlns:a16="http://schemas.microsoft.com/office/drawing/2014/main" id="{D984D6D1-FF7B-491F-89E6-F23092C9546C}"/>
                  </a:ext>
                </a:extLst>
              </p:cNvPr>
              <p:cNvSpPr>
                <a:spLocks/>
              </p:cNvSpPr>
              <p:nvPr/>
            </p:nvSpPr>
            <p:spPr bwMode="auto">
              <a:xfrm>
                <a:off x="2196" y="1427"/>
                <a:ext cx="63" cy="0"/>
              </a:xfrm>
              <a:custGeom>
                <a:avLst/>
                <a:gdLst>
                  <a:gd name="T0" fmla="*/ 0 w 63"/>
                  <a:gd name="T1" fmla="*/ 5 w 63"/>
                  <a:gd name="T2" fmla="*/ 5 w 63"/>
                  <a:gd name="T3" fmla="*/ 9 w 63"/>
                  <a:gd name="T4" fmla="*/ 9 w 63"/>
                  <a:gd name="T5" fmla="*/ 14 w 63"/>
                  <a:gd name="T6" fmla="*/ 18 w 63"/>
                  <a:gd name="T7" fmla="*/ 18 w 63"/>
                  <a:gd name="T8" fmla="*/ 23 w 63"/>
                  <a:gd name="T9" fmla="*/ 23 w 63"/>
                  <a:gd name="T10" fmla="*/ 27 w 63"/>
                  <a:gd name="T11" fmla="*/ 32 w 63"/>
                  <a:gd name="T12" fmla="*/ 32 w 63"/>
                  <a:gd name="T13" fmla="*/ 36 w 63"/>
                  <a:gd name="T14" fmla="*/ 36 w 63"/>
                  <a:gd name="T15" fmla="*/ 41 w 63"/>
                  <a:gd name="T16" fmla="*/ 41 w 63"/>
                  <a:gd name="T17" fmla="*/ 45 w 63"/>
                  <a:gd name="T18" fmla="*/ 50 w 63"/>
                  <a:gd name="T19" fmla="*/ 50 w 63"/>
                  <a:gd name="T20" fmla="*/ 54 w 63"/>
                  <a:gd name="T21" fmla="*/ 54 w 63"/>
                  <a:gd name="T22" fmla="*/ 59 w 63"/>
                  <a:gd name="T23" fmla="*/ 63 w 63"/>
                  <a:gd name="T24" fmla="*/ 63 w 63"/>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63"/>
                  <a:gd name="T51" fmla="*/ 63 w 63"/>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63">
                    <a:moveTo>
                      <a:pt x="0" y="0"/>
                    </a:moveTo>
                    <a:lnTo>
                      <a:pt x="5" y="0"/>
                    </a:lnTo>
                    <a:lnTo>
                      <a:pt x="9" y="0"/>
                    </a:lnTo>
                    <a:lnTo>
                      <a:pt x="14" y="0"/>
                    </a:lnTo>
                    <a:lnTo>
                      <a:pt x="18" y="0"/>
                    </a:lnTo>
                    <a:lnTo>
                      <a:pt x="23" y="0"/>
                    </a:lnTo>
                    <a:lnTo>
                      <a:pt x="27" y="0"/>
                    </a:lnTo>
                    <a:lnTo>
                      <a:pt x="32" y="0"/>
                    </a:lnTo>
                    <a:lnTo>
                      <a:pt x="36" y="0"/>
                    </a:lnTo>
                    <a:lnTo>
                      <a:pt x="41" y="0"/>
                    </a:lnTo>
                    <a:lnTo>
                      <a:pt x="45" y="0"/>
                    </a:lnTo>
                    <a:lnTo>
                      <a:pt x="50" y="0"/>
                    </a:lnTo>
                    <a:lnTo>
                      <a:pt x="54" y="0"/>
                    </a:lnTo>
                    <a:lnTo>
                      <a:pt x="59" y="0"/>
                    </a:lnTo>
                    <a:lnTo>
                      <a:pt x="63"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53" name="Freeform 597">
                <a:extLst>
                  <a:ext uri="{FF2B5EF4-FFF2-40B4-BE49-F238E27FC236}">
                    <a16:creationId xmlns:a16="http://schemas.microsoft.com/office/drawing/2014/main" id="{4BC4C4D3-BF46-4A05-BB16-05F2CCC32317}"/>
                  </a:ext>
                </a:extLst>
              </p:cNvPr>
              <p:cNvSpPr>
                <a:spLocks/>
              </p:cNvSpPr>
              <p:nvPr/>
            </p:nvSpPr>
            <p:spPr bwMode="auto">
              <a:xfrm>
                <a:off x="2196" y="1422"/>
                <a:ext cx="63" cy="0"/>
              </a:xfrm>
              <a:custGeom>
                <a:avLst/>
                <a:gdLst>
                  <a:gd name="T0" fmla="*/ 0 w 63"/>
                  <a:gd name="T1" fmla="*/ 0 w 63"/>
                  <a:gd name="T2" fmla="*/ 5 w 63"/>
                  <a:gd name="T3" fmla="*/ 9 w 63"/>
                  <a:gd name="T4" fmla="*/ 9 w 63"/>
                  <a:gd name="T5" fmla="*/ 14 w 63"/>
                  <a:gd name="T6" fmla="*/ 14 w 63"/>
                  <a:gd name="T7" fmla="*/ 18 w 63"/>
                  <a:gd name="T8" fmla="*/ 23 w 63"/>
                  <a:gd name="T9" fmla="*/ 23 w 63"/>
                  <a:gd name="T10" fmla="*/ 27 w 63"/>
                  <a:gd name="T11" fmla="*/ 27 w 63"/>
                  <a:gd name="T12" fmla="*/ 32 w 63"/>
                  <a:gd name="T13" fmla="*/ 32 w 63"/>
                  <a:gd name="T14" fmla="*/ 36 w 63"/>
                  <a:gd name="T15" fmla="*/ 41 w 63"/>
                  <a:gd name="T16" fmla="*/ 41 w 63"/>
                  <a:gd name="T17" fmla="*/ 45 w 63"/>
                  <a:gd name="T18" fmla="*/ 45 w 63"/>
                  <a:gd name="T19" fmla="*/ 50 w 63"/>
                  <a:gd name="T20" fmla="*/ 54 w 63"/>
                  <a:gd name="T21" fmla="*/ 54 w 63"/>
                  <a:gd name="T22" fmla="*/ 59 w 63"/>
                  <a:gd name="T23" fmla="*/ 59 w 63"/>
                  <a:gd name="T24" fmla="*/ 63 w 63"/>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63"/>
                  <a:gd name="T51" fmla="*/ 63 w 63"/>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63">
                    <a:moveTo>
                      <a:pt x="0" y="0"/>
                    </a:moveTo>
                    <a:lnTo>
                      <a:pt x="0" y="0"/>
                    </a:lnTo>
                    <a:lnTo>
                      <a:pt x="5" y="0"/>
                    </a:lnTo>
                    <a:lnTo>
                      <a:pt x="9" y="0"/>
                    </a:lnTo>
                    <a:lnTo>
                      <a:pt x="14" y="0"/>
                    </a:lnTo>
                    <a:lnTo>
                      <a:pt x="18" y="0"/>
                    </a:lnTo>
                    <a:lnTo>
                      <a:pt x="23" y="0"/>
                    </a:lnTo>
                    <a:lnTo>
                      <a:pt x="27" y="0"/>
                    </a:lnTo>
                    <a:lnTo>
                      <a:pt x="32" y="0"/>
                    </a:lnTo>
                    <a:lnTo>
                      <a:pt x="36" y="0"/>
                    </a:lnTo>
                    <a:lnTo>
                      <a:pt x="41" y="0"/>
                    </a:lnTo>
                    <a:lnTo>
                      <a:pt x="45" y="0"/>
                    </a:lnTo>
                    <a:lnTo>
                      <a:pt x="50" y="0"/>
                    </a:lnTo>
                    <a:lnTo>
                      <a:pt x="54" y="0"/>
                    </a:lnTo>
                    <a:lnTo>
                      <a:pt x="59" y="0"/>
                    </a:lnTo>
                    <a:lnTo>
                      <a:pt x="63"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54" name="Freeform 598">
                <a:extLst>
                  <a:ext uri="{FF2B5EF4-FFF2-40B4-BE49-F238E27FC236}">
                    <a16:creationId xmlns:a16="http://schemas.microsoft.com/office/drawing/2014/main" id="{C1F52E0E-5C09-4967-8AC4-D8BA68456C15}"/>
                  </a:ext>
                </a:extLst>
              </p:cNvPr>
              <p:cNvSpPr>
                <a:spLocks/>
              </p:cNvSpPr>
              <p:nvPr/>
            </p:nvSpPr>
            <p:spPr bwMode="auto">
              <a:xfrm>
                <a:off x="2196" y="1417"/>
                <a:ext cx="59" cy="0"/>
              </a:xfrm>
              <a:custGeom>
                <a:avLst/>
                <a:gdLst>
                  <a:gd name="T0" fmla="*/ 0 w 59"/>
                  <a:gd name="T1" fmla="*/ 0 w 59"/>
                  <a:gd name="T2" fmla="*/ 5 w 59"/>
                  <a:gd name="T3" fmla="*/ 5 w 59"/>
                  <a:gd name="T4" fmla="*/ 9 w 59"/>
                  <a:gd name="T5" fmla="*/ 9 w 59"/>
                  <a:gd name="T6" fmla="*/ 14 w 59"/>
                  <a:gd name="T7" fmla="*/ 18 w 59"/>
                  <a:gd name="T8" fmla="*/ 18 w 59"/>
                  <a:gd name="T9" fmla="*/ 23 w 59"/>
                  <a:gd name="T10" fmla="*/ 23 w 59"/>
                  <a:gd name="T11" fmla="*/ 27 w 59"/>
                  <a:gd name="T12" fmla="*/ 27 w 59"/>
                  <a:gd name="T13" fmla="*/ 32 w 59"/>
                  <a:gd name="T14" fmla="*/ 36 w 59"/>
                  <a:gd name="T15" fmla="*/ 36 w 59"/>
                  <a:gd name="T16" fmla="*/ 41 w 59"/>
                  <a:gd name="T17" fmla="*/ 41 w 59"/>
                  <a:gd name="T18" fmla="*/ 45 w 59"/>
                  <a:gd name="T19" fmla="*/ 50 w 59"/>
                  <a:gd name="T20" fmla="*/ 50 w 59"/>
                  <a:gd name="T21" fmla="*/ 54 w 59"/>
                  <a:gd name="T22" fmla="*/ 54 w 59"/>
                  <a:gd name="T23" fmla="*/ 59 w 59"/>
                  <a:gd name="T24" fmla="*/ 59 w 59"/>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59"/>
                  <a:gd name="T51" fmla="*/ 59 w 59"/>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59">
                    <a:moveTo>
                      <a:pt x="0" y="0"/>
                    </a:moveTo>
                    <a:lnTo>
                      <a:pt x="0" y="0"/>
                    </a:lnTo>
                    <a:lnTo>
                      <a:pt x="5" y="0"/>
                    </a:lnTo>
                    <a:lnTo>
                      <a:pt x="9" y="0"/>
                    </a:lnTo>
                    <a:lnTo>
                      <a:pt x="14" y="0"/>
                    </a:lnTo>
                    <a:lnTo>
                      <a:pt x="18" y="0"/>
                    </a:lnTo>
                    <a:lnTo>
                      <a:pt x="23" y="0"/>
                    </a:lnTo>
                    <a:lnTo>
                      <a:pt x="27" y="0"/>
                    </a:lnTo>
                    <a:lnTo>
                      <a:pt x="32" y="0"/>
                    </a:lnTo>
                    <a:lnTo>
                      <a:pt x="36" y="0"/>
                    </a:lnTo>
                    <a:lnTo>
                      <a:pt x="41" y="0"/>
                    </a:lnTo>
                    <a:lnTo>
                      <a:pt x="45" y="0"/>
                    </a:lnTo>
                    <a:lnTo>
                      <a:pt x="50" y="0"/>
                    </a:lnTo>
                    <a:lnTo>
                      <a:pt x="54" y="0"/>
                    </a:lnTo>
                    <a:lnTo>
                      <a:pt x="59"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55" name="Freeform 599">
                <a:extLst>
                  <a:ext uri="{FF2B5EF4-FFF2-40B4-BE49-F238E27FC236}">
                    <a16:creationId xmlns:a16="http://schemas.microsoft.com/office/drawing/2014/main" id="{4391CF03-068C-4EA8-8924-D2154E0B3FD1}"/>
                  </a:ext>
                </a:extLst>
              </p:cNvPr>
              <p:cNvSpPr>
                <a:spLocks/>
              </p:cNvSpPr>
              <p:nvPr/>
            </p:nvSpPr>
            <p:spPr bwMode="auto">
              <a:xfrm>
                <a:off x="2192" y="1413"/>
                <a:ext cx="63" cy="0"/>
              </a:xfrm>
              <a:custGeom>
                <a:avLst/>
                <a:gdLst>
                  <a:gd name="T0" fmla="*/ 0 w 63"/>
                  <a:gd name="T1" fmla="*/ 4 w 63"/>
                  <a:gd name="T2" fmla="*/ 9 w 63"/>
                  <a:gd name="T3" fmla="*/ 9 w 63"/>
                  <a:gd name="T4" fmla="*/ 13 w 63"/>
                  <a:gd name="T5" fmla="*/ 13 w 63"/>
                  <a:gd name="T6" fmla="*/ 18 w 63"/>
                  <a:gd name="T7" fmla="*/ 18 w 63"/>
                  <a:gd name="T8" fmla="*/ 22 w 63"/>
                  <a:gd name="T9" fmla="*/ 22 w 63"/>
                  <a:gd name="T10" fmla="*/ 27 w 63"/>
                  <a:gd name="T11" fmla="*/ 31 w 63"/>
                  <a:gd name="T12" fmla="*/ 31 w 63"/>
                  <a:gd name="T13" fmla="*/ 36 w 63"/>
                  <a:gd name="T14" fmla="*/ 36 w 63"/>
                  <a:gd name="T15" fmla="*/ 40 w 63"/>
                  <a:gd name="T16" fmla="*/ 40 w 63"/>
                  <a:gd name="T17" fmla="*/ 45 w 63"/>
                  <a:gd name="T18" fmla="*/ 45 w 63"/>
                  <a:gd name="T19" fmla="*/ 49 w 63"/>
                  <a:gd name="T20" fmla="*/ 54 w 63"/>
                  <a:gd name="T21" fmla="*/ 54 w 63"/>
                  <a:gd name="T22" fmla="*/ 58 w 63"/>
                  <a:gd name="T23" fmla="*/ 58 w 63"/>
                  <a:gd name="T24" fmla="*/ 63 w 63"/>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63"/>
                  <a:gd name="T51" fmla="*/ 63 w 63"/>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63">
                    <a:moveTo>
                      <a:pt x="0" y="0"/>
                    </a:moveTo>
                    <a:lnTo>
                      <a:pt x="4" y="0"/>
                    </a:lnTo>
                    <a:lnTo>
                      <a:pt x="9" y="0"/>
                    </a:lnTo>
                    <a:lnTo>
                      <a:pt x="13" y="0"/>
                    </a:lnTo>
                    <a:lnTo>
                      <a:pt x="18" y="0"/>
                    </a:lnTo>
                    <a:lnTo>
                      <a:pt x="22" y="0"/>
                    </a:lnTo>
                    <a:lnTo>
                      <a:pt x="27" y="0"/>
                    </a:lnTo>
                    <a:lnTo>
                      <a:pt x="31" y="0"/>
                    </a:lnTo>
                    <a:lnTo>
                      <a:pt x="36" y="0"/>
                    </a:lnTo>
                    <a:lnTo>
                      <a:pt x="40" y="0"/>
                    </a:lnTo>
                    <a:lnTo>
                      <a:pt x="45" y="0"/>
                    </a:lnTo>
                    <a:lnTo>
                      <a:pt x="49" y="0"/>
                    </a:lnTo>
                    <a:lnTo>
                      <a:pt x="54" y="0"/>
                    </a:lnTo>
                    <a:lnTo>
                      <a:pt x="58" y="0"/>
                    </a:lnTo>
                    <a:lnTo>
                      <a:pt x="63"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56" name="Freeform 600">
                <a:extLst>
                  <a:ext uri="{FF2B5EF4-FFF2-40B4-BE49-F238E27FC236}">
                    <a16:creationId xmlns:a16="http://schemas.microsoft.com/office/drawing/2014/main" id="{41197000-99C3-469A-A939-5BA6DA97BFC6}"/>
                  </a:ext>
                </a:extLst>
              </p:cNvPr>
              <p:cNvSpPr>
                <a:spLocks/>
              </p:cNvSpPr>
              <p:nvPr/>
            </p:nvSpPr>
            <p:spPr bwMode="auto">
              <a:xfrm>
                <a:off x="2192" y="1408"/>
                <a:ext cx="58" cy="0"/>
              </a:xfrm>
              <a:custGeom>
                <a:avLst/>
                <a:gdLst>
                  <a:gd name="T0" fmla="*/ 0 w 58"/>
                  <a:gd name="T1" fmla="*/ 4 w 58"/>
                  <a:gd name="T2" fmla="*/ 4 w 58"/>
                  <a:gd name="T3" fmla="*/ 9 w 58"/>
                  <a:gd name="T4" fmla="*/ 9 w 58"/>
                  <a:gd name="T5" fmla="*/ 13 w 58"/>
                  <a:gd name="T6" fmla="*/ 18 w 58"/>
                  <a:gd name="T7" fmla="*/ 18 w 58"/>
                  <a:gd name="T8" fmla="*/ 22 w 58"/>
                  <a:gd name="T9" fmla="*/ 22 w 58"/>
                  <a:gd name="T10" fmla="*/ 27 w 58"/>
                  <a:gd name="T11" fmla="*/ 27 w 58"/>
                  <a:gd name="T12" fmla="*/ 31 w 58"/>
                  <a:gd name="T13" fmla="*/ 31 w 58"/>
                  <a:gd name="T14" fmla="*/ 36 w 58"/>
                  <a:gd name="T15" fmla="*/ 36 w 58"/>
                  <a:gd name="T16" fmla="*/ 40 w 58"/>
                  <a:gd name="T17" fmla="*/ 40 w 58"/>
                  <a:gd name="T18" fmla="*/ 45 w 58"/>
                  <a:gd name="T19" fmla="*/ 49 w 58"/>
                  <a:gd name="T20" fmla="*/ 49 w 58"/>
                  <a:gd name="T21" fmla="*/ 54 w 58"/>
                  <a:gd name="T22" fmla="*/ 54 w 58"/>
                  <a:gd name="T23" fmla="*/ 58 w 58"/>
                  <a:gd name="T24" fmla="*/ 58 w 58"/>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58"/>
                  <a:gd name="T51" fmla="*/ 58 w 58"/>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58">
                    <a:moveTo>
                      <a:pt x="0" y="0"/>
                    </a:moveTo>
                    <a:lnTo>
                      <a:pt x="4" y="0"/>
                    </a:lnTo>
                    <a:lnTo>
                      <a:pt x="9" y="0"/>
                    </a:lnTo>
                    <a:lnTo>
                      <a:pt x="13" y="0"/>
                    </a:lnTo>
                    <a:lnTo>
                      <a:pt x="18" y="0"/>
                    </a:lnTo>
                    <a:lnTo>
                      <a:pt x="22" y="0"/>
                    </a:lnTo>
                    <a:lnTo>
                      <a:pt x="27" y="0"/>
                    </a:lnTo>
                    <a:lnTo>
                      <a:pt x="31" y="0"/>
                    </a:lnTo>
                    <a:lnTo>
                      <a:pt x="36" y="0"/>
                    </a:lnTo>
                    <a:lnTo>
                      <a:pt x="40" y="0"/>
                    </a:lnTo>
                    <a:lnTo>
                      <a:pt x="45" y="0"/>
                    </a:lnTo>
                    <a:lnTo>
                      <a:pt x="49" y="0"/>
                    </a:lnTo>
                    <a:lnTo>
                      <a:pt x="54" y="0"/>
                    </a:lnTo>
                    <a:lnTo>
                      <a:pt x="58"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57" name="Freeform 601">
                <a:extLst>
                  <a:ext uri="{FF2B5EF4-FFF2-40B4-BE49-F238E27FC236}">
                    <a16:creationId xmlns:a16="http://schemas.microsoft.com/office/drawing/2014/main" id="{F69EF486-B9E9-43FB-B671-997E02EC3AF4}"/>
                  </a:ext>
                </a:extLst>
              </p:cNvPr>
              <p:cNvSpPr>
                <a:spLocks/>
              </p:cNvSpPr>
              <p:nvPr/>
            </p:nvSpPr>
            <p:spPr bwMode="auto">
              <a:xfrm>
                <a:off x="2192" y="1403"/>
                <a:ext cx="58" cy="0"/>
              </a:xfrm>
              <a:custGeom>
                <a:avLst/>
                <a:gdLst>
                  <a:gd name="T0" fmla="*/ 0 w 58"/>
                  <a:gd name="T1" fmla="*/ 4 w 58"/>
                  <a:gd name="T2" fmla="*/ 4 w 58"/>
                  <a:gd name="T3" fmla="*/ 9 w 58"/>
                  <a:gd name="T4" fmla="*/ 9 w 58"/>
                  <a:gd name="T5" fmla="*/ 13 w 58"/>
                  <a:gd name="T6" fmla="*/ 13 w 58"/>
                  <a:gd name="T7" fmla="*/ 18 w 58"/>
                  <a:gd name="T8" fmla="*/ 18 w 58"/>
                  <a:gd name="T9" fmla="*/ 22 w 58"/>
                  <a:gd name="T10" fmla="*/ 22 w 58"/>
                  <a:gd name="T11" fmla="*/ 27 w 58"/>
                  <a:gd name="T12" fmla="*/ 27 w 58"/>
                  <a:gd name="T13" fmla="*/ 31 w 58"/>
                  <a:gd name="T14" fmla="*/ 31 w 58"/>
                  <a:gd name="T15" fmla="*/ 36 w 58"/>
                  <a:gd name="T16" fmla="*/ 36 w 58"/>
                  <a:gd name="T17" fmla="*/ 40 w 58"/>
                  <a:gd name="T18" fmla="*/ 45 w 58"/>
                  <a:gd name="T19" fmla="*/ 45 w 58"/>
                  <a:gd name="T20" fmla="*/ 49 w 58"/>
                  <a:gd name="T21" fmla="*/ 49 w 58"/>
                  <a:gd name="T22" fmla="*/ 54 w 58"/>
                  <a:gd name="T23" fmla="*/ 54 w 58"/>
                  <a:gd name="T24" fmla="*/ 58 w 58"/>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58"/>
                  <a:gd name="T51" fmla="*/ 58 w 58"/>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58">
                    <a:moveTo>
                      <a:pt x="0" y="0"/>
                    </a:moveTo>
                    <a:lnTo>
                      <a:pt x="4" y="0"/>
                    </a:lnTo>
                    <a:lnTo>
                      <a:pt x="9" y="0"/>
                    </a:lnTo>
                    <a:lnTo>
                      <a:pt x="13" y="0"/>
                    </a:lnTo>
                    <a:lnTo>
                      <a:pt x="18" y="0"/>
                    </a:lnTo>
                    <a:lnTo>
                      <a:pt x="22" y="0"/>
                    </a:lnTo>
                    <a:lnTo>
                      <a:pt x="27" y="0"/>
                    </a:lnTo>
                    <a:lnTo>
                      <a:pt x="31" y="0"/>
                    </a:lnTo>
                    <a:lnTo>
                      <a:pt x="36" y="0"/>
                    </a:lnTo>
                    <a:lnTo>
                      <a:pt x="40" y="0"/>
                    </a:lnTo>
                    <a:lnTo>
                      <a:pt x="45" y="0"/>
                    </a:lnTo>
                    <a:lnTo>
                      <a:pt x="49" y="0"/>
                    </a:lnTo>
                    <a:lnTo>
                      <a:pt x="54" y="0"/>
                    </a:lnTo>
                    <a:lnTo>
                      <a:pt x="58"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58" name="Freeform 602">
                <a:extLst>
                  <a:ext uri="{FF2B5EF4-FFF2-40B4-BE49-F238E27FC236}">
                    <a16:creationId xmlns:a16="http://schemas.microsoft.com/office/drawing/2014/main" id="{8CEABF2A-1F9D-4FDD-91B5-C8508766D814}"/>
                  </a:ext>
                </a:extLst>
              </p:cNvPr>
              <p:cNvSpPr>
                <a:spLocks/>
              </p:cNvSpPr>
              <p:nvPr/>
            </p:nvSpPr>
            <p:spPr bwMode="auto">
              <a:xfrm>
                <a:off x="2192" y="1399"/>
                <a:ext cx="54" cy="0"/>
              </a:xfrm>
              <a:custGeom>
                <a:avLst/>
                <a:gdLst>
                  <a:gd name="T0" fmla="*/ 0 w 54"/>
                  <a:gd name="T1" fmla="*/ 0 w 54"/>
                  <a:gd name="T2" fmla="*/ 4 w 54"/>
                  <a:gd name="T3" fmla="*/ 9 w 54"/>
                  <a:gd name="T4" fmla="*/ 9 w 54"/>
                  <a:gd name="T5" fmla="*/ 13 w 54"/>
                  <a:gd name="T6" fmla="*/ 13 w 54"/>
                  <a:gd name="T7" fmla="*/ 18 w 54"/>
                  <a:gd name="T8" fmla="*/ 18 w 54"/>
                  <a:gd name="T9" fmla="*/ 22 w 54"/>
                  <a:gd name="T10" fmla="*/ 22 w 54"/>
                  <a:gd name="T11" fmla="*/ 27 w 54"/>
                  <a:gd name="T12" fmla="*/ 27 w 54"/>
                  <a:gd name="T13" fmla="*/ 31 w 54"/>
                  <a:gd name="T14" fmla="*/ 31 w 54"/>
                  <a:gd name="T15" fmla="*/ 36 w 54"/>
                  <a:gd name="T16" fmla="*/ 36 w 54"/>
                  <a:gd name="T17" fmla="*/ 40 w 54"/>
                  <a:gd name="T18" fmla="*/ 40 w 54"/>
                  <a:gd name="T19" fmla="*/ 45 w 54"/>
                  <a:gd name="T20" fmla="*/ 45 w 54"/>
                  <a:gd name="T21" fmla="*/ 49 w 54"/>
                  <a:gd name="T22" fmla="*/ 49 w 54"/>
                  <a:gd name="T23" fmla="*/ 54 w 54"/>
                  <a:gd name="T24" fmla="*/ 54 w 54"/>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54"/>
                  <a:gd name="T51" fmla="*/ 54 w 54"/>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54">
                    <a:moveTo>
                      <a:pt x="0" y="0"/>
                    </a:moveTo>
                    <a:lnTo>
                      <a:pt x="0" y="0"/>
                    </a:lnTo>
                    <a:lnTo>
                      <a:pt x="4" y="0"/>
                    </a:lnTo>
                    <a:lnTo>
                      <a:pt x="9" y="0"/>
                    </a:lnTo>
                    <a:lnTo>
                      <a:pt x="13" y="0"/>
                    </a:lnTo>
                    <a:lnTo>
                      <a:pt x="18" y="0"/>
                    </a:lnTo>
                    <a:lnTo>
                      <a:pt x="22" y="0"/>
                    </a:lnTo>
                    <a:lnTo>
                      <a:pt x="27" y="0"/>
                    </a:lnTo>
                    <a:lnTo>
                      <a:pt x="31" y="0"/>
                    </a:lnTo>
                    <a:lnTo>
                      <a:pt x="36" y="0"/>
                    </a:lnTo>
                    <a:lnTo>
                      <a:pt x="40" y="0"/>
                    </a:lnTo>
                    <a:lnTo>
                      <a:pt x="45" y="0"/>
                    </a:lnTo>
                    <a:lnTo>
                      <a:pt x="49" y="0"/>
                    </a:lnTo>
                    <a:lnTo>
                      <a:pt x="54"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59" name="Freeform 603">
                <a:extLst>
                  <a:ext uri="{FF2B5EF4-FFF2-40B4-BE49-F238E27FC236}">
                    <a16:creationId xmlns:a16="http://schemas.microsoft.com/office/drawing/2014/main" id="{F6CB7C63-9E0F-4847-A4B6-9DDC1622B97C}"/>
                  </a:ext>
                </a:extLst>
              </p:cNvPr>
              <p:cNvSpPr>
                <a:spLocks/>
              </p:cNvSpPr>
              <p:nvPr/>
            </p:nvSpPr>
            <p:spPr bwMode="auto">
              <a:xfrm>
                <a:off x="2192" y="1394"/>
                <a:ext cx="49" cy="0"/>
              </a:xfrm>
              <a:custGeom>
                <a:avLst/>
                <a:gdLst>
                  <a:gd name="T0" fmla="*/ 0 w 49"/>
                  <a:gd name="T1" fmla="*/ 0 w 49"/>
                  <a:gd name="T2" fmla="*/ 4 w 49"/>
                  <a:gd name="T3" fmla="*/ 4 w 49"/>
                  <a:gd name="T4" fmla="*/ 9 w 49"/>
                  <a:gd name="T5" fmla="*/ 9 w 49"/>
                  <a:gd name="T6" fmla="*/ 13 w 49"/>
                  <a:gd name="T7" fmla="*/ 13 w 49"/>
                  <a:gd name="T8" fmla="*/ 18 w 49"/>
                  <a:gd name="T9" fmla="*/ 18 w 49"/>
                  <a:gd name="T10" fmla="*/ 22 w 49"/>
                  <a:gd name="T11" fmla="*/ 22 w 49"/>
                  <a:gd name="T12" fmla="*/ 27 w 49"/>
                  <a:gd name="T13" fmla="*/ 27 w 49"/>
                  <a:gd name="T14" fmla="*/ 31 w 49"/>
                  <a:gd name="T15" fmla="*/ 31 w 49"/>
                  <a:gd name="T16" fmla="*/ 36 w 49"/>
                  <a:gd name="T17" fmla="*/ 36 w 49"/>
                  <a:gd name="T18" fmla="*/ 40 w 49"/>
                  <a:gd name="T19" fmla="*/ 40 w 49"/>
                  <a:gd name="T20" fmla="*/ 45 w 49"/>
                  <a:gd name="T21" fmla="*/ 45 w 49"/>
                  <a:gd name="T22" fmla="*/ 45 w 49"/>
                  <a:gd name="T23" fmla="*/ 49 w 49"/>
                  <a:gd name="T24" fmla="*/ 49 w 49"/>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49"/>
                  <a:gd name="T51" fmla="*/ 49 w 49"/>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49">
                    <a:moveTo>
                      <a:pt x="0" y="0"/>
                    </a:moveTo>
                    <a:lnTo>
                      <a:pt x="0" y="0"/>
                    </a:lnTo>
                    <a:lnTo>
                      <a:pt x="4" y="0"/>
                    </a:lnTo>
                    <a:lnTo>
                      <a:pt x="9" y="0"/>
                    </a:lnTo>
                    <a:lnTo>
                      <a:pt x="13" y="0"/>
                    </a:lnTo>
                    <a:lnTo>
                      <a:pt x="18" y="0"/>
                    </a:lnTo>
                    <a:lnTo>
                      <a:pt x="22" y="0"/>
                    </a:lnTo>
                    <a:lnTo>
                      <a:pt x="27" y="0"/>
                    </a:lnTo>
                    <a:lnTo>
                      <a:pt x="31" y="0"/>
                    </a:lnTo>
                    <a:lnTo>
                      <a:pt x="36" y="0"/>
                    </a:lnTo>
                    <a:lnTo>
                      <a:pt x="40" y="0"/>
                    </a:lnTo>
                    <a:lnTo>
                      <a:pt x="45" y="0"/>
                    </a:lnTo>
                    <a:lnTo>
                      <a:pt x="49"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60" name="Freeform 604">
                <a:extLst>
                  <a:ext uri="{FF2B5EF4-FFF2-40B4-BE49-F238E27FC236}">
                    <a16:creationId xmlns:a16="http://schemas.microsoft.com/office/drawing/2014/main" id="{C5E18585-16AA-49AD-A37C-4EF558509C9D}"/>
                  </a:ext>
                </a:extLst>
              </p:cNvPr>
              <p:cNvSpPr>
                <a:spLocks/>
              </p:cNvSpPr>
              <p:nvPr/>
            </p:nvSpPr>
            <p:spPr bwMode="auto">
              <a:xfrm>
                <a:off x="2192" y="1389"/>
                <a:ext cx="49" cy="0"/>
              </a:xfrm>
              <a:custGeom>
                <a:avLst/>
                <a:gdLst>
                  <a:gd name="T0" fmla="*/ 0 w 49"/>
                  <a:gd name="T1" fmla="*/ 0 w 49"/>
                  <a:gd name="T2" fmla="*/ 4 w 49"/>
                  <a:gd name="T3" fmla="*/ 4 w 49"/>
                  <a:gd name="T4" fmla="*/ 9 w 49"/>
                  <a:gd name="T5" fmla="*/ 9 w 49"/>
                  <a:gd name="T6" fmla="*/ 13 w 49"/>
                  <a:gd name="T7" fmla="*/ 13 w 49"/>
                  <a:gd name="T8" fmla="*/ 13 w 49"/>
                  <a:gd name="T9" fmla="*/ 18 w 49"/>
                  <a:gd name="T10" fmla="*/ 18 w 49"/>
                  <a:gd name="T11" fmla="*/ 22 w 49"/>
                  <a:gd name="T12" fmla="*/ 22 w 49"/>
                  <a:gd name="T13" fmla="*/ 27 w 49"/>
                  <a:gd name="T14" fmla="*/ 27 w 49"/>
                  <a:gd name="T15" fmla="*/ 31 w 49"/>
                  <a:gd name="T16" fmla="*/ 31 w 49"/>
                  <a:gd name="T17" fmla="*/ 36 w 49"/>
                  <a:gd name="T18" fmla="*/ 36 w 49"/>
                  <a:gd name="T19" fmla="*/ 40 w 49"/>
                  <a:gd name="T20" fmla="*/ 40 w 49"/>
                  <a:gd name="T21" fmla="*/ 40 w 49"/>
                  <a:gd name="T22" fmla="*/ 45 w 49"/>
                  <a:gd name="T23" fmla="*/ 45 w 49"/>
                  <a:gd name="T24" fmla="*/ 49 w 49"/>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49"/>
                  <a:gd name="T51" fmla="*/ 49 w 49"/>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49">
                    <a:moveTo>
                      <a:pt x="0" y="0"/>
                    </a:moveTo>
                    <a:lnTo>
                      <a:pt x="0" y="0"/>
                    </a:lnTo>
                    <a:lnTo>
                      <a:pt x="4" y="0"/>
                    </a:lnTo>
                    <a:lnTo>
                      <a:pt x="9" y="0"/>
                    </a:lnTo>
                    <a:lnTo>
                      <a:pt x="13" y="0"/>
                    </a:lnTo>
                    <a:lnTo>
                      <a:pt x="18" y="0"/>
                    </a:lnTo>
                    <a:lnTo>
                      <a:pt x="22" y="0"/>
                    </a:lnTo>
                    <a:lnTo>
                      <a:pt x="27" y="0"/>
                    </a:lnTo>
                    <a:lnTo>
                      <a:pt x="31" y="0"/>
                    </a:lnTo>
                    <a:lnTo>
                      <a:pt x="36" y="0"/>
                    </a:lnTo>
                    <a:lnTo>
                      <a:pt x="40" y="0"/>
                    </a:lnTo>
                    <a:lnTo>
                      <a:pt x="45" y="0"/>
                    </a:lnTo>
                    <a:lnTo>
                      <a:pt x="49"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61" name="Freeform 605">
                <a:extLst>
                  <a:ext uri="{FF2B5EF4-FFF2-40B4-BE49-F238E27FC236}">
                    <a16:creationId xmlns:a16="http://schemas.microsoft.com/office/drawing/2014/main" id="{2937E2F4-0FBB-4F62-B583-2517CA963360}"/>
                  </a:ext>
                </a:extLst>
              </p:cNvPr>
              <p:cNvSpPr>
                <a:spLocks/>
              </p:cNvSpPr>
              <p:nvPr/>
            </p:nvSpPr>
            <p:spPr bwMode="auto">
              <a:xfrm>
                <a:off x="2192" y="1384"/>
                <a:ext cx="45" cy="0"/>
              </a:xfrm>
              <a:custGeom>
                <a:avLst/>
                <a:gdLst>
                  <a:gd name="T0" fmla="*/ 0 w 45"/>
                  <a:gd name="T1" fmla="*/ 0 w 45"/>
                  <a:gd name="T2" fmla="*/ 4 w 45"/>
                  <a:gd name="T3" fmla="*/ 4 w 45"/>
                  <a:gd name="T4" fmla="*/ 4 w 45"/>
                  <a:gd name="T5" fmla="*/ 9 w 45"/>
                  <a:gd name="T6" fmla="*/ 9 w 45"/>
                  <a:gd name="T7" fmla="*/ 13 w 45"/>
                  <a:gd name="T8" fmla="*/ 13 w 45"/>
                  <a:gd name="T9" fmla="*/ 18 w 45"/>
                  <a:gd name="T10" fmla="*/ 18 w 45"/>
                  <a:gd name="T11" fmla="*/ 22 w 45"/>
                  <a:gd name="T12" fmla="*/ 22 w 45"/>
                  <a:gd name="T13" fmla="*/ 22 w 45"/>
                  <a:gd name="T14" fmla="*/ 27 w 45"/>
                  <a:gd name="T15" fmla="*/ 27 w 45"/>
                  <a:gd name="T16" fmla="*/ 31 w 45"/>
                  <a:gd name="T17" fmla="*/ 31 w 45"/>
                  <a:gd name="T18" fmla="*/ 36 w 45"/>
                  <a:gd name="T19" fmla="*/ 36 w 45"/>
                  <a:gd name="T20" fmla="*/ 40 w 45"/>
                  <a:gd name="T21" fmla="*/ 40 w 45"/>
                  <a:gd name="T22" fmla="*/ 40 w 45"/>
                  <a:gd name="T23" fmla="*/ 45 w 45"/>
                  <a:gd name="T24" fmla="*/ 45 w 45"/>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45"/>
                  <a:gd name="T51" fmla="*/ 45 w 45"/>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45">
                    <a:moveTo>
                      <a:pt x="0" y="0"/>
                    </a:moveTo>
                    <a:lnTo>
                      <a:pt x="0" y="0"/>
                    </a:lnTo>
                    <a:lnTo>
                      <a:pt x="4" y="0"/>
                    </a:lnTo>
                    <a:lnTo>
                      <a:pt x="9" y="0"/>
                    </a:lnTo>
                    <a:lnTo>
                      <a:pt x="13" y="0"/>
                    </a:lnTo>
                    <a:lnTo>
                      <a:pt x="18" y="0"/>
                    </a:lnTo>
                    <a:lnTo>
                      <a:pt x="22" y="0"/>
                    </a:lnTo>
                    <a:lnTo>
                      <a:pt x="27" y="0"/>
                    </a:lnTo>
                    <a:lnTo>
                      <a:pt x="31" y="0"/>
                    </a:lnTo>
                    <a:lnTo>
                      <a:pt x="36" y="0"/>
                    </a:lnTo>
                    <a:lnTo>
                      <a:pt x="40" y="0"/>
                    </a:lnTo>
                    <a:lnTo>
                      <a:pt x="45"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62" name="Freeform 606">
                <a:extLst>
                  <a:ext uri="{FF2B5EF4-FFF2-40B4-BE49-F238E27FC236}">
                    <a16:creationId xmlns:a16="http://schemas.microsoft.com/office/drawing/2014/main" id="{54CD0C1C-C60E-44E0-9F59-50A4C83F524D}"/>
                  </a:ext>
                </a:extLst>
              </p:cNvPr>
              <p:cNvSpPr>
                <a:spLocks/>
              </p:cNvSpPr>
              <p:nvPr/>
            </p:nvSpPr>
            <p:spPr bwMode="auto">
              <a:xfrm>
                <a:off x="2187" y="1384"/>
                <a:ext cx="50" cy="0"/>
              </a:xfrm>
              <a:custGeom>
                <a:avLst/>
                <a:gdLst>
                  <a:gd name="T0" fmla="*/ 0 w 50"/>
                  <a:gd name="T1" fmla="*/ 5 w 50"/>
                  <a:gd name="T2" fmla="*/ 5 w 50"/>
                  <a:gd name="T3" fmla="*/ 9 w 50"/>
                  <a:gd name="T4" fmla="*/ 9 w 50"/>
                  <a:gd name="T5" fmla="*/ 14 w 50"/>
                  <a:gd name="T6" fmla="*/ 14 w 50"/>
                  <a:gd name="T7" fmla="*/ 14 w 50"/>
                  <a:gd name="T8" fmla="*/ 18 w 50"/>
                  <a:gd name="T9" fmla="*/ 18 w 50"/>
                  <a:gd name="T10" fmla="*/ 23 w 50"/>
                  <a:gd name="T11" fmla="*/ 23 w 50"/>
                  <a:gd name="T12" fmla="*/ 27 w 50"/>
                  <a:gd name="T13" fmla="*/ 27 w 50"/>
                  <a:gd name="T14" fmla="*/ 27 w 50"/>
                  <a:gd name="T15" fmla="*/ 32 w 50"/>
                  <a:gd name="T16" fmla="*/ 32 w 50"/>
                  <a:gd name="T17" fmla="*/ 36 w 50"/>
                  <a:gd name="T18" fmla="*/ 36 w 50"/>
                  <a:gd name="T19" fmla="*/ 41 w 50"/>
                  <a:gd name="T20" fmla="*/ 41 w 50"/>
                  <a:gd name="T21" fmla="*/ 41 w 50"/>
                  <a:gd name="T22" fmla="*/ 45 w 50"/>
                  <a:gd name="T23" fmla="*/ 45 w 50"/>
                  <a:gd name="T24" fmla="*/ 50 w 50"/>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50"/>
                  <a:gd name="T51" fmla="*/ 50 w 50"/>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50">
                    <a:moveTo>
                      <a:pt x="0" y="0"/>
                    </a:moveTo>
                    <a:lnTo>
                      <a:pt x="5" y="0"/>
                    </a:lnTo>
                    <a:lnTo>
                      <a:pt x="9" y="0"/>
                    </a:lnTo>
                    <a:lnTo>
                      <a:pt x="14" y="0"/>
                    </a:lnTo>
                    <a:lnTo>
                      <a:pt x="18" y="0"/>
                    </a:lnTo>
                    <a:lnTo>
                      <a:pt x="23" y="0"/>
                    </a:lnTo>
                    <a:lnTo>
                      <a:pt x="27" y="0"/>
                    </a:lnTo>
                    <a:lnTo>
                      <a:pt x="32" y="0"/>
                    </a:lnTo>
                    <a:lnTo>
                      <a:pt x="36" y="0"/>
                    </a:lnTo>
                    <a:lnTo>
                      <a:pt x="41" y="0"/>
                    </a:lnTo>
                    <a:lnTo>
                      <a:pt x="45" y="0"/>
                    </a:lnTo>
                    <a:lnTo>
                      <a:pt x="50"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63" name="Freeform 607">
                <a:extLst>
                  <a:ext uri="{FF2B5EF4-FFF2-40B4-BE49-F238E27FC236}">
                    <a16:creationId xmlns:a16="http://schemas.microsoft.com/office/drawing/2014/main" id="{A15A7055-DB4F-4A91-B28D-6FE7AD959D38}"/>
                  </a:ext>
                </a:extLst>
              </p:cNvPr>
              <p:cNvSpPr>
                <a:spLocks/>
              </p:cNvSpPr>
              <p:nvPr/>
            </p:nvSpPr>
            <p:spPr bwMode="auto">
              <a:xfrm>
                <a:off x="2187" y="1380"/>
                <a:ext cx="45" cy="0"/>
              </a:xfrm>
              <a:custGeom>
                <a:avLst/>
                <a:gdLst>
                  <a:gd name="T0" fmla="*/ 0 w 45"/>
                  <a:gd name="T1" fmla="*/ 5 w 45"/>
                  <a:gd name="T2" fmla="*/ 5 w 45"/>
                  <a:gd name="T3" fmla="*/ 9 w 45"/>
                  <a:gd name="T4" fmla="*/ 9 w 45"/>
                  <a:gd name="T5" fmla="*/ 9 w 45"/>
                  <a:gd name="T6" fmla="*/ 14 w 45"/>
                  <a:gd name="T7" fmla="*/ 14 w 45"/>
                  <a:gd name="T8" fmla="*/ 18 w 45"/>
                  <a:gd name="T9" fmla="*/ 18 w 45"/>
                  <a:gd name="T10" fmla="*/ 18 w 45"/>
                  <a:gd name="T11" fmla="*/ 23 w 45"/>
                  <a:gd name="T12" fmla="*/ 23 w 45"/>
                  <a:gd name="T13" fmla="*/ 27 w 45"/>
                  <a:gd name="T14" fmla="*/ 27 w 45"/>
                  <a:gd name="T15" fmla="*/ 27 w 45"/>
                  <a:gd name="T16" fmla="*/ 32 w 45"/>
                  <a:gd name="T17" fmla="*/ 32 w 45"/>
                  <a:gd name="T18" fmla="*/ 36 w 45"/>
                  <a:gd name="T19" fmla="*/ 36 w 45"/>
                  <a:gd name="T20" fmla="*/ 36 w 45"/>
                  <a:gd name="T21" fmla="*/ 41 w 45"/>
                  <a:gd name="T22" fmla="*/ 41 w 45"/>
                  <a:gd name="T23" fmla="*/ 45 w 45"/>
                  <a:gd name="T24" fmla="*/ 45 w 45"/>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45"/>
                  <a:gd name="T51" fmla="*/ 45 w 45"/>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45">
                    <a:moveTo>
                      <a:pt x="0" y="0"/>
                    </a:moveTo>
                    <a:lnTo>
                      <a:pt x="5" y="0"/>
                    </a:lnTo>
                    <a:lnTo>
                      <a:pt x="9" y="0"/>
                    </a:lnTo>
                    <a:lnTo>
                      <a:pt x="14" y="0"/>
                    </a:lnTo>
                    <a:lnTo>
                      <a:pt x="18" y="0"/>
                    </a:lnTo>
                    <a:lnTo>
                      <a:pt x="23" y="0"/>
                    </a:lnTo>
                    <a:lnTo>
                      <a:pt x="27" y="0"/>
                    </a:lnTo>
                    <a:lnTo>
                      <a:pt x="32" y="0"/>
                    </a:lnTo>
                    <a:lnTo>
                      <a:pt x="36" y="0"/>
                    </a:lnTo>
                    <a:lnTo>
                      <a:pt x="41" y="0"/>
                    </a:lnTo>
                    <a:lnTo>
                      <a:pt x="45"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9064" name="Freeform 608">
                <a:extLst>
                  <a:ext uri="{FF2B5EF4-FFF2-40B4-BE49-F238E27FC236}">
                    <a16:creationId xmlns:a16="http://schemas.microsoft.com/office/drawing/2014/main" id="{BF8D4096-02D7-4249-90F3-315DBF75F4E6}"/>
                  </a:ext>
                </a:extLst>
              </p:cNvPr>
              <p:cNvSpPr>
                <a:spLocks/>
              </p:cNvSpPr>
              <p:nvPr/>
            </p:nvSpPr>
            <p:spPr bwMode="auto">
              <a:xfrm>
                <a:off x="2187" y="1375"/>
                <a:ext cx="45" cy="0"/>
              </a:xfrm>
              <a:custGeom>
                <a:avLst/>
                <a:gdLst>
                  <a:gd name="T0" fmla="*/ 0 w 45"/>
                  <a:gd name="T1" fmla="*/ 5 w 45"/>
                  <a:gd name="T2" fmla="*/ 5 w 45"/>
                  <a:gd name="T3" fmla="*/ 5 w 45"/>
                  <a:gd name="T4" fmla="*/ 9 w 45"/>
                  <a:gd name="T5" fmla="*/ 9 w 45"/>
                  <a:gd name="T6" fmla="*/ 14 w 45"/>
                  <a:gd name="T7" fmla="*/ 14 w 45"/>
                  <a:gd name="T8" fmla="*/ 14 w 45"/>
                  <a:gd name="T9" fmla="*/ 18 w 45"/>
                  <a:gd name="T10" fmla="*/ 18 w 45"/>
                  <a:gd name="T11" fmla="*/ 18 w 45"/>
                  <a:gd name="T12" fmla="*/ 23 w 45"/>
                  <a:gd name="T13" fmla="*/ 23 w 45"/>
                  <a:gd name="T14" fmla="*/ 27 w 45"/>
                  <a:gd name="T15" fmla="*/ 27 w 45"/>
                  <a:gd name="T16" fmla="*/ 27 w 45"/>
                  <a:gd name="T17" fmla="*/ 32 w 45"/>
                  <a:gd name="T18" fmla="*/ 32 w 45"/>
                  <a:gd name="T19" fmla="*/ 36 w 45"/>
                  <a:gd name="T20" fmla="*/ 36 w 45"/>
                  <a:gd name="T21" fmla="*/ 36 w 45"/>
                  <a:gd name="T22" fmla="*/ 41 w 45"/>
                  <a:gd name="T23" fmla="*/ 41 w 45"/>
                  <a:gd name="T24" fmla="*/ 45 w 45"/>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45"/>
                  <a:gd name="T51" fmla="*/ 45 w 45"/>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45">
                    <a:moveTo>
                      <a:pt x="0" y="0"/>
                    </a:moveTo>
                    <a:lnTo>
                      <a:pt x="5" y="0"/>
                    </a:lnTo>
                    <a:lnTo>
                      <a:pt x="9" y="0"/>
                    </a:lnTo>
                    <a:lnTo>
                      <a:pt x="14" y="0"/>
                    </a:lnTo>
                    <a:lnTo>
                      <a:pt x="18" y="0"/>
                    </a:lnTo>
                    <a:lnTo>
                      <a:pt x="23" y="0"/>
                    </a:lnTo>
                    <a:lnTo>
                      <a:pt x="27" y="0"/>
                    </a:lnTo>
                    <a:lnTo>
                      <a:pt x="32" y="0"/>
                    </a:lnTo>
                    <a:lnTo>
                      <a:pt x="36" y="0"/>
                    </a:lnTo>
                    <a:lnTo>
                      <a:pt x="41" y="0"/>
                    </a:lnTo>
                    <a:lnTo>
                      <a:pt x="45"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grpSp>
        <p:grpSp>
          <p:nvGrpSpPr>
            <p:cNvPr id="8352" name="Group 609">
              <a:extLst>
                <a:ext uri="{FF2B5EF4-FFF2-40B4-BE49-F238E27FC236}">
                  <a16:creationId xmlns:a16="http://schemas.microsoft.com/office/drawing/2014/main" id="{3717BB0A-774C-4986-8968-10EF1E11AC3E}"/>
                </a:ext>
              </a:extLst>
            </p:cNvPr>
            <p:cNvGrpSpPr>
              <a:grpSpLocks/>
            </p:cNvGrpSpPr>
            <p:nvPr/>
          </p:nvGrpSpPr>
          <p:grpSpPr bwMode="auto">
            <a:xfrm>
              <a:off x="1838" y="2306"/>
              <a:ext cx="2439" cy="798"/>
              <a:chOff x="2155" y="1125"/>
              <a:chExt cx="2439" cy="798"/>
            </a:xfrm>
          </p:grpSpPr>
          <p:sp>
            <p:nvSpPr>
              <p:cNvPr id="8665" name="Freeform 610">
                <a:extLst>
                  <a:ext uri="{FF2B5EF4-FFF2-40B4-BE49-F238E27FC236}">
                    <a16:creationId xmlns:a16="http://schemas.microsoft.com/office/drawing/2014/main" id="{8842C790-31BE-49BE-9913-AA50EA8C289B}"/>
                  </a:ext>
                </a:extLst>
              </p:cNvPr>
              <p:cNvSpPr>
                <a:spLocks/>
              </p:cNvSpPr>
              <p:nvPr/>
            </p:nvSpPr>
            <p:spPr bwMode="auto">
              <a:xfrm>
                <a:off x="2187" y="1370"/>
                <a:ext cx="41" cy="0"/>
              </a:xfrm>
              <a:custGeom>
                <a:avLst/>
                <a:gdLst>
                  <a:gd name="T0" fmla="*/ 0 w 41"/>
                  <a:gd name="T1" fmla="*/ 0 w 41"/>
                  <a:gd name="T2" fmla="*/ 5 w 41"/>
                  <a:gd name="T3" fmla="*/ 5 w 41"/>
                  <a:gd name="T4" fmla="*/ 9 w 41"/>
                  <a:gd name="T5" fmla="*/ 9 w 41"/>
                  <a:gd name="T6" fmla="*/ 9 w 41"/>
                  <a:gd name="T7" fmla="*/ 14 w 41"/>
                  <a:gd name="T8" fmla="*/ 14 w 41"/>
                  <a:gd name="T9" fmla="*/ 14 w 41"/>
                  <a:gd name="T10" fmla="*/ 18 w 41"/>
                  <a:gd name="T11" fmla="*/ 18 w 41"/>
                  <a:gd name="T12" fmla="*/ 18 w 41"/>
                  <a:gd name="T13" fmla="*/ 23 w 41"/>
                  <a:gd name="T14" fmla="*/ 23 w 41"/>
                  <a:gd name="T15" fmla="*/ 27 w 41"/>
                  <a:gd name="T16" fmla="*/ 27 w 41"/>
                  <a:gd name="T17" fmla="*/ 27 w 41"/>
                  <a:gd name="T18" fmla="*/ 32 w 41"/>
                  <a:gd name="T19" fmla="*/ 32 w 41"/>
                  <a:gd name="T20" fmla="*/ 32 w 41"/>
                  <a:gd name="T21" fmla="*/ 36 w 41"/>
                  <a:gd name="T22" fmla="*/ 36 w 41"/>
                  <a:gd name="T23" fmla="*/ 41 w 41"/>
                  <a:gd name="T24" fmla="*/ 41 w 41"/>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41"/>
                  <a:gd name="T51" fmla="*/ 41 w 41"/>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41">
                    <a:moveTo>
                      <a:pt x="0" y="0"/>
                    </a:moveTo>
                    <a:lnTo>
                      <a:pt x="0" y="0"/>
                    </a:lnTo>
                    <a:lnTo>
                      <a:pt x="5" y="0"/>
                    </a:lnTo>
                    <a:lnTo>
                      <a:pt x="9" y="0"/>
                    </a:lnTo>
                    <a:lnTo>
                      <a:pt x="14" y="0"/>
                    </a:lnTo>
                    <a:lnTo>
                      <a:pt x="18" y="0"/>
                    </a:lnTo>
                    <a:lnTo>
                      <a:pt x="23" y="0"/>
                    </a:lnTo>
                    <a:lnTo>
                      <a:pt x="27" y="0"/>
                    </a:lnTo>
                    <a:lnTo>
                      <a:pt x="32" y="0"/>
                    </a:lnTo>
                    <a:lnTo>
                      <a:pt x="36" y="0"/>
                    </a:lnTo>
                    <a:lnTo>
                      <a:pt x="41"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66" name="Freeform 611">
                <a:extLst>
                  <a:ext uri="{FF2B5EF4-FFF2-40B4-BE49-F238E27FC236}">
                    <a16:creationId xmlns:a16="http://schemas.microsoft.com/office/drawing/2014/main" id="{93A59146-B21D-4040-8F9E-74E81E43D589}"/>
                  </a:ext>
                </a:extLst>
              </p:cNvPr>
              <p:cNvSpPr>
                <a:spLocks/>
              </p:cNvSpPr>
              <p:nvPr/>
            </p:nvSpPr>
            <p:spPr bwMode="auto">
              <a:xfrm>
                <a:off x="2187" y="1366"/>
                <a:ext cx="36" cy="0"/>
              </a:xfrm>
              <a:custGeom>
                <a:avLst/>
                <a:gdLst>
                  <a:gd name="T0" fmla="*/ 0 w 36"/>
                  <a:gd name="T1" fmla="*/ 0 w 36"/>
                  <a:gd name="T2" fmla="*/ 5 w 36"/>
                  <a:gd name="T3" fmla="*/ 5 w 36"/>
                  <a:gd name="T4" fmla="*/ 5 w 36"/>
                  <a:gd name="T5" fmla="*/ 9 w 36"/>
                  <a:gd name="T6" fmla="*/ 9 w 36"/>
                  <a:gd name="T7" fmla="*/ 9 w 36"/>
                  <a:gd name="T8" fmla="*/ 14 w 36"/>
                  <a:gd name="T9" fmla="*/ 14 w 36"/>
                  <a:gd name="T10" fmla="*/ 14 w 36"/>
                  <a:gd name="T11" fmla="*/ 18 w 36"/>
                  <a:gd name="T12" fmla="*/ 18 w 36"/>
                  <a:gd name="T13" fmla="*/ 18 w 36"/>
                  <a:gd name="T14" fmla="*/ 23 w 36"/>
                  <a:gd name="T15" fmla="*/ 23 w 36"/>
                  <a:gd name="T16" fmla="*/ 27 w 36"/>
                  <a:gd name="T17" fmla="*/ 27 w 36"/>
                  <a:gd name="T18" fmla="*/ 27 w 36"/>
                  <a:gd name="T19" fmla="*/ 32 w 36"/>
                  <a:gd name="T20" fmla="*/ 32 w 36"/>
                  <a:gd name="T21" fmla="*/ 32 w 36"/>
                  <a:gd name="T22" fmla="*/ 36 w 36"/>
                  <a:gd name="T23" fmla="*/ 36 w 36"/>
                  <a:gd name="T24" fmla="*/ 36 w 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36"/>
                  <a:gd name="T51" fmla="*/ 36 w 36"/>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36">
                    <a:moveTo>
                      <a:pt x="0" y="0"/>
                    </a:moveTo>
                    <a:lnTo>
                      <a:pt x="0" y="0"/>
                    </a:lnTo>
                    <a:lnTo>
                      <a:pt x="5" y="0"/>
                    </a:lnTo>
                    <a:lnTo>
                      <a:pt x="9" y="0"/>
                    </a:lnTo>
                    <a:lnTo>
                      <a:pt x="14" y="0"/>
                    </a:lnTo>
                    <a:lnTo>
                      <a:pt x="18" y="0"/>
                    </a:lnTo>
                    <a:lnTo>
                      <a:pt x="23" y="0"/>
                    </a:lnTo>
                    <a:lnTo>
                      <a:pt x="27" y="0"/>
                    </a:lnTo>
                    <a:lnTo>
                      <a:pt x="32" y="0"/>
                    </a:lnTo>
                    <a:lnTo>
                      <a:pt x="36"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67" name="Freeform 612">
                <a:extLst>
                  <a:ext uri="{FF2B5EF4-FFF2-40B4-BE49-F238E27FC236}">
                    <a16:creationId xmlns:a16="http://schemas.microsoft.com/office/drawing/2014/main" id="{0C16D85A-F004-4E3C-93A9-258A6CFC61E9}"/>
                  </a:ext>
                </a:extLst>
              </p:cNvPr>
              <p:cNvSpPr>
                <a:spLocks/>
              </p:cNvSpPr>
              <p:nvPr/>
            </p:nvSpPr>
            <p:spPr bwMode="auto">
              <a:xfrm>
                <a:off x="2187" y="1361"/>
                <a:ext cx="41" cy="0"/>
              </a:xfrm>
              <a:custGeom>
                <a:avLst/>
                <a:gdLst>
                  <a:gd name="T0" fmla="*/ 0 w 41"/>
                  <a:gd name="T1" fmla="*/ 5 w 41"/>
                  <a:gd name="T2" fmla="*/ 5 w 41"/>
                  <a:gd name="T3" fmla="*/ 5 w 41"/>
                  <a:gd name="T4" fmla="*/ 9 w 41"/>
                  <a:gd name="T5" fmla="*/ 9 w 41"/>
                  <a:gd name="T6" fmla="*/ 9 w 41"/>
                  <a:gd name="T7" fmla="*/ 14 w 41"/>
                  <a:gd name="T8" fmla="*/ 14 w 41"/>
                  <a:gd name="T9" fmla="*/ 18 w 41"/>
                  <a:gd name="T10" fmla="*/ 18 w 41"/>
                  <a:gd name="T11" fmla="*/ 18 w 41"/>
                  <a:gd name="T12" fmla="*/ 23 w 41"/>
                  <a:gd name="T13" fmla="*/ 23 w 41"/>
                  <a:gd name="T14" fmla="*/ 23 w 41"/>
                  <a:gd name="T15" fmla="*/ 27 w 41"/>
                  <a:gd name="T16" fmla="*/ 27 w 41"/>
                  <a:gd name="T17" fmla="*/ 32 w 41"/>
                  <a:gd name="T18" fmla="*/ 32 w 41"/>
                  <a:gd name="T19" fmla="*/ 32 w 41"/>
                  <a:gd name="T20" fmla="*/ 36 w 41"/>
                  <a:gd name="T21" fmla="*/ 36 w 41"/>
                  <a:gd name="T22" fmla="*/ 36 w 41"/>
                  <a:gd name="T23" fmla="*/ 41 w 41"/>
                  <a:gd name="T24" fmla="*/ 41 w 41"/>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41"/>
                  <a:gd name="T51" fmla="*/ 41 w 41"/>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41">
                    <a:moveTo>
                      <a:pt x="0" y="0"/>
                    </a:moveTo>
                    <a:lnTo>
                      <a:pt x="5" y="0"/>
                    </a:lnTo>
                    <a:lnTo>
                      <a:pt x="9" y="0"/>
                    </a:lnTo>
                    <a:lnTo>
                      <a:pt x="14" y="0"/>
                    </a:lnTo>
                    <a:lnTo>
                      <a:pt x="18" y="0"/>
                    </a:lnTo>
                    <a:lnTo>
                      <a:pt x="23" y="0"/>
                    </a:lnTo>
                    <a:lnTo>
                      <a:pt x="27" y="0"/>
                    </a:lnTo>
                    <a:lnTo>
                      <a:pt x="32" y="0"/>
                    </a:lnTo>
                    <a:lnTo>
                      <a:pt x="36" y="0"/>
                    </a:lnTo>
                    <a:lnTo>
                      <a:pt x="41"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68" name="Freeform 613">
                <a:extLst>
                  <a:ext uri="{FF2B5EF4-FFF2-40B4-BE49-F238E27FC236}">
                    <a16:creationId xmlns:a16="http://schemas.microsoft.com/office/drawing/2014/main" id="{1E79CE17-2B9B-4CD4-9383-728BDC63DA63}"/>
                  </a:ext>
                </a:extLst>
              </p:cNvPr>
              <p:cNvSpPr>
                <a:spLocks/>
              </p:cNvSpPr>
              <p:nvPr/>
            </p:nvSpPr>
            <p:spPr bwMode="auto">
              <a:xfrm>
                <a:off x="2192" y="1356"/>
                <a:ext cx="40" cy="0"/>
              </a:xfrm>
              <a:custGeom>
                <a:avLst/>
                <a:gdLst>
                  <a:gd name="T0" fmla="*/ 0 w 40"/>
                  <a:gd name="T1" fmla="*/ 0 w 40"/>
                  <a:gd name="T2" fmla="*/ 0 w 40"/>
                  <a:gd name="T3" fmla="*/ 4 w 40"/>
                  <a:gd name="T4" fmla="*/ 4 w 40"/>
                  <a:gd name="T5" fmla="*/ 9 w 40"/>
                  <a:gd name="T6" fmla="*/ 9 w 40"/>
                  <a:gd name="T7" fmla="*/ 9 w 40"/>
                  <a:gd name="T8" fmla="*/ 13 w 40"/>
                  <a:gd name="T9" fmla="*/ 13 w 40"/>
                  <a:gd name="T10" fmla="*/ 18 w 40"/>
                  <a:gd name="T11" fmla="*/ 18 w 40"/>
                  <a:gd name="T12" fmla="*/ 18 w 40"/>
                  <a:gd name="T13" fmla="*/ 22 w 40"/>
                  <a:gd name="T14" fmla="*/ 22 w 40"/>
                  <a:gd name="T15" fmla="*/ 27 w 40"/>
                  <a:gd name="T16" fmla="*/ 27 w 40"/>
                  <a:gd name="T17" fmla="*/ 27 w 40"/>
                  <a:gd name="T18" fmla="*/ 31 w 40"/>
                  <a:gd name="T19" fmla="*/ 31 w 40"/>
                  <a:gd name="T20" fmla="*/ 36 w 40"/>
                  <a:gd name="T21" fmla="*/ 36 w 40"/>
                  <a:gd name="T22" fmla="*/ 36 w 40"/>
                  <a:gd name="T23" fmla="*/ 40 w 40"/>
                  <a:gd name="T24" fmla="*/ 40 w 40"/>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40"/>
                  <a:gd name="T51" fmla="*/ 40 w 40"/>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40">
                    <a:moveTo>
                      <a:pt x="0" y="0"/>
                    </a:moveTo>
                    <a:lnTo>
                      <a:pt x="0" y="0"/>
                    </a:lnTo>
                    <a:lnTo>
                      <a:pt x="4" y="0"/>
                    </a:lnTo>
                    <a:lnTo>
                      <a:pt x="9" y="0"/>
                    </a:lnTo>
                    <a:lnTo>
                      <a:pt x="13" y="0"/>
                    </a:lnTo>
                    <a:lnTo>
                      <a:pt x="18" y="0"/>
                    </a:lnTo>
                    <a:lnTo>
                      <a:pt x="22" y="0"/>
                    </a:lnTo>
                    <a:lnTo>
                      <a:pt x="27" y="0"/>
                    </a:lnTo>
                    <a:lnTo>
                      <a:pt x="31" y="0"/>
                    </a:lnTo>
                    <a:lnTo>
                      <a:pt x="36" y="0"/>
                    </a:lnTo>
                    <a:lnTo>
                      <a:pt x="40"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69" name="Freeform 614">
                <a:extLst>
                  <a:ext uri="{FF2B5EF4-FFF2-40B4-BE49-F238E27FC236}">
                    <a16:creationId xmlns:a16="http://schemas.microsoft.com/office/drawing/2014/main" id="{6EAFEF02-A1E7-4E21-839F-F199C6A916F3}"/>
                  </a:ext>
                </a:extLst>
              </p:cNvPr>
              <p:cNvSpPr>
                <a:spLocks/>
              </p:cNvSpPr>
              <p:nvPr/>
            </p:nvSpPr>
            <p:spPr bwMode="auto">
              <a:xfrm>
                <a:off x="2192" y="1352"/>
                <a:ext cx="45" cy="0"/>
              </a:xfrm>
              <a:custGeom>
                <a:avLst/>
                <a:gdLst>
                  <a:gd name="T0" fmla="*/ 0 w 45"/>
                  <a:gd name="T1" fmla="*/ 0 w 45"/>
                  <a:gd name="T2" fmla="*/ 4 w 45"/>
                  <a:gd name="T3" fmla="*/ 4 w 45"/>
                  <a:gd name="T4" fmla="*/ 9 w 45"/>
                  <a:gd name="T5" fmla="*/ 9 w 45"/>
                  <a:gd name="T6" fmla="*/ 13 w 45"/>
                  <a:gd name="T7" fmla="*/ 13 w 45"/>
                  <a:gd name="T8" fmla="*/ 13 w 45"/>
                  <a:gd name="T9" fmla="*/ 18 w 45"/>
                  <a:gd name="T10" fmla="*/ 18 w 45"/>
                  <a:gd name="T11" fmla="*/ 22 w 45"/>
                  <a:gd name="T12" fmla="*/ 22 w 45"/>
                  <a:gd name="T13" fmla="*/ 22 w 45"/>
                  <a:gd name="T14" fmla="*/ 27 w 45"/>
                  <a:gd name="T15" fmla="*/ 27 w 45"/>
                  <a:gd name="T16" fmla="*/ 31 w 45"/>
                  <a:gd name="T17" fmla="*/ 31 w 45"/>
                  <a:gd name="T18" fmla="*/ 36 w 45"/>
                  <a:gd name="T19" fmla="*/ 36 w 45"/>
                  <a:gd name="T20" fmla="*/ 36 w 45"/>
                  <a:gd name="T21" fmla="*/ 40 w 45"/>
                  <a:gd name="T22" fmla="*/ 40 w 45"/>
                  <a:gd name="T23" fmla="*/ 45 w 45"/>
                  <a:gd name="T24" fmla="*/ 45 w 45"/>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45"/>
                  <a:gd name="T51" fmla="*/ 45 w 45"/>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45">
                    <a:moveTo>
                      <a:pt x="0" y="0"/>
                    </a:moveTo>
                    <a:lnTo>
                      <a:pt x="0" y="0"/>
                    </a:lnTo>
                    <a:lnTo>
                      <a:pt x="4" y="0"/>
                    </a:lnTo>
                    <a:lnTo>
                      <a:pt x="9" y="0"/>
                    </a:lnTo>
                    <a:lnTo>
                      <a:pt x="13" y="0"/>
                    </a:lnTo>
                    <a:lnTo>
                      <a:pt x="18" y="0"/>
                    </a:lnTo>
                    <a:lnTo>
                      <a:pt x="22" y="0"/>
                    </a:lnTo>
                    <a:lnTo>
                      <a:pt x="27" y="0"/>
                    </a:lnTo>
                    <a:lnTo>
                      <a:pt x="31" y="0"/>
                    </a:lnTo>
                    <a:lnTo>
                      <a:pt x="36" y="0"/>
                    </a:lnTo>
                    <a:lnTo>
                      <a:pt x="40" y="0"/>
                    </a:lnTo>
                    <a:lnTo>
                      <a:pt x="45"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70" name="Freeform 615">
                <a:extLst>
                  <a:ext uri="{FF2B5EF4-FFF2-40B4-BE49-F238E27FC236}">
                    <a16:creationId xmlns:a16="http://schemas.microsoft.com/office/drawing/2014/main" id="{CD49B977-00F1-453B-806D-61AB120DFEC4}"/>
                  </a:ext>
                </a:extLst>
              </p:cNvPr>
              <p:cNvSpPr>
                <a:spLocks/>
              </p:cNvSpPr>
              <p:nvPr/>
            </p:nvSpPr>
            <p:spPr bwMode="auto">
              <a:xfrm>
                <a:off x="2192" y="1346"/>
                <a:ext cx="49" cy="0"/>
              </a:xfrm>
              <a:custGeom>
                <a:avLst/>
                <a:gdLst>
                  <a:gd name="T0" fmla="*/ 0 w 49"/>
                  <a:gd name="T1" fmla="*/ 4 w 49"/>
                  <a:gd name="T2" fmla="*/ 4 w 49"/>
                  <a:gd name="T3" fmla="*/ 9 w 49"/>
                  <a:gd name="T4" fmla="*/ 9 w 49"/>
                  <a:gd name="T5" fmla="*/ 13 w 49"/>
                  <a:gd name="T6" fmla="*/ 13 w 49"/>
                  <a:gd name="T7" fmla="*/ 18 w 49"/>
                  <a:gd name="T8" fmla="*/ 18 w 49"/>
                  <a:gd name="T9" fmla="*/ 18 w 49"/>
                  <a:gd name="T10" fmla="*/ 22 w 49"/>
                  <a:gd name="T11" fmla="*/ 22 w 49"/>
                  <a:gd name="T12" fmla="*/ 27 w 49"/>
                  <a:gd name="T13" fmla="*/ 27 w 49"/>
                  <a:gd name="T14" fmla="*/ 31 w 49"/>
                  <a:gd name="T15" fmla="*/ 31 w 49"/>
                  <a:gd name="T16" fmla="*/ 36 w 49"/>
                  <a:gd name="T17" fmla="*/ 36 w 49"/>
                  <a:gd name="T18" fmla="*/ 36 w 49"/>
                  <a:gd name="T19" fmla="*/ 40 w 49"/>
                  <a:gd name="T20" fmla="*/ 40 w 49"/>
                  <a:gd name="T21" fmla="*/ 45 w 49"/>
                  <a:gd name="T22" fmla="*/ 45 w 49"/>
                  <a:gd name="T23" fmla="*/ 49 w 49"/>
                  <a:gd name="T24" fmla="*/ 49 w 49"/>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49"/>
                  <a:gd name="T51" fmla="*/ 49 w 49"/>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49">
                    <a:moveTo>
                      <a:pt x="0" y="0"/>
                    </a:moveTo>
                    <a:lnTo>
                      <a:pt x="4" y="0"/>
                    </a:lnTo>
                    <a:lnTo>
                      <a:pt x="9" y="0"/>
                    </a:lnTo>
                    <a:lnTo>
                      <a:pt x="13" y="0"/>
                    </a:lnTo>
                    <a:lnTo>
                      <a:pt x="18" y="0"/>
                    </a:lnTo>
                    <a:lnTo>
                      <a:pt x="22" y="0"/>
                    </a:lnTo>
                    <a:lnTo>
                      <a:pt x="27" y="0"/>
                    </a:lnTo>
                    <a:lnTo>
                      <a:pt x="31" y="0"/>
                    </a:lnTo>
                    <a:lnTo>
                      <a:pt x="36" y="0"/>
                    </a:lnTo>
                    <a:lnTo>
                      <a:pt x="40" y="0"/>
                    </a:lnTo>
                    <a:lnTo>
                      <a:pt x="45" y="0"/>
                    </a:lnTo>
                    <a:lnTo>
                      <a:pt x="49"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71" name="Freeform 616">
                <a:extLst>
                  <a:ext uri="{FF2B5EF4-FFF2-40B4-BE49-F238E27FC236}">
                    <a16:creationId xmlns:a16="http://schemas.microsoft.com/office/drawing/2014/main" id="{86B302F9-D05B-4756-B4FC-ED63BAEE5307}"/>
                  </a:ext>
                </a:extLst>
              </p:cNvPr>
              <p:cNvSpPr>
                <a:spLocks/>
              </p:cNvSpPr>
              <p:nvPr/>
            </p:nvSpPr>
            <p:spPr bwMode="auto">
              <a:xfrm>
                <a:off x="2196" y="1342"/>
                <a:ext cx="50" cy="0"/>
              </a:xfrm>
              <a:custGeom>
                <a:avLst/>
                <a:gdLst>
                  <a:gd name="T0" fmla="*/ 0 w 50"/>
                  <a:gd name="T1" fmla="*/ 0 w 50"/>
                  <a:gd name="T2" fmla="*/ 5 w 50"/>
                  <a:gd name="T3" fmla="*/ 5 w 50"/>
                  <a:gd name="T4" fmla="*/ 9 w 50"/>
                  <a:gd name="T5" fmla="*/ 9 w 50"/>
                  <a:gd name="T6" fmla="*/ 14 w 50"/>
                  <a:gd name="T7" fmla="*/ 14 w 50"/>
                  <a:gd name="T8" fmla="*/ 18 w 50"/>
                  <a:gd name="T9" fmla="*/ 18 w 50"/>
                  <a:gd name="T10" fmla="*/ 23 w 50"/>
                  <a:gd name="T11" fmla="*/ 23 w 50"/>
                  <a:gd name="T12" fmla="*/ 23 w 50"/>
                  <a:gd name="T13" fmla="*/ 27 w 50"/>
                  <a:gd name="T14" fmla="*/ 27 w 50"/>
                  <a:gd name="T15" fmla="*/ 32 w 50"/>
                  <a:gd name="T16" fmla="*/ 32 w 50"/>
                  <a:gd name="T17" fmla="*/ 36 w 50"/>
                  <a:gd name="T18" fmla="*/ 36 w 50"/>
                  <a:gd name="T19" fmla="*/ 41 w 50"/>
                  <a:gd name="T20" fmla="*/ 41 w 50"/>
                  <a:gd name="T21" fmla="*/ 45 w 50"/>
                  <a:gd name="T22" fmla="*/ 45 w 50"/>
                  <a:gd name="T23" fmla="*/ 50 w 50"/>
                  <a:gd name="T24" fmla="*/ 50 w 50"/>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50"/>
                  <a:gd name="T51" fmla="*/ 50 w 50"/>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50">
                    <a:moveTo>
                      <a:pt x="0" y="0"/>
                    </a:moveTo>
                    <a:lnTo>
                      <a:pt x="0" y="0"/>
                    </a:lnTo>
                    <a:lnTo>
                      <a:pt x="5" y="0"/>
                    </a:lnTo>
                    <a:lnTo>
                      <a:pt x="9" y="0"/>
                    </a:lnTo>
                    <a:lnTo>
                      <a:pt x="14" y="0"/>
                    </a:lnTo>
                    <a:lnTo>
                      <a:pt x="18" y="0"/>
                    </a:lnTo>
                    <a:lnTo>
                      <a:pt x="23" y="0"/>
                    </a:lnTo>
                    <a:lnTo>
                      <a:pt x="27" y="0"/>
                    </a:lnTo>
                    <a:lnTo>
                      <a:pt x="32" y="0"/>
                    </a:lnTo>
                    <a:lnTo>
                      <a:pt x="36" y="0"/>
                    </a:lnTo>
                    <a:lnTo>
                      <a:pt x="41" y="0"/>
                    </a:lnTo>
                    <a:lnTo>
                      <a:pt x="45" y="0"/>
                    </a:lnTo>
                    <a:lnTo>
                      <a:pt x="50"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72" name="Freeform 617">
                <a:extLst>
                  <a:ext uri="{FF2B5EF4-FFF2-40B4-BE49-F238E27FC236}">
                    <a16:creationId xmlns:a16="http://schemas.microsoft.com/office/drawing/2014/main" id="{A41AA2C2-4439-4034-A52D-6A43420E738E}"/>
                  </a:ext>
                </a:extLst>
              </p:cNvPr>
              <p:cNvSpPr>
                <a:spLocks/>
              </p:cNvSpPr>
              <p:nvPr/>
            </p:nvSpPr>
            <p:spPr bwMode="auto">
              <a:xfrm>
                <a:off x="2196" y="1337"/>
                <a:ext cx="54" cy="0"/>
              </a:xfrm>
              <a:custGeom>
                <a:avLst/>
                <a:gdLst>
                  <a:gd name="T0" fmla="*/ 0 w 54"/>
                  <a:gd name="T1" fmla="*/ 5 w 54"/>
                  <a:gd name="T2" fmla="*/ 5 w 54"/>
                  <a:gd name="T3" fmla="*/ 9 w 54"/>
                  <a:gd name="T4" fmla="*/ 9 w 54"/>
                  <a:gd name="T5" fmla="*/ 14 w 54"/>
                  <a:gd name="T6" fmla="*/ 14 w 54"/>
                  <a:gd name="T7" fmla="*/ 18 w 54"/>
                  <a:gd name="T8" fmla="*/ 18 w 54"/>
                  <a:gd name="T9" fmla="*/ 23 w 54"/>
                  <a:gd name="T10" fmla="*/ 23 w 54"/>
                  <a:gd name="T11" fmla="*/ 27 w 54"/>
                  <a:gd name="T12" fmla="*/ 27 w 54"/>
                  <a:gd name="T13" fmla="*/ 32 w 54"/>
                  <a:gd name="T14" fmla="*/ 32 w 54"/>
                  <a:gd name="T15" fmla="*/ 36 w 54"/>
                  <a:gd name="T16" fmla="*/ 36 w 54"/>
                  <a:gd name="T17" fmla="*/ 41 w 54"/>
                  <a:gd name="T18" fmla="*/ 41 w 54"/>
                  <a:gd name="T19" fmla="*/ 45 w 54"/>
                  <a:gd name="T20" fmla="*/ 45 w 54"/>
                  <a:gd name="T21" fmla="*/ 50 w 54"/>
                  <a:gd name="T22" fmla="*/ 50 w 54"/>
                  <a:gd name="T23" fmla="*/ 54 w 54"/>
                  <a:gd name="T24" fmla="*/ 54 w 54"/>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54"/>
                  <a:gd name="T51" fmla="*/ 54 w 54"/>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54">
                    <a:moveTo>
                      <a:pt x="0" y="0"/>
                    </a:moveTo>
                    <a:lnTo>
                      <a:pt x="5" y="0"/>
                    </a:lnTo>
                    <a:lnTo>
                      <a:pt x="9" y="0"/>
                    </a:lnTo>
                    <a:lnTo>
                      <a:pt x="14" y="0"/>
                    </a:lnTo>
                    <a:lnTo>
                      <a:pt x="18" y="0"/>
                    </a:lnTo>
                    <a:lnTo>
                      <a:pt x="23" y="0"/>
                    </a:lnTo>
                    <a:lnTo>
                      <a:pt x="27" y="0"/>
                    </a:lnTo>
                    <a:lnTo>
                      <a:pt x="32" y="0"/>
                    </a:lnTo>
                    <a:lnTo>
                      <a:pt x="36" y="0"/>
                    </a:lnTo>
                    <a:lnTo>
                      <a:pt x="41" y="0"/>
                    </a:lnTo>
                    <a:lnTo>
                      <a:pt x="45" y="0"/>
                    </a:lnTo>
                    <a:lnTo>
                      <a:pt x="50" y="0"/>
                    </a:lnTo>
                    <a:lnTo>
                      <a:pt x="54"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73" name="Freeform 618">
                <a:extLst>
                  <a:ext uri="{FF2B5EF4-FFF2-40B4-BE49-F238E27FC236}">
                    <a16:creationId xmlns:a16="http://schemas.microsoft.com/office/drawing/2014/main" id="{A96E50AF-7A18-483F-B536-B4476CFC596F}"/>
                  </a:ext>
                </a:extLst>
              </p:cNvPr>
              <p:cNvSpPr>
                <a:spLocks/>
              </p:cNvSpPr>
              <p:nvPr/>
            </p:nvSpPr>
            <p:spPr bwMode="auto">
              <a:xfrm>
                <a:off x="2196" y="1337"/>
                <a:ext cx="59" cy="0"/>
              </a:xfrm>
              <a:custGeom>
                <a:avLst/>
                <a:gdLst>
                  <a:gd name="T0" fmla="*/ 0 w 59"/>
                  <a:gd name="T1" fmla="*/ 5 w 59"/>
                  <a:gd name="T2" fmla="*/ 9 w 59"/>
                  <a:gd name="T3" fmla="*/ 9 w 59"/>
                  <a:gd name="T4" fmla="*/ 14 w 59"/>
                  <a:gd name="T5" fmla="*/ 14 w 59"/>
                  <a:gd name="T6" fmla="*/ 18 w 59"/>
                  <a:gd name="T7" fmla="*/ 18 w 59"/>
                  <a:gd name="T8" fmla="*/ 23 w 59"/>
                  <a:gd name="T9" fmla="*/ 23 w 59"/>
                  <a:gd name="T10" fmla="*/ 27 w 59"/>
                  <a:gd name="T11" fmla="*/ 27 w 59"/>
                  <a:gd name="T12" fmla="*/ 32 w 59"/>
                  <a:gd name="T13" fmla="*/ 32 w 59"/>
                  <a:gd name="T14" fmla="*/ 36 w 59"/>
                  <a:gd name="T15" fmla="*/ 36 w 59"/>
                  <a:gd name="T16" fmla="*/ 41 w 59"/>
                  <a:gd name="T17" fmla="*/ 41 w 59"/>
                  <a:gd name="T18" fmla="*/ 45 w 59"/>
                  <a:gd name="T19" fmla="*/ 50 w 59"/>
                  <a:gd name="T20" fmla="*/ 50 w 59"/>
                  <a:gd name="T21" fmla="*/ 54 w 59"/>
                  <a:gd name="T22" fmla="*/ 54 w 59"/>
                  <a:gd name="T23" fmla="*/ 59 w 59"/>
                  <a:gd name="T24" fmla="*/ 59 w 59"/>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59"/>
                  <a:gd name="T51" fmla="*/ 59 w 59"/>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59">
                    <a:moveTo>
                      <a:pt x="0" y="0"/>
                    </a:moveTo>
                    <a:lnTo>
                      <a:pt x="5" y="0"/>
                    </a:lnTo>
                    <a:lnTo>
                      <a:pt x="9" y="0"/>
                    </a:lnTo>
                    <a:lnTo>
                      <a:pt x="14" y="0"/>
                    </a:lnTo>
                    <a:lnTo>
                      <a:pt x="18" y="0"/>
                    </a:lnTo>
                    <a:lnTo>
                      <a:pt x="23" y="0"/>
                    </a:lnTo>
                    <a:lnTo>
                      <a:pt x="27" y="0"/>
                    </a:lnTo>
                    <a:lnTo>
                      <a:pt x="32" y="0"/>
                    </a:lnTo>
                    <a:lnTo>
                      <a:pt x="36" y="0"/>
                    </a:lnTo>
                    <a:lnTo>
                      <a:pt x="41" y="0"/>
                    </a:lnTo>
                    <a:lnTo>
                      <a:pt x="45" y="0"/>
                    </a:lnTo>
                    <a:lnTo>
                      <a:pt x="50" y="0"/>
                    </a:lnTo>
                    <a:lnTo>
                      <a:pt x="54" y="0"/>
                    </a:lnTo>
                    <a:lnTo>
                      <a:pt x="59"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74" name="Freeform 619">
                <a:extLst>
                  <a:ext uri="{FF2B5EF4-FFF2-40B4-BE49-F238E27FC236}">
                    <a16:creationId xmlns:a16="http://schemas.microsoft.com/office/drawing/2014/main" id="{1741DCF3-3688-44F2-B74D-1A001DE53683}"/>
                  </a:ext>
                </a:extLst>
              </p:cNvPr>
              <p:cNvSpPr>
                <a:spLocks/>
              </p:cNvSpPr>
              <p:nvPr/>
            </p:nvSpPr>
            <p:spPr bwMode="auto">
              <a:xfrm>
                <a:off x="2201" y="1332"/>
                <a:ext cx="58" cy="0"/>
              </a:xfrm>
              <a:custGeom>
                <a:avLst/>
                <a:gdLst>
                  <a:gd name="T0" fmla="*/ 0 w 58"/>
                  <a:gd name="T1" fmla="*/ 0 w 58"/>
                  <a:gd name="T2" fmla="*/ 4 w 58"/>
                  <a:gd name="T3" fmla="*/ 4 w 58"/>
                  <a:gd name="T4" fmla="*/ 9 w 58"/>
                  <a:gd name="T5" fmla="*/ 13 w 58"/>
                  <a:gd name="T6" fmla="*/ 13 w 58"/>
                  <a:gd name="T7" fmla="*/ 18 w 58"/>
                  <a:gd name="T8" fmla="*/ 18 w 58"/>
                  <a:gd name="T9" fmla="*/ 22 w 58"/>
                  <a:gd name="T10" fmla="*/ 22 w 58"/>
                  <a:gd name="T11" fmla="*/ 27 w 58"/>
                  <a:gd name="T12" fmla="*/ 27 w 58"/>
                  <a:gd name="T13" fmla="*/ 31 w 58"/>
                  <a:gd name="T14" fmla="*/ 36 w 58"/>
                  <a:gd name="T15" fmla="*/ 36 w 58"/>
                  <a:gd name="T16" fmla="*/ 40 w 58"/>
                  <a:gd name="T17" fmla="*/ 40 w 58"/>
                  <a:gd name="T18" fmla="*/ 45 w 58"/>
                  <a:gd name="T19" fmla="*/ 45 w 58"/>
                  <a:gd name="T20" fmla="*/ 49 w 58"/>
                  <a:gd name="T21" fmla="*/ 54 w 58"/>
                  <a:gd name="T22" fmla="*/ 54 w 58"/>
                  <a:gd name="T23" fmla="*/ 58 w 58"/>
                  <a:gd name="T24" fmla="*/ 58 w 58"/>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58"/>
                  <a:gd name="T51" fmla="*/ 58 w 58"/>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58">
                    <a:moveTo>
                      <a:pt x="0" y="0"/>
                    </a:moveTo>
                    <a:lnTo>
                      <a:pt x="0" y="0"/>
                    </a:lnTo>
                    <a:lnTo>
                      <a:pt x="4" y="0"/>
                    </a:lnTo>
                    <a:lnTo>
                      <a:pt x="9" y="0"/>
                    </a:lnTo>
                    <a:lnTo>
                      <a:pt x="13" y="0"/>
                    </a:lnTo>
                    <a:lnTo>
                      <a:pt x="18" y="0"/>
                    </a:lnTo>
                    <a:lnTo>
                      <a:pt x="22" y="0"/>
                    </a:lnTo>
                    <a:lnTo>
                      <a:pt x="27" y="0"/>
                    </a:lnTo>
                    <a:lnTo>
                      <a:pt x="31" y="0"/>
                    </a:lnTo>
                    <a:lnTo>
                      <a:pt x="36" y="0"/>
                    </a:lnTo>
                    <a:lnTo>
                      <a:pt x="40" y="0"/>
                    </a:lnTo>
                    <a:lnTo>
                      <a:pt x="45" y="0"/>
                    </a:lnTo>
                    <a:lnTo>
                      <a:pt x="49" y="0"/>
                    </a:lnTo>
                    <a:lnTo>
                      <a:pt x="54" y="0"/>
                    </a:lnTo>
                    <a:lnTo>
                      <a:pt x="58"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75" name="Freeform 620">
                <a:extLst>
                  <a:ext uri="{FF2B5EF4-FFF2-40B4-BE49-F238E27FC236}">
                    <a16:creationId xmlns:a16="http://schemas.microsoft.com/office/drawing/2014/main" id="{16488A6E-54C6-4C32-BE40-E3DB0B27B973}"/>
                  </a:ext>
                </a:extLst>
              </p:cNvPr>
              <p:cNvSpPr>
                <a:spLocks/>
              </p:cNvSpPr>
              <p:nvPr/>
            </p:nvSpPr>
            <p:spPr bwMode="auto">
              <a:xfrm>
                <a:off x="2201" y="1328"/>
                <a:ext cx="64" cy="0"/>
              </a:xfrm>
              <a:custGeom>
                <a:avLst/>
                <a:gdLst>
                  <a:gd name="T0" fmla="*/ 0 w 64"/>
                  <a:gd name="T1" fmla="*/ 4 w 64"/>
                  <a:gd name="T2" fmla="*/ 4 w 64"/>
                  <a:gd name="T3" fmla="*/ 9 w 64"/>
                  <a:gd name="T4" fmla="*/ 9 w 64"/>
                  <a:gd name="T5" fmla="*/ 13 w 64"/>
                  <a:gd name="T6" fmla="*/ 18 w 64"/>
                  <a:gd name="T7" fmla="*/ 18 w 64"/>
                  <a:gd name="T8" fmla="*/ 22 w 64"/>
                  <a:gd name="T9" fmla="*/ 22 w 64"/>
                  <a:gd name="T10" fmla="*/ 27 w 64"/>
                  <a:gd name="T11" fmla="*/ 31 w 64"/>
                  <a:gd name="T12" fmla="*/ 31 w 64"/>
                  <a:gd name="T13" fmla="*/ 36 w 64"/>
                  <a:gd name="T14" fmla="*/ 36 w 64"/>
                  <a:gd name="T15" fmla="*/ 40 w 64"/>
                  <a:gd name="T16" fmla="*/ 45 w 64"/>
                  <a:gd name="T17" fmla="*/ 45 w 64"/>
                  <a:gd name="T18" fmla="*/ 49 w 64"/>
                  <a:gd name="T19" fmla="*/ 49 w 64"/>
                  <a:gd name="T20" fmla="*/ 54 w 64"/>
                  <a:gd name="T21" fmla="*/ 58 w 64"/>
                  <a:gd name="T22" fmla="*/ 58 w 64"/>
                  <a:gd name="T23" fmla="*/ 64 w 64"/>
                  <a:gd name="T24" fmla="*/ 64 w 64"/>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64"/>
                  <a:gd name="T51" fmla="*/ 64 w 64"/>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64">
                    <a:moveTo>
                      <a:pt x="0" y="0"/>
                    </a:moveTo>
                    <a:lnTo>
                      <a:pt x="4" y="0"/>
                    </a:lnTo>
                    <a:lnTo>
                      <a:pt x="9" y="0"/>
                    </a:lnTo>
                    <a:lnTo>
                      <a:pt x="13" y="0"/>
                    </a:lnTo>
                    <a:lnTo>
                      <a:pt x="18" y="0"/>
                    </a:lnTo>
                    <a:lnTo>
                      <a:pt x="22" y="0"/>
                    </a:lnTo>
                    <a:lnTo>
                      <a:pt x="27" y="0"/>
                    </a:lnTo>
                    <a:lnTo>
                      <a:pt x="31" y="0"/>
                    </a:lnTo>
                    <a:lnTo>
                      <a:pt x="36" y="0"/>
                    </a:lnTo>
                    <a:lnTo>
                      <a:pt x="40" y="0"/>
                    </a:lnTo>
                    <a:lnTo>
                      <a:pt x="45" y="0"/>
                    </a:lnTo>
                    <a:lnTo>
                      <a:pt x="49" y="0"/>
                    </a:lnTo>
                    <a:lnTo>
                      <a:pt x="54" y="0"/>
                    </a:lnTo>
                    <a:lnTo>
                      <a:pt x="58" y="0"/>
                    </a:lnTo>
                    <a:lnTo>
                      <a:pt x="64"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76" name="Freeform 621">
                <a:extLst>
                  <a:ext uri="{FF2B5EF4-FFF2-40B4-BE49-F238E27FC236}">
                    <a16:creationId xmlns:a16="http://schemas.microsoft.com/office/drawing/2014/main" id="{610FEDF3-3271-457F-91EA-0888320A4B98}"/>
                  </a:ext>
                </a:extLst>
              </p:cNvPr>
              <p:cNvSpPr>
                <a:spLocks/>
              </p:cNvSpPr>
              <p:nvPr/>
            </p:nvSpPr>
            <p:spPr bwMode="auto">
              <a:xfrm>
                <a:off x="2205" y="1323"/>
                <a:ext cx="64" cy="0"/>
              </a:xfrm>
              <a:custGeom>
                <a:avLst/>
                <a:gdLst>
                  <a:gd name="T0" fmla="*/ 0 w 64"/>
                  <a:gd name="T1" fmla="*/ 0 w 64"/>
                  <a:gd name="T2" fmla="*/ 5 w 64"/>
                  <a:gd name="T3" fmla="*/ 5 w 64"/>
                  <a:gd name="T4" fmla="*/ 9 w 64"/>
                  <a:gd name="T5" fmla="*/ 14 w 64"/>
                  <a:gd name="T6" fmla="*/ 14 w 64"/>
                  <a:gd name="T7" fmla="*/ 18 w 64"/>
                  <a:gd name="T8" fmla="*/ 18 w 64"/>
                  <a:gd name="T9" fmla="*/ 23 w 64"/>
                  <a:gd name="T10" fmla="*/ 27 w 64"/>
                  <a:gd name="T11" fmla="*/ 27 w 64"/>
                  <a:gd name="T12" fmla="*/ 32 w 64"/>
                  <a:gd name="T13" fmla="*/ 32 w 64"/>
                  <a:gd name="T14" fmla="*/ 36 w 64"/>
                  <a:gd name="T15" fmla="*/ 41 w 64"/>
                  <a:gd name="T16" fmla="*/ 41 w 64"/>
                  <a:gd name="T17" fmla="*/ 45 w 64"/>
                  <a:gd name="T18" fmla="*/ 50 w 64"/>
                  <a:gd name="T19" fmla="*/ 50 w 64"/>
                  <a:gd name="T20" fmla="*/ 54 w 64"/>
                  <a:gd name="T21" fmla="*/ 54 w 64"/>
                  <a:gd name="T22" fmla="*/ 60 w 64"/>
                  <a:gd name="T23" fmla="*/ 64 w 64"/>
                  <a:gd name="T24" fmla="*/ 64 w 64"/>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64"/>
                  <a:gd name="T51" fmla="*/ 64 w 64"/>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64">
                    <a:moveTo>
                      <a:pt x="0" y="0"/>
                    </a:moveTo>
                    <a:lnTo>
                      <a:pt x="0" y="0"/>
                    </a:lnTo>
                    <a:lnTo>
                      <a:pt x="5" y="0"/>
                    </a:lnTo>
                    <a:lnTo>
                      <a:pt x="9" y="0"/>
                    </a:lnTo>
                    <a:lnTo>
                      <a:pt x="14" y="0"/>
                    </a:lnTo>
                    <a:lnTo>
                      <a:pt x="18" y="0"/>
                    </a:lnTo>
                    <a:lnTo>
                      <a:pt x="23" y="0"/>
                    </a:lnTo>
                    <a:lnTo>
                      <a:pt x="27" y="0"/>
                    </a:lnTo>
                    <a:lnTo>
                      <a:pt x="32" y="0"/>
                    </a:lnTo>
                    <a:lnTo>
                      <a:pt x="36" y="0"/>
                    </a:lnTo>
                    <a:lnTo>
                      <a:pt x="41" y="0"/>
                    </a:lnTo>
                    <a:lnTo>
                      <a:pt x="45" y="0"/>
                    </a:lnTo>
                    <a:lnTo>
                      <a:pt x="50" y="0"/>
                    </a:lnTo>
                    <a:lnTo>
                      <a:pt x="54" y="0"/>
                    </a:lnTo>
                    <a:lnTo>
                      <a:pt x="60" y="0"/>
                    </a:lnTo>
                    <a:lnTo>
                      <a:pt x="64"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77" name="Freeform 622">
                <a:extLst>
                  <a:ext uri="{FF2B5EF4-FFF2-40B4-BE49-F238E27FC236}">
                    <a16:creationId xmlns:a16="http://schemas.microsoft.com/office/drawing/2014/main" id="{565F6BD8-C583-4E2F-8BF5-A3066917A3EE}"/>
                  </a:ext>
                </a:extLst>
              </p:cNvPr>
              <p:cNvSpPr>
                <a:spLocks/>
              </p:cNvSpPr>
              <p:nvPr/>
            </p:nvSpPr>
            <p:spPr bwMode="auto">
              <a:xfrm>
                <a:off x="2205" y="1318"/>
                <a:ext cx="69" cy="0"/>
              </a:xfrm>
              <a:custGeom>
                <a:avLst/>
                <a:gdLst>
                  <a:gd name="T0" fmla="*/ 0 w 69"/>
                  <a:gd name="T1" fmla="*/ 0 w 69"/>
                  <a:gd name="T2" fmla="*/ 5 w 69"/>
                  <a:gd name="T3" fmla="*/ 9 w 69"/>
                  <a:gd name="T4" fmla="*/ 9 w 69"/>
                  <a:gd name="T5" fmla="*/ 14 w 69"/>
                  <a:gd name="T6" fmla="*/ 18 w 69"/>
                  <a:gd name="T7" fmla="*/ 18 w 69"/>
                  <a:gd name="T8" fmla="*/ 23 w 69"/>
                  <a:gd name="T9" fmla="*/ 27 w 69"/>
                  <a:gd name="T10" fmla="*/ 27 w 69"/>
                  <a:gd name="T11" fmla="*/ 32 w 69"/>
                  <a:gd name="T12" fmla="*/ 36 w 69"/>
                  <a:gd name="T13" fmla="*/ 36 w 69"/>
                  <a:gd name="T14" fmla="*/ 41 w 69"/>
                  <a:gd name="T15" fmla="*/ 41 w 69"/>
                  <a:gd name="T16" fmla="*/ 45 w 69"/>
                  <a:gd name="T17" fmla="*/ 50 w 69"/>
                  <a:gd name="T18" fmla="*/ 50 w 69"/>
                  <a:gd name="T19" fmla="*/ 54 w 69"/>
                  <a:gd name="T20" fmla="*/ 60 w 69"/>
                  <a:gd name="T21" fmla="*/ 60 w 69"/>
                  <a:gd name="T22" fmla="*/ 64 w 69"/>
                  <a:gd name="T23" fmla="*/ 69 w 69"/>
                  <a:gd name="T24" fmla="*/ 69 w 69"/>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69"/>
                  <a:gd name="T51" fmla="*/ 69 w 69"/>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69">
                    <a:moveTo>
                      <a:pt x="0" y="0"/>
                    </a:moveTo>
                    <a:lnTo>
                      <a:pt x="0" y="0"/>
                    </a:lnTo>
                    <a:lnTo>
                      <a:pt x="5" y="0"/>
                    </a:lnTo>
                    <a:lnTo>
                      <a:pt x="9" y="0"/>
                    </a:lnTo>
                    <a:lnTo>
                      <a:pt x="14" y="0"/>
                    </a:lnTo>
                    <a:lnTo>
                      <a:pt x="18" y="0"/>
                    </a:lnTo>
                    <a:lnTo>
                      <a:pt x="23" y="0"/>
                    </a:lnTo>
                    <a:lnTo>
                      <a:pt x="27" y="0"/>
                    </a:lnTo>
                    <a:lnTo>
                      <a:pt x="32" y="0"/>
                    </a:lnTo>
                    <a:lnTo>
                      <a:pt x="36" y="0"/>
                    </a:lnTo>
                    <a:lnTo>
                      <a:pt x="41" y="0"/>
                    </a:lnTo>
                    <a:lnTo>
                      <a:pt x="45" y="0"/>
                    </a:lnTo>
                    <a:lnTo>
                      <a:pt x="50" y="0"/>
                    </a:lnTo>
                    <a:lnTo>
                      <a:pt x="54" y="0"/>
                    </a:lnTo>
                    <a:lnTo>
                      <a:pt x="60" y="0"/>
                    </a:lnTo>
                    <a:lnTo>
                      <a:pt x="64" y="0"/>
                    </a:lnTo>
                    <a:lnTo>
                      <a:pt x="69"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78" name="Freeform 623">
                <a:extLst>
                  <a:ext uri="{FF2B5EF4-FFF2-40B4-BE49-F238E27FC236}">
                    <a16:creationId xmlns:a16="http://schemas.microsoft.com/office/drawing/2014/main" id="{DB3D92FD-D71D-4DD1-9F49-CF8181E05DFE}"/>
                  </a:ext>
                </a:extLst>
              </p:cNvPr>
              <p:cNvSpPr>
                <a:spLocks/>
              </p:cNvSpPr>
              <p:nvPr/>
            </p:nvSpPr>
            <p:spPr bwMode="auto">
              <a:xfrm>
                <a:off x="2205" y="1314"/>
                <a:ext cx="73" cy="0"/>
              </a:xfrm>
              <a:custGeom>
                <a:avLst/>
                <a:gdLst>
                  <a:gd name="T0" fmla="*/ 0 w 73"/>
                  <a:gd name="T1" fmla="*/ 5 w 73"/>
                  <a:gd name="T2" fmla="*/ 9 w 73"/>
                  <a:gd name="T3" fmla="*/ 9 w 73"/>
                  <a:gd name="T4" fmla="*/ 14 w 73"/>
                  <a:gd name="T5" fmla="*/ 18 w 73"/>
                  <a:gd name="T6" fmla="*/ 18 w 73"/>
                  <a:gd name="T7" fmla="*/ 23 w 73"/>
                  <a:gd name="T8" fmla="*/ 27 w 73"/>
                  <a:gd name="T9" fmla="*/ 27 w 73"/>
                  <a:gd name="T10" fmla="*/ 32 w 73"/>
                  <a:gd name="T11" fmla="*/ 36 w 73"/>
                  <a:gd name="T12" fmla="*/ 36 w 73"/>
                  <a:gd name="T13" fmla="*/ 41 w 73"/>
                  <a:gd name="T14" fmla="*/ 45 w 73"/>
                  <a:gd name="T15" fmla="*/ 45 w 73"/>
                  <a:gd name="T16" fmla="*/ 50 w 73"/>
                  <a:gd name="T17" fmla="*/ 54 w 73"/>
                  <a:gd name="T18" fmla="*/ 54 w 73"/>
                  <a:gd name="T19" fmla="*/ 60 w 73"/>
                  <a:gd name="T20" fmla="*/ 64 w 73"/>
                  <a:gd name="T21" fmla="*/ 64 w 73"/>
                  <a:gd name="T22" fmla="*/ 69 w 73"/>
                  <a:gd name="T23" fmla="*/ 73 w 73"/>
                  <a:gd name="T24" fmla="*/ 73 w 73"/>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73"/>
                  <a:gd name="T51" fmla="*/ 73 w 73"/>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73">
                    <a:moveTo>
                      <a:pt x="0" y="0"/>
                    </a:moveTo>
                    <a:lnTo>
                      <a:pt x="5" y="0"/>
                    </a:lnTo>
                    <a:lnTo>
                      <a:pt x="9" y="0"/>
                    </a:lnTo>
                    <a:lnTo>
                      <a:pt x="14" y="0"/>
                    </a:lnTo>
                    <a:lnTo>
                      <a:pt x="18" y="0"/>
                    </a:lnTo>
                    <a:lnTo>
                      <a:pt x="23" y="0"/>
                    </a:lnTo>
                    <a:lnTo>
                      <a:pt x="27" y="0"/>
                    </a:lnTo>
                    <a:lnTo>
                      <a:pt x="32" y="0"/>
                    </a:lnTo>
                    <a:lnTo>
                      <a:pt x="36" y="0"/>
                    </a:lnTo>
                    <a:lnTo>
                      <a:pt x="41" y="0"/>
                    </a:lnTo>
                    <a:lnTo>
                      <a:pt x="45" y="0"/>
                    </a:lnTo>
                    <a:lnTo>
                      <a:pt x="50" y="0"/>
                    </a:lnTo>
                    <a:lnTo>
                      <a:pt x="54" y="0"/>
                    </a:lnTo>
                    <a:lnTo>
                      <a:pt x="60" y="0"/>
                    </a:lnTo>
                    <a:lnTo>
                      <a:pt x="64" y="0"/>
                    </a:lnTo>
                    <a:lnTo>
                      <a:pt x="69" y="0"/>
                    </a:lnTo>
                    <a:lnTo>
                      <a:pt x="73"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79" name="Freeform 624">
                <a:extLst>
                  <a:ext uri="{FF2B5EF4-FFF2-40B4-BE49-F238E27FC236}">
                    <a16:creationId xmlns:a16="http://schemas.microsoft.com/office/drawing/2014/main" id="{D2B21FE0-2919-43D9-BC60-7D57FE545315}"/>
                  </a:ext>
                </a:extLst>
              </p:cNvPr>
              <p:cNvSpPr>
                <a:spLocks/>
              </p:cNvSpPr>
              <p:nvPr/>
            </p:nvSpPr>
            <p:spPr bwMode="auto">
              <a:xfrm>
                <a:off x="2210" y="1309"/>
                <a:ext cx="73" cy="0"/>
              </a:xfrm>
              <a:custGeom>
                <a:avLst/>
                <a:gdLst>
                  <a:gd name="T0" fmla="*/ 0 w 73"/>
                  <a:gd name="T1" fmla="*/ 0 w 73"/>
                  <a:gd name="T2" fmla="*/ 4 w 73"/>
                  <a:gd name="T3" fmla="*/ 9 w 73"/>
                  <a:gd name="T4" fmla="*/ 9 w 73"/>
                  <a:gd name="T5" fmla="*/ 13 w 73"/>
                  <a:gd name="T6" fmla="*/ 18 w 73"/>
                  <a:gd name="T7" fmla="*/ 18 w 73"/>
                  <a:gd name="T8" fmla="*/ 22 w 73"/>
                  <a:gd name="T9" fmla="*/ 27 w 73"/>
                  <a:gd name="T10" fmla="*/ 31 w 73"/>
                  <a:gd name="T11" fmla="*/ 31 w 73"/>
                  <a:gd name="T12" fmla="*/ 36 w 73"/>
                  <a:gd name="T13" fmla="*/ 40 w 73"/>
                  <a:gd name="T14" fmla="*/ 40 w 73"/>
                  <a:gd name="T15" fmla="*/ 45 w 73"/>
                  <a:gd name="T16" fmla="*/ 49 w 73"/>
                  <a:gd name="T17" fmla="*/ 49 w 73"/>
                  <a:gd name="T18" fmla="*/ 55 w 73"/>
                  <a:gd name="T19" fmla="*/ 59 w 73"/>
                  <a:gd name="T20" fmla="*/ 64 w 73"/>
                  <a:gd name="T21" fmla="*/ 64 w 73"/>
                  <a:gd name="T22" fmla="*/ 68 w 73"/>
                  <a:gd name="T23" fmla="*/ 73 w 73"/>
                  <a:gd name="T24" fmla="*/ 73 w 73"/>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73"/>
                  <a:gd name="T51" fmla="*/ 73 w 73"/>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73">
                    <a:moveTo>
                      <a:pt x="0" y="0"/>
                    </a:moveTo>
                    <a:lnTo>
                      <a:pt x="0" y="0"/>
                    </a:lnTo>
                    <a:lnTo>
                      <a:pt x="4" y="0"/>
                    </a:lnTo>
                    <a:lnTo>
                      <a:pt x="9" y="0"/>
                    </a:lnTo>
                    <a:lnTo>
                      <a:pt x="13" y="0"/>
                    </a:lnTo>
                    <a:lnTo>
                      <a:pt x="18" y="0"/>
                    </a:lnTo>
                    <a:lnTo>
                      <a:pt x="22" y="0"/>
                    </a:lnTo>
                    <a:lnTo>
                      <a:pt x="27" y="0"/>
                    </a:lnTo>
                    <a:lnTo>
                      <a:pt x="31" y="0"/>
                    </a:lnTo>
                    <a:lnTo>
                      <a:pt x="36" y="0"/>
                    </a:lnTo>
                    <a:lnTo>
                      <a:pt x="40" y="0"/>
                    </a:lnTo>
                    <a:lnTo>
                      <a:pt x="45" y="0"/>
                    </a:lnTo>
                    <a:lnTo>
                      <a:pt x="49" y="0"/>
                    </a:lnTo>
                    <a:lnTo>
                      <a:pt x="55" y="0"/>
                    </a:lnTo>
                    <a:lnTo>
                      <a:pt x="59" y="0"/>
                    </a:lnTo>
                    <a:lnTo>
                      <a:pt x="64" y="0"/>
                    </a:lnTo>
                    <a:lnTo>
                      <a:pt x="68" y="0"/>
                    </a:lnTo>
                    <a:lnTo>
                      <a:pt x="73"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80" name="Freeform 625">
                <a:extLst>
                  <a:ext uri="{FF2B5EF4-FFF2-40B4-BE49-F238E27FC236}">
                    <a16:creationId xmlns:a16="http://schemas.microsoft.com/office/drawing/2014/main" id="{1A14AFA8-B29D-499C-AAB0-56949936A3FF}"/>
                  </a:ext>
                </a:extLst>
              </p:cNvPr>
              <p:cNvSpPr>
                <a:spLocks/>
              </p:cNvSpPr>
              <p:nvPr/>
            </p:nvSpPr>
            <p:spPr bwMode="auto">
              <a:xfrm>
                <a:off x="2205" y="1304"/>
                <a:ext cx="78" cy="0"/>
              </a:xfrm>
              <a:custGeom>
                <a:avLst/>
                <a:gdLst>
                  <a:gd name="T0" fmla="*/ 0 w 78"/>
                  <a:gd name="T1" fmla="*/ 5 w 78"/>
                  <a:gd name="T2" fmla="*/ 9 w 78"/>
                  <a:gd name="T3" fmla="*/ 9 w 78"/>
                  <a:gd name="T4" fmla="*/ 14 w 78"/>
                  <a:gd name="T5" fmla="*/ 18 w 78"/>
                  <a:gd name="T6" fmla="*/ 23 w 78"/>
                  <a:gd name="T7" fmla="*/ 23 w 78"/>
                  <a:gd name="T8" fmla="*/ 27 w 78"/>
                  <a:gd name="T9" fmla="*/ 32 w 78"/>
                  <a:gd name="T10" fmla="*/ 32 w 78"/>
                  <a:gd name="T11" fmla="*/ 36 w 78"/>
                  <a:gd name="T12" fmla="*/ 41 w 78"/>
                  <a:gd name="T13" fmla="*/ 41 w 78"/>
                  <a:gd name="T14" fmla="*/ 45 w 78"/>
                  <a:gd name="T15" fmla="*/ 50 w 78"/>
                  <a:gd name="T16" fmla="*/ 50 w 78"/>
                  <a:gd name="T17" fmla="*/ 54 w 78"/>
                  <a:gd name="T18" fmla="*/ 60 w 78"/>
                  <a:gd name="T19" fmla="*/ 60 w 78"/>
                  <a:gd name="T20" fmla="*/ 64 w 78"/>
                  <a:gd name="T21" fmla="*/ 69 w 78"/>
                  <a:gd name="T22" fmla="*/ 73 w 78"/>
                  <a:gd name="T23" fmla="*/ 73 w 78"/>
                  <a:gd name="T24" fmla="*/ 78 w 78"/>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78"/>
                  <a:gd name="T51" fmla="*/ 78 w 78"/>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78">
                    <a:moveTo>
                      <a:pt x="0" y="0"/>
                    </a:moveTo>
                    <a:lnTo>
                      <a:pt x="5" y="0"/>
                    </a:lnTo>
                    <a:lnTo>
                      <a:pt x="9" y="0"/>
                    </a:lnTo>
                    <a:lnTo>
                      <a:pt x="14" y="0"/>
                    </a:lnTo>
                    <a:lnTo>
                      <a:pt x="18" y="0"/>
                    </a:lnTo>
                    <a:lnTo>
                      <a:pt x="23" y="0"/>
                    </a:lnTo>
                    <a:lnTo>
                      <a:pt x="27" y="0"/>
                    </a:lnTo>
                    <a:lnTo>
                      <a:pt x="32" y="0"/>
                    </a:lnTo>
                    <a:lnTo>
                      <a:pt x="36" y="0"/>
                    </a:lnTo>
                    <a:lnTo>
                      <a:pt x="41" y="0"/>
                    </a:lnTo>
                    <a:lnTo>
                      <a:pt x="45" y="0"/>
                    </a:lnTo>
                    <a:lnTo>
                      <a:pt x="50" y="0"/>
                    </a:lnTo>
                    <a:lnTo>
                      <a:pt x="54" y="0"/>
                    </a:lnTo>
                    <a:lnTo>
                      <a:pt x="60" y="0"/>
                    </a:lnTo>
                    <a:lnTo>
                      <a:pt x="64" y="0"/>
                    </a:lnTo>
                    <a:lnTo>
                      <a:pt x="69" y="0"/>
                    </a:lnTo>
                    <a:lnTo>
                      <a:pt x="73" y="0"/>
                    </a:lnTo>
                    <a:lnTo>
                      <a:pt x="78"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81" name="Freeform 626">
                <a:extLst>
                  <a:ext uri="{FF2B5EF4-FFF2-40B4-BE49-F238E27FC236}">
                    <a16:creationId xmlns:a16="http://schemas.microsoft.com/office/drawing/2014/main" id="{D4560926-FF32-4BE8-A1F5-39D9EBEAE5A1}"/>
                  </a:ext>
                </a:extLst>
              </p:cNvPr>
              <p:cNvSpPr>
                <a:spLocks/>
              </p:cNvSpPr>
              <p:nvPr/>
            </p:nvSpPr>
            <p:spPr bwMode="auto">
              <a:xfrm>
                <a:off x="2205" y="1300"/>
                <a:ext cx="73" cy="0"/>
              </a:xfrm>
              <a:custGeom>
                <a:avLst/>
                <a:gdLst>
                  <a:gd name="T0" fmla="*/ 0 w 73"/>
                  <a:gd name="T1" fmla="*/ 5 w 73"/>
                  <a:gd name="T2" fmla="*/ 5 w 73"/>
                  <a:gd name="T3" fmla="*/ 9 w 73"/>
                  <a:gd name="T4" fmla="*/ 14 w 73"/>
                  <a:gd name="T5" fmla="*/ 14 w 73"/>
                  <a:gd name="T6" fmla="*/ 18 w 73"/>
                  <a:gd name="T7" fmla="*/ 23 w 73"/>
                  <a:gd name="T8" fmla="*/ 23 w 73"/>
                  <a:gd name="T9" fmla="*/ 27 w 73"/>
                  <a:gd name="T10" fmla="*/ 32 w 73"/>
                  <a:gd name="T11" fmla="*/ 32 w 73"/>
                  <a:gd name="T12" fmla="*/ 36 w 73"/>
                  <a:gd name="T13" fmla="*/ 41 w 73"/>
                  <a:gd name="T14" fmla="*/ 41 w 73"/>
                  <a:gd name="T15" fmla="*/ 45 w 73"/>
                  <a:gd name="T16" fmla="*/ 50 w 73"/>
                  <a:gd name="T17" fmla="*/ 50 w 73"/>
                  <a:gd name="T18" fmla="*/ 54 w 73"/>
                  <a:gd name="T19" fmla="*/ 60 w 73"/>
                  <a:gd name="T20" fmla="*/ 60 w 73"/>
                  <a:gd name="T21" fmla="*/ 64 w 73"/>
                  <a:gd name="T22" fmla="*/ 69 w 73"/>
                  <a:gd name="T23" fmla="*/ 69 w 73"/>
                  <a:gd name="T24" fmla="*/ 73 w 73"/>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73"/>
                  <a:gd name="T51" fmla="*/ 73 w 73"/>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73">
                    <a:moveTo>
                      <a:pt x="0" y="0"/>
                    </a:moveTo>
                    <a:lnTo>
                      <a:pt x="5" y="0"/>
                    </a:lnTo>
                    <a:lnTo>
                      <a:pt x="9" y="0"/>
                    </a:lnTo>
                    <a:lnTo>
                      <a:pt x="14" y="0"/>
                    </a:lnTo>
                    <a:lnTo>
                      <a:pt x="18" y="0"/>
                    </a:lnTo>
                    <a:lnTo>
                      <a:pt x="23" y="0"/>
                    </a:lnTo>
                    <a:lnTo>
                      <a:pt x="27" y="0"/>
                    </a:lnTo>
                    <a:lnTo>
                      <a:pt x="32" y="0"/>
                    </a:lnTo>
                    <a:lnTo>
                      <a:pt x="36" y="0"/>
                    </a:lnTo>
                    <a:lnTo>
                      <a:pt x="41" y="0"/>
                    </a:lnTo>
                    <a:lnTo>
                      <a:pt x="45" y="0"/>
                    </a:lnTo>
                    <a:lnTo>
                      <a:pt x="50" y="0"/>
                    </a:lnTo>
                    <a:lnTo>
                      <a:pt x="54" y="0"/>
                    </a:lnTo>
                    <a:lnTo>
                      <a:pt x="60" y="0"/>
                    </a:lnTo>
                    <a:lnTo>
                      <a:pt x="64" y="0"/>
                    </a:lnTo>
                    <a:lnTo>
                      <a:pt x="69" y="0"/>
                    </a:lnTo>
                    <a:lnTo>
                      <a:pt x="73"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82" name="Freeform 627">
                <a:extLst>
                  <a:ext uri="{FF2B5EF4-FFF2-40B4-BE49-F238E27FC236}">
                    <a16:creationId xmlns:a16="http://schemas.microsoft.com/office/drawing/2014/main" id="{68FE955C-2E0D-4FC5-BF48-8ED77F5C2F1B}"/>
                  </a:ext>
                </a:extLst>
              </p:cNvPr>
              <p:cNvSpPr>
                <a:spLocks/>
              </p:cNvSpPr>
              <p:nvPr/>
            </p:nvSpPr>
            <p:spPr bwMode="auto">
              <a:xfrm>
                <a:off x="2205" y="1294"/>
                <a:ext cx="69" cy="0"/>
              </a:xfrm>
              <a:custGeom>
                <a:avLst/>
                <a:gdLst>
                  <a:gd name="T0" fmla="*/ 0 w 69"/>
                  <a:gd name="T1" fmla="*/ 0 w 69"/>
                  <a:gd name="T2" fmla="*/ 5 w 69"/>
                  <a:gd name="T3" fmla="*/ 9 w 69"/>
                  <a:gd name="T4" fmla="*/ 9 w 69"/>
                  <a:gd name="T5" fmla="*/ 14 w 69"/>
                  <a:gd name="T6" fmla="*/ 18 w 69"/>
                  <a:gd name="T7" fmla="*/ 18 w 69"/>
                  <a:gd name="T8" fmla="*/ 23 w 69"/>
                  <a:gd name="T9" fmla="*/ 27 w 69"/>
                  <a:gd name="T10" fmla="*/ 27 w 69"/>
                  <a:gd name="T11" fmla="*/ 32 w 69"/>
                  <a:gd name="T12" fmla="*/ 36 w 69"/>
                  <a:gd name="T13" fmla="*/ 36 w 69"/>
                  <a:gd name="T14" fmla="*/ 41 w 69"/>
                  <a:gd name="T15" fmla="*/ 45 w 69"/>
                  <a:gd name="T16" fmla="*/ 45 w 69"/>
                  <a:gd name="T17" fmla="*/ 50 w 69"/>
                  <a:gd name="T18" fmla="*/ 50 w 69"/>
                  <a:gd name="T19" fmla="*/ 54 w 69"/>
                  <a:gd name="T20" fmla="*/ 60 w 69"/>
                  <a:gd name="T21" fmla="*/ 60 w 69"/>
                  <a:gd name="T22" fmla="*/ 64 w 69"/>
                  <a:gd name="T23" fmla="*/ 69 w 69"/>
                  <a:gd name="T24" fmla="*/ 69 w 69"/>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69"/>
                  <a:gd name="T51" fmla="*/ 69 w 69"/>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69">
                    <a:moveTo>
                      <a:pt x="0" y="0"/>
                    </a:moveTo>
                    <a:lnTo>
                      <a:pt x="0" y="0"/>
                    </a:lnTo>
                    <a:lnTo>
                      <a:pt x="5" y="0"/>
                    </a:lnTo>
                    <a:lnTo>
                      <a:pt x="9" y="0"/>
                    </a:lnTo>
                    <a:lnTo>
                      <a:pt x="14" y="0"/>
                    </a:lnTo>
                    <a:lnTo>
                      <a:pt x="18" y="0"/>
                    </a:lnTo>
                    <a:lnTo>
                      <a:pt x="23" y="0"/>
                    </a:lnTo>
                    <a:lnTo>
                      <a:pt x="27" y="0"/>
                    </a:lnTo>
                    <a:lnTo>
                      <a:pt x="32" y="0"/>
                    </a:lnTo>
                    <a:lnTo>
                      <a:pt x="36" y="0"/>
                    </a:lnTo>
                    <a:lnTo>
                      <a:pt x="41" y="0"/>
                    </a:lnTo>
                    <a:lnTo>
                      <a:pt x="45" y="0"/>
                    </a:lnTo>
                    <a:lnTo>
                      <a:pt x="50" y="0"/>
                    </a:lnTo>
                    <a:lnTo>
                      <a:pt x="54" y="0"/>
                    </a:lnTo>
                    <a:lnTo>
                      <a:pt x="60" y="0"/>
                    </a:lnTo>
                    <a:lnTo>
                      <a:pt x="64" y="0"/>
                    </a:lnTo>
                    <a:lnTo>
                      <a:pt x="69"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83" name="Freeform 628">
                <a:extLst>
                  <a:ext uri="{FF2B5EF4-FFF2-40B4-BE49-F238E27FC236}">
                    <a16:creationId xmlns:a16="http://schemas.microsoft.com/office/drawing/2014/main" id="{8536F8AE-A102-44DD-A424-B15B85E5B5FA}"/>
                  </a:ext>
                </a:extLst>
              </p:cNvPr>
              <p:cNvSpPr>
                <a:spLocks/>
              </p:cNvSpPr>
              <p:nvPr/>
            </p:nvSpPr>
            <p:spPr bwMode="auto">
              <a:xfrm>
                <a:off x="2201" y="1290"/>
                <a:ext cx="73" cy="0"/>
              </a:xfrm>
              <a:custGeom>
                <a:avLst/>
                <a:gdLst>
                  <a:gd name="T0" fmla="*/ 0 w 73"/>
                  <a:gd name="T1" fmla="*/ 4 w 73"/>
                  <a:gd name="T2" fmla="*/ 9 w 73"/>
                  <a:gd name="T3" fmla="*/ 9 w 73"/>
                  <a:gd name="T4" fmla="*/ 13 w 73"/>
                  <a:gd name="T5" fmla="*/ 18 w 73"/>
                  <a:gd name="T6" fmla="*/ 18 w 73"/>
                  <a:gd name="T7" fmla="*/ 22 w 73"/>
                  <a:gd name="T8" fmla="*/ 27 w 73"/>
                  <a:gd name="T9" fmla="*/ 27 w 73"/>
                  <a:gd name="T10" fmla="*/ 31 w 73"/>
                  <a:gd name="T11" fmla="*/ 31 w 73"/>
                  <a:gd name="T12" fmla="*/ 36 w 73"/>
                  <a:gd name="T13" fmla="*/ 40 w 73"/>
                  <a:gd name="T14" fmla="*/ 40 w 73"/>
                  <a:gd name="T15" fmla="*/ 45 w 73"/>
                  <a:gd name="T16" fmla="*/ 49 w 73"/>
                  <a:gd name="T17" fmla="*/ 49 w 73"/>
                  <a:gd name="T18" fmla="*/ 54 w 73"/>
                  <a:gd name="T19" fmla="*/ 54 w 73"/>
                  <a:gd name="T20" fmla="*/ 58 w 73"/>
                  <a:gd name="T21" fmla="*/ 64 w 73"/>
                  <a:gd name="T22" fmla="*/ 64 w 73"/>
                  <a:gd name="T23" fmla="*/ 68 w 73"/>
                  <a:gd name="T24" fmla="*/ 73 w 73"/>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73"/>
                  <a:gd name="T51" fmla="*/ 73 w 73"/>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73">
                    <a:moveTo>
                      <a:pt x="0" y="0"/>
                    </a:moveTo>
                    <a:lnTo>
                      <a:pt x="4" y="0"/>
                    </a:lnTo>
                    <a:lnTo>
                      <a:pt x="9" y="0"/>
                    </a:lnTo>
                    <a:lnTo>
                      <a:pt x="13" y="0"/>
                    </a:lnTo>
                    <a:lnTo>
                      <a:pt x="18" y="0"/>
                    </a:lnTo>
                    <a:lnTo>
                      <a:pt x="22" y="0"/>
                    </a:lnTo>
                    <a:lnTo>
                      <a:pt x="27" y="0"/>
                    </a:lnTo>
                    <a:lnTo>
                      <a:pt x="31" y="0"/>
                    </a:lnTo>
                    <a:lnTo>
                      <a:pt x="36" y="0"/>
                    </a:lnTo>
                    <a:lnTo>
                      <a:pt x="40" y="0"/>
                    </a:lnTo>
                    <a:lnTo>
                      <a:pt x="45" y="0"/>
                    </a:lnTo>
                    <a:lnTo>
                      <a:pt x="49" y="0"/>
                    </a:lnTo>
                    <a:lnTo>
                      <a:pt x="54" y="0"/>
                    </a:lnTo>
                    <a:lnTo>
                      <a:pt x="58" y="0"/>
                    </a:lnTo>
                    <a:lnTo>
                      <a:pt x="64" y="0"/>
                    </a:lnTo>
                    <a:lnTo>
                      <a:pt x="68" y="0"/>
                    </a:lnTo>
                    <a:lnTo>
                      <a:pt x="73"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84" name="Freeform 629">
                <a:extLst>
                  <a:ext uri="{FF2B5EF4-FFF2-40B4-BE49-F238E27FC236}">
                    <a16:creationId xmlns:a16="http://schemas.microsoft.com/office/drawing/2014/main" id="{04C49A11-11C6-41D9-8773-18764256B4DD}"/>
                  </a:ext>
                </a:extLst>
              </p:cNvPr>
              <p:cNvSpPr>
                <a:spLocks/>
              </p:cNvSpPr>
              <p:nvPr/>
            </p:nvSpPr>
            <p:spPr bwMode="auto">
              <a:xfrm>
                <a:off x="2201" y="1290"/>
                <a:ext cx="68" cy="0"/>
              </a:xfrm>
              <a:custGeom>
                <a:avLst/>
                <a:gdLst>
                  <a:gd name="T0" fmla="*/ 0 w 68"/>
                  <a:gd name="T1" fmla="*/ 4 w 68"/>
                  <a:gd name="T2" fmla="*/ 4 w 68"/>
                  <a:gd name="T3" fmla="*/ 9 w 68"/>
                  <a:gd name="T4" fmla="*/ 13 w 68"/>
                  <a:gd name="T5" fmla="*/ 13 w 68"/>
                  <a:gd name="T6" fmla="*/ 18 w 68"/>
                  <a:gd name="T7" fmla="*/ 18 w 68"/>
                  <a:gd name="T8" fmla="*/ 22 w 68"/>
                  <a:gd name="T9" fmla="*/ 27 w 68"/>
                  <a:gd name="T10" fmla="*/ 27 w 68"/>
                  <a:gd name="T11" fmla="*/ 31 w 68"/>
                  <a:gd name="T12" fmla="*/ 31 w 68"/>
                  <a:gd name="T13" fmla="*/ 36 w 68"/>
                  <a:gd name="T14" fmla="*/ 40 w 68"/>
                  <a:gd name="T15" fmla="*/ 40 w 68"/>
                  <a:gd name="T16" fmla="*/ 45 w 68"/>
                  <a:gd name="T17" fmla="*/ 49 w 68"/>
                  <a:gd name="T18" fmla="*/ 49 w 68"/>
                  <a:gd name="T19" fmla="*/ 54 w 68"/>
                  <a:gd name="T20" fmla="*/ 54 w 68"/>
                  <a:gd name="T21" fmla="*/ 58 w 68"/>
                  <a:gd name="T22" fmla="*/ 64 w 68"/>
                  <a:gd name="T23" fmla="*/ 64 w 68"/>
                  <a:gd name="T24" fmla="*/ 68 w 68"/>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68"/>
                  <a:gd name="T51" fmla="*/ 68 w 68"/>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68">
                    <a:moveTo>
                      <a:pt x="0" y="0"/>
                    </a:moveTo>
                    <a:lnTo>
                      <a:pt x="4" y="0"/>
                    </a:lnTo>
                    <a:lnTo>
                      <a:pt x="9" y="0"/>
                    </a:lnTo>
                    <a:lnTo>
                      <a:pt x="13" y="0"/>
                    </a:lnTo>
                    <a:lnTo>
                      <a:pt x="18" y="0"/>
                    </a:lnTo>
                    <a:lnTo>
                      <a:pt x="22" y="0"/>
                    </a:lnTo>
                    <a:lnTo>
                      <a:pt x="27" y="0"/>
                    </a:lnTo>
                    <a:lnTo>
                      <a:pt x="31" y="0"/>
                    </a:lnTo>
                    <a:lnTo>
                      <a:pt x="36" y="0"/>
                    </a:lnTo>
                    <a:lnTo>
                      <a:pt x="40" y="0"/>
                    </a:lnTo>
                    <a:lnTo>
                      <a:pt x="45" y="0"/>
                    </a:lnTo>
                    <a:lnTo>
                      <a:pt x="49" y="0"/>
                    </a:lnTo>
                    <a:lnTo>
                      <a:pt x="54" y="0"/>
                    </a:lnTo>
                    <a:lnTo>
                      <a:pt x="58" y="0"/>
                    </a:lnTo>
                    <a:lnTo>
                      <a:pt x="64" y="0"/>
                    </a:lnTo>
                    <a:lnTo>
                      <a:pt x="68"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85" name="Freeform 630">
                <a:extLst>
                  <a:ext uri="{FF2B5EF4-FFF2-40B4-BE49-F238E27FC236}">
                    <a16:creationId xmlns:a16="http://schemas.microsoft.com/office/drawing/2014/main" id="{93F24733-F5E5-4AED-B4F3-138C09AB7467}"/>
                  </a:ext>
                </a:extLst>
              </p:cNvPr>
              <p:cNvSpPr>
                <a:spLocks/>
              </p:cNvSpPr>
              <p:nvPr/>
            </p:nvSpPr>
            <p:spPr bwMode="auto">
              <a:xfrm>
                <a:off x="2201" y="1286"/>
                <a:ext cx="64" cy="0"/>
              </a:xfrm>
              <a:custGeom>
                <a:avLst/>
                <a:gdLst>
                  <a:gd name="T0" fmla="*/ 0 w 64"/>
                  <a:gd name="T1" fmla="*/ 0 w 64"/>
                  <a:gd name="T2" fmla="*/ 4 w 64"/>
                  <a:gd name="T3" fmla="*/ 9 w 64"/>
                  <a:gd name="T4" fmla="*/ 9 w 64"/>
                  <a:gd name="T5" fmla="*/ 13 w 64"/>
                  <a:gd name="T6" fmla="*/ 13 w 64"/>
                  <a:gd name="T7" fmla="*/ 18 w 64"/>
                  <a:gd name="T8" fmla="*/ 22 w 64"/>
                  <a:gd name="T9" fmla="*/ 22 w 64"/>
                  <a:gd name="T10" fmla="*/ 27 w 64"/>
                  <a:gd name="T11" fmla="*/ 27 w 64"/>
                  <a:gd name="T12" fmla="*/ 31 w 64"/>
                  <a:gd name="T13" fmla="*/ 36 w 64"/>
                  <a:gd name="T14" fmla="*/ 36 w 64"/>
                  <a:gd name="T15" fmla="*/ 40 w 64"/>
                  <a:gd name="T16" fmla="*/ 40 w 64"/>
                  <a:gd name="T17" fmla="*/ 45 w 64"/>
                  <a:gd name="T18" fmla="*/ 49 w 64"/>
                  <a:gd name="T19" fmla="*/ 49 w 64"/>
                  <a:gd name="T20" fmla="*/ 54 w 64"/>
                  <a:gd name="T21" fmla="*/ 54 w 64"/>
                  <a:gd name="T22" fmla="*/ 58 w 64"/>
                  <a:gd name="T23" fmla="*/ 58 w 64"/>
                  <a:gd name="T24" fmla="*/ 64 w 64"/>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64"/>
                  <a:gd name="T51" fmla="*/ 64 w 64"/>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64">
                    <a:moveTo>
                      <a:pt x="0" y="0"/>
                    </a:moveTo>
                    <a:lnTo>
                      <a:pt x="0" y="0"/>
                    </a:lnTo>
                    <a:lnTo>
                      <a:pt x="4" y="0"/>
                    </a:lnTo>
                    <a:lnTo>
                      <a:pt x="9" y="0"/>
                    </a:lnTo>
                    <a:lnTo>
                      <a:pt x="13" y="0"/>
                    </a:lnTo>
                    <a:lnTo>
                      <a:pt x="18" y="0"/>
                    </a:lnTo>
                    <a:lnTo>
                      <a:pt x="22" y="0"/>
                    </a:lnTo>
                    <a:lnTo>
                      <a:pt x="27" y="0"/>
                    </a:lnTo>
                    <a:lnTo>
                      <a:pt x="31" y="0"/>
                    </a:lnTo>
                    <a:lnTo>
                      <a:pt x="36" y="0"/>
                    </a:lnTo>
                    <a:lnTo>
                      <a:pt x="40" y="0"/>
                    </a:lnTo>
                    <a:lnTo>
                      <a:pt x="45" y="0"/>
                    </a:lnTo>
                    <a:lnTo>
                      <a:pt x="49" y="0"/>
                    </a:lnTo>
                    <a:lnTo>
                      <a:pt x="54" y="0"/>
                    </a:lnTo>
                    <a:lnTo>
                      <a:pt x="58" y="0"/>
                    </a:lnTo>
                    <a:lnTo>
                      <a:pt x="64"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86" name="Freeform 631">
                <a:extLst>
                  <a:ext uri="{FF2B5EF4-FFF2-40B4-BE49-F238E27FC236}">
                    <a16:creationId xmlns:a16="http://schemas.microsoft.com/office/drawing/2014/main" id="{625F3646-9864-4CD4-912C-B93E5358F8DA}"/>
                  </a:ext>
                </a:extLst>
              </p:cNvPr>
              <p:cNvSpPr>
                <a:spLocks/>
              </p:cNvSpPr>
              <p:nvPr/>
            </p:nvSpPr>
            <p:spPr bwMode="auto">
              <a:xfrm>
                <a:off x="2201" y="1280"/>
                <a:ext cx="58" cy="0"/>
              </a:xfrm>
              <a:custGeom>
                <a:avLst/>
                <a:gdLst>
                  <a:gd name="T0" fmla="*/ 0 w 58"/>
                  <a:gd name="T1" fmla="*/ 0 w 58"/>
                  <a:gd name="T2" fmla="*/ 4 w 58"/>
                  <a:gd name="T3" fmla="*/ 4 w 58"/>
                  <a:gd name="T4" fmla="*/ 9 w 58"/>
                  <a:gd name="T5" fmla="*/ 9 w 58"/>
                  <a:gd name="T6" fmla="*/ 13 w 58"/>
                  <a:gd name="T7" fmla="*/ 18 w 58"/>
                  <a:gd name="T8" fmla="*/ 18 w 58"/>
                  <a:gd name="T9" fmla="*/ 22 w 58"/>
                  <a:gd name="T10" fmla="*/ 22 w 58"/>
                  <a:gd name="T11" fmla="*/ 27 w 58"/>
                  <a:gd name="T12" fmla="*/ 27 w 58"/>
                  <a:gd name="T13" fmla="*/ 31 w 58"/>
                  <a:gd name="T14" fmla="*/ 36 w 58"/>
                  <a:gd name="T15" fmla="*/ 36 w 58"/>
                  <a:gd name="T16" fmla="*/ 40 w 58"/>
                  <a:gd name="T17" fmla="*/ 40 w 58"/>
                  <a:gd name="T18" fmla="*/ 45 w 58"/>
                  <a:gd name="T19" fmla="*/ 45 w 58"/>
                  <a:gd name="T20" fmla="*/ 49 w 58"/>
                  <a:gd name="T21" fmla="*/ 54 w 58"/>
                  <a:gd name="T22" fmla="*/ 54 w 58"/>
                  <a:gd name="T23" fmla="*/ 58 w 58"/>
                  <a:gd name="T24" fmla="*/ 58 w 58"/>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58"/>
                  <a:gd name="T51" fmla="*/ 58 w 58"/>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58">
                    <a:moveTo>
                      <a:pt x="0" y="0"/>
                    </a:moveTo>
                    <a:lnTo>
                      <a:pt x="0" y="0"/>
                    </a:lnTo>
                    <a:lnTo>
                      <a:pt x="4" y="0"/>
                    </a:lnTo>
                    <a:lnTo>
                      <a:pt x="9" y="0"/>
                    </a:lnTo>
                    <a:lnTo>
                      <a:pt x="13" y="0"/>
                    </a:lnTo>
                    <a:lnTo>
                      <a:pt x="18" y="0"/>
                    </a:lnTo>
                    <a:lnTo>
                      <a:pt x="22" y="0"/>
                    </a:lnTo>
                    <a:lnTo>
                      <a:pt x="27" y="0"/>
                    </a:lnTo>
                    <a:lnTo>
                      <a:pt x="31" y="0"/>
                    </a:lnTo>
                    <a:lnTo>
                      <a:pt x="36" y="0"/>
                    </a:lnTo>
                    <a:lnTo>
                      <a:pt x="40" y="0"/>
                    </a:lnTo>
                    <a:lnTo>
                      <a:pt x="45" y="0"/>
                    </a:lnTo>
                    <a:lnTo>
                      <a:pt x="49" y="0"/>
                    </a:lnTo>
                    <a:lnTo>
                      <a:pt x="54" y="0"/>
                    </a:lnTo>
                    <a:lnTo>
                      <a:pt x="58"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87" name="Freeform 632">
                <a:extLst>
                  <a:ext uri="{FF2B5EF4-FFF2-40B4-BE49-F238E27FC236}">
                    <a16:creationId xmlns:a16="http://schemas.microsoft.com/office/drawing/2014/main" id="{1C1650DC-DFA2-44CC-BCF6-F686BCA66309}"/>
                  </a:ext>
                </a:extLst>
              </p:cNvPr>
              <p:cNvSpPr>
                <a:spLocks/>
              </p:cNvSpPr>
              <p:nvPr/>
            </p:nvSpPr>
            <p:spPr bwMode="auto">
              <a:xfrm>
                <a:off x="2196" y="1276"/>
                <a:ext cx="59" cy="0"/>
              </a:xfrm>
              <a:custGeom>
                <a:avLst/>
                <a:gdLst>
                  <a:gd name="T0" fmla="*/ 0 w 59"/>
                  <a:gd name="T1" fmla="*/ 5 w 59"/>
                  <a:gd name="T2" fmla="*/ 5 w 59"/>
                  <a:gd name="T3" fmla="*/ 9 w 59"/>
                  <a:gd name="T4" fmla="*/ 9 w 59"/>
                  <a:gd name="T5" fmla="*/ 14 w 59"/>
                  <a:gd name="T6" fmla="*/ 18 w 59"/>
                  <a:gd name="T7" fmla="*/ 18 w 59"/>
                  <a:gd name="T8" fmla="*/ 23 w 59"/>
                  <a:gd name="T9" fmla="*/ 23 w 59"/>
                  <a:gd name="T10" fmla="*/ 27 w 59"/>
                  <a:gd name="T11" fmla="*/ 27 w 59"/>
                  <a:gd name="T12" fmla="*/ 32 w 59"/>
                  <a:gd name="T13" fmla="*/ 32 w 59"/>
                  <a:gd name="T14" fmla="*/ 36 w 59"/>
                  <a:gd name="T15" fmla="*/ 41 w 59"/>
                  <a:gd name="T16" fmla="*/ 41 w 59"/>
                  <a:gd name="T17" fmla="*/ 45 w 59"/>
                  <a:gd name="T18" fmla="*/ 45 w 59"/>
                  <a:gd name="T19" fmla="*/ 50 w 59"/>
                  <a:gd name="T20" fmla="*/ 50 w 59"/>
                  <a:gd name="T21" fmla="*/ 54 w 59"/>
                  <a:gd name="T22" fmla="*/ 54 w 59"/>
                  <a:gd name="T23" fmla="*/ 59 w 59"/>
                  <a:gd name="T24" fmla="*/ 59 w 59"/>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59"/>
                  <a:gd name="T51" fmla="*/ 59 w 59"/>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59">
                    <a:moveTo>
                      <a:pt x="0" y="0"/>
                    </a:moveTo>
                    <a:lnTo>
                      <a:pt x="5" y="0"/>
                    </a:lnTo>
                    <a:lnTo>
                      <a:pt x="9" y="0"/>
                    </a:lnTo>
                    <a:lnTo>
                      <a:pt x="14" y="0"/>
                    </a:lnTo>
                    <a:lnTo>
                      <a:pt x="18" y="0"/>
                    </a:lnTo>
                    <a:lnTo>
                      <a:pt x="23" y="0"/>
                    </a:lnTo>
                    <a:lnTo>
                      <a:pt x="27" y="0"/>
                    </a:lnTo>
                    <a:lnTo>
                      <a:pt x="32" y="0"/>
                    </a:lnTo>
                    <a:lnTo>
                      <a:pt x="36" y="0"/>
                    </a:lnTo>
                    <a:lnTo>
                      <a:pt x="41" y="0"/>
                    </a:lnTo>
                    <a:lnTo>
                      <a:pt x="45" y="0"/>
                    </a:lnTo>
                    <a:lnTo>
                      <a:pt x="50" y="0"/>
                    </a:lnTo>
                    <a:lnTo>
                      <a:pt x="54" y="0"/>
                    </a:lnTo>
                    <a:lnTo>
                      <a:pt x="59"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88" name="Freeform 633">
                <a:extLst>
                  <a:ext uri="{FF2B5EF4-FFF2-40B4-BE49-F238E27FC236}">
                    <a16:creationId xmlns:a16="http://schemas.microsoft.com/office/drawing/2014/main" id="{38DF2913-71CB-4316-876A-AF19F5B58718}"/>
                  </a:ext>
                </a:extLst>
              </p:cNvPr>
              <p:cNvSpPr>
                <a:spLocks/>
              </p:cNvSpPr>
              <p:nvPr/>
            </p:nvSpPr>
            <p:spPr bwMode="auto">
              <a:xfrm>
                <a:off x="2196" y="1272"/>
                <a:ext cx="59" cy="0"/>
              </a:xfrm>
              <a:custGeom>
                <a:avLst/>
                <a:gdLst>
                  <a:gd name="T0" fmla="*/ 0 w 59"/>
                  <a:gd name="T1" fmla="*/ 0 w 59"/>
                  <a:gd name="T2" fmla="*/ 5 w 59"/>
                  <a:gd name="T3" fmla="*/ 9 w 59"/>
                  <a:gd name="T4" fmla="*/ 9 w 59"/>
                  <a:gd name="T5" fmla="*/ 14 w 59"/>
                  <a:gd name="T6" fmla="*/ 14 w 59"/>
                  <a:gd name="T7" fmla="*/ 18 w 59"/>
                  <a:gd name="T8" fmla="*/ 18 w 59"/>
                  <a:gd name="T9" fmla="*/ 23 w 59"/>
                  <a:gd name="T10" fmla="*/ 23 w 59"/>
                  <a:gd name="T11" fmla="*/ 27 w 59"/>
                  <a:gd name="T12" fmla="*/ 27 w 59"/>
                  <a:gd name="T13" fmla="*/ 32 w 59"/>
                  <a:gd name="T14" fmla="*/ 32 w 59"/>
                  <a:gd name="T15" fmla="*/ 36 w 59"/>
                  <a:gd name="T16" fmla="*/ 36 w 59"/>
                  <a:gd name="T17" fmla="*/ 41 w 59"/>
                  <a:gd name="T18" fmla="*/ 45 w 59"/>
                  <a:gd name="T19" fmla="*/ 45 w 59"/>
                  <a:gd name="T20" fmla="*/ 50 w 59"/>
                  <a:gd name="T21" fmla="*/ 50 w 59"/>
                  <a:gd name="T22" fmla="*/ 54 w 59"/>
                  <a:gd name="T23" fmla="*/ 54 w 59"/>
                  <a:gd name="T24" fmla="*/ 59 w 59"/>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59"/>
                  <a:gd name="T51" fmla="*/ 59 w 59"/>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59">
                    <a:moveTo>
                      <a:pt x="0" y="0"/>
                    </a:moveTo>
                    <a:lnTo>
                      <a:pt x="0" y="0"/>
                    </a:lnTo>
                    <a:lnTo>
                      <a:pt x="5" y="0"/>
                    </a:lnTo>
                    <a:lnTo>
                      <a:pt x="9" y="0"/>
                    </a:lnTo>
                    <a:lnTo>
                      <a:pt x="14" y="0"/>
                    </a:lnTo>
                    <a:lnTo>
                      <a:pt x="18" y="0"/>
                    </a:lnTo>
                    <a:lnTo>
                      <a:pt x="23" y="0"/>
                    </a:lnTo>
                    <a:lnTo>
                      <a:pt x="27" y="0"/>
                    </a:lnTo>
                    <a:lnTo>
                      <a:pt x="32" y="0"/>
                    </a:lnTo>
                    <a:lnTo>
                      <a:pt x="36" y="0"/>
                    </a:lnTo>
                    <a:lnTo>
                      <a:pt x="41" y="0"/>
                    </a:lnTo>
                    <a:lnTo>
                      <a:pt x="45" y="0"/>
                    </a:lnTo>
                    <a:lnTo>
                      <a:pt x="50" y="0"/>
                    </a:lnTo>
                    <a:lnTo>
                      <a:pt x="54" y="0"/>
                    </a:lnTo>
                    <a:lnTo>
                      <a:pt x="59"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89" name="Freeform 634">
                <a:extLst>
                  <a:ext uri="{FF2B5EF4-FFF2-40B4-BE49-F238E27FC236}">
                    <a16:creationId xmlns:a16="http://schemas.microsoft.com/office/drawing/2014/main" id="{89F232DF-2ED3-441C-B041-8284395A1BBB}"/>
                  </a:ext>
                </a:extLst>
              </p:cNvPr>
              <p:cNvSpPr>
                <a:spLocks/>
              </p:cNvSpPr>
              <p:nvPr/>
            </p:nvSpPr>
            <p:spPr bwMode="auto">
              <a:xfrm>
                <a:off x="2196" y="1266"/>
                <a:ext cx="54" cy="0"/>
              </a:xfrm>
              <a:custGeom>
                <a:avLst/>
                <a:gdLst>
                  <a:gd name="T0" fmla="*/ 0 w 54"/>
                  <a:gd name="T1" fmla="*/ 0 w 54"/>
                  <a:gd name="T2" fmla="*/ 5 w 54"/>
                  <a:gd name="T3" fmla="*/ 5 w 54"/>
                  <a:gd name="T4" fmla="*/ 9 w 54"/>
                  <a:gd name="T5" fmla="*/ 9 w 54"/>
                  <a:gd name="T6" fmla="*/ 14 w 54"/>
                  <a:gd name="T7" fmla="*/ 14 w 54"/>
                  <a:gd name="T8" fmla="*/ 18 w 54"/>
                  <a:gd name="T9" fmla="*/ 18 w 54"/>
                  <a:gd name="T10" fmla="*/ 23 w 54"/>
                  <a:gd name="T11" fmla="*/ 23 w 54"/>
                  <a:gd name="T12" fmla="*/ 27 w 54"/>
                  <a:gd name="T13" fmla="*/ 27 w 54"/>
                  <a:gd name="T14" fmla="*/ 32 w 54"/>
                  <a:gd name="T15" fmla="*/ 32 w 54"/>
                  <a:gd name="T16" fmla="*/ 36 w 54"/>
                  <a:gd name="T17" fmla="*/ 36 w 54"/>
                  <a:gd name="T18" fmla="*/ 41 w 54"/>
                  <a:gd name="T19" fmla="*/ 41 w 54"/>
                  <a:gd name="T20" fmla="*/ 45 w 54"/>
                  <a:gd name="T21" fmla="*/ 45 w 54"/>
                  <a:gd name="T22" fmla="*/ 50 w 54"/>
                  <a:gd name="T23" fmla="*/ 50 w 54"/>
                  <a:gd name="T24" fmla="*/ 54 w 54"/>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54"/>
                  <a:gd name="T51" fmla="*/ 54 w 54"/>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54">
                    <a:moveTo>
                      <a:pt x="0" y="0"/>
                    </a:moveTo>
                    <a:lnTo>
                      <a:pt x="0" y="0"/>
                    </a:lnTo>
                    <a:lnTo>
                      <a:pt x="5" y="0"/>
                    </a:lnTo>
                    <a:lnTo>
                      <a:pt x="9" y="0"/>
                    </a:lnTo>
                    <a:lnTo>
                      <a:pt x="14" y="0"/>
                    </a:lnTo>
                    <a:lnTo>
                      <a:pt x="18" y="0"/>
                    </a:lnTo>
                    <a:lnTo>
                      <a:pt x="23" y="0"/>
                    </a:lnTo>
                    <a:lnTo>
                      <a:pt x="27" y="0"/>
                    </a:lnTo>
                    <a:lnTo>
                      <a:pt x="32" y="0"/>
                    </a:lnTo>
                    <a:lnTo>
                      <a:pt x="36" y="0"/>
                    </a:lnTo>
                    <a:lnTo>
                      <a:pt x="41" y="0"/>
                    </a:lnTo>
                    <a:lnTo>
                      <a:pt x="45" y="0"/>
                    </a:lnTo>
                    <a:lnTo>
                      <a:pt x="50" y="0"/>
                    </a:lnTo>
                    <a:lnTo>
                      <a:pt x="54"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90" name="Freeform 635">
                <a:extLst>
                  <a:ext uri="{FF2B5EF4-FFF2-40B4-BE49-F238E27FC236}">
                    <a16:creationId xmlns:a16="http://schemas.microsoft.com/office/drawing/2014/main" id="{7E381275-098E-44B3-A782-91087AE31A5B}"/>
                  </a:ext>
                </a:extLst>
              </p:cNvPr>
              <p:cNvSpPr>
                <a:spLocks/>
              </p:cNvSpPr>
              <p:nvPr/>
            </p:nvSpPr>
            <p:spPr bwMode="auto">
              <a:xfrm>
                <a:off x="2192" y="1262"/>
                <a:ext cx="54" cy="0"/>
              </a:xfrm>
              <a:custGeom>
                <a:avLst/>
                <a:gdLst>
                  <a:gd name="T0" fmla="*/ 0 w 54"/>
                  <a:gd name="T1" fmla="*/ 4 w 54"/>
                  <a:gd name="T2" fmla="*/ 4 w 54"/>
                  <a:gd name="T3" fmla="*/ 9 w 54"/>
                  <a:gd name="T4" fmla="*/ 9 w 54"/>
                  <a:gd name="T5" fmla="*/ 13 w 54"/>
                  <a:gd name="T6" fmla="*/ 13 w 54"/>
                  <a:gd name="T7" fmla="*/ 18 w 54"/>
                  <a:gd name="T8" fmla="*/ 18 w 54"/>
                  <a:gd name="T9" fmla="*/ 22 w 54"/>
                  <a:gd name="T10" fmla="*/ 22 w 54"/>
                  <a:gd name="T11" fmla="*/ 27 w 54"/>
                  <a:gd name="T12" fmla="*/ 27 w 54"/>
                  <a:gd name="T13" fmla="*/ 31 w 54"/>
                  <a:gd name="T14" fmla="*/ 31 w 54"/>
                  <a:gd name="T15" fmla="*/ 36 w 54"/>
                  <a:gd name="T16" fmla="*/ 36 w 54"/>
                  <a:gd name="T17" fmla="*/ 40 w 54"/>
                  <a:gd name="T18" fmla="*/ 40 w 54"/>
                  <a:gd name="T19" fmla="*/ 45 w 54"/>
                  <a:gd name="T20" fmla="*/ 45 w 54"/>
                  <a:gd name="T21" fmla="*/ 49 w 54"/>
                  <a:gd name="T22" fmla="*/ 49 w 54"/>
                  <a:gd name="T23" fmla="*/ 54 w 54"/>
                  <a:gd name="T24" fmla="*/ 54 w 54"/>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54"/>
                  <a:gd name="T51" fmla="*/ 54 w 54"/>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54">
                    <a:moveTo>
                      <a:pt x="0" y="0"/>
                    </a:moveTo>
                    <a:lnTo>
                      <a:pt x="4" y="0"/>
                    </a:lnTo>
                    <a:lnTo>
                      <a:pt x="9" y="0"/>
                    </a:lnTo>
                    <a:lnTo>
                      <a:pt x="13" y="0"/>
                    </a:lnTo>
                    <a:lnTo>
                      <a:pt x="18" y="0"/>
                    </a:lnTo>
                    <a:lnTo>
                      <a:pt x="22" y="0"/>
                    </a:lnTo>
                    <a:lnTo>
                      <a:pt x="27" y="0"/>
                    </a:lnTo>
                    <a:lnTo>
                      <a:pt x="31" y="0"/>
                    </a:lnTo>
                    <a:lnTo>
                      <a:pt x="36" y="0"/>
                    </a:lnTo>
                    <a:lnTo>
                      <a:pt x="40" y="0"/>
                    </a:lnTo>
                    <a:lnTo>
                      <a:pt x="45" y="0"/>
                    </a:lnTo>
                    <a:lnTo>
                      <a:pt x="49" y="0"/>
                    </a:lnTo>
                    <a:lnTo>
                      <a:pt x="54"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91" name="Freeform 636">
                <a:extLst>
                  <a:ext uri="{FF2B5EF4-FFF2-40B4-BE49-F238E27FC236}">
                    <a16:creationId xmlns:a16="http://schemas.microsoft.com/office/drawing/2014/main" id="{F13A2BFA-5F17-4BA2-9A2A-BB88BC110B5A}"/>
                  </a:ext>
                </a:extLst>
              </p:cNvPr>
              <p:cNvSpPr>
                <a:spLocks/>
              </p:cNvSpPr>
              <p:nvPr/>
            </p:nvSpPr>
            <p:spPr bwMode="auto">
              <a:xfrm>
                <a:off x="2192" y="1258"/>
                <a:ext cx="49" cy="0"/>
              </a:xfrm>
              <a:custGeom>
                <a:avLst/>
                <a:gdLst>
                  <a:gd name="T0" fmla="*/ 0 w 49"/>
                  <a:gd name="T1" fmla="*/ 0 w 49"/>
                  <a:gd name="T2" fmla="*/ 4 w 49"/>
                  <a:gd name="T3" fmla="*/ 4 w 49"/>
                  <a:gd name="T4" fmla="*/ 9 w 49"/>
                  <a:gd name="T5" fmla="*/ 9 w 49"/>
                  <a:gd name="T6" fmla="*/ 13 w 49"/>
                  <a:gd name="T7" fmla="*/ 13 w 49"/>
                  <a:gd name="T8" fmla="*/ 18 w 49"/>
                  <a:gd name="T9" fmla="*/ 18 w 49"/>
                  <a:gd name="T10" fmla="*/ 22 w 49"/>
                  <a:gd name="T11" fmla="*/ 22 w 49"/>
                  <a:gd name="T12" fmla="*/ 27 w 49"/>
                  <a:gd name="T13" fmla="*/ 27 w 49"/>
                  <a:gd name="T14" fmla="*/ 31 w 49"/>
                  <a:gd name="T15" fmla="*/ 31 w 49"/>
                  <a:gd name="T16" fmla="*/ 36 w 49"/>
                  <a:gd name="T17" fmla="*/ 36 w 49"/>
                  <a:gd name="T18" fmla="*/ 40 w 49"/>
                  <a:gd name="T19" fmla="*/ 40 w 49"/>
                  <a:gd name="T20" fmla="*/ 45 w 49"/>
                  <a:gd name="T21" fmla="*/ 45 w 49"/>
                  <a:gd name="T22" fmla="*/ 45 w 49"/>
                  <a:gd name="T23" fmla="*/ 49 w 49"/>
                  <a:gd name="T24" fmla="*/ 49 w 49"/>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49"/>
                  <a:gd name="T51" fmla="*/ 49 w 49"/>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49">
                    <a:moveTo>
                      <a:pt x="0" y="0"/>
                    </a:moveTo>
                    <a:lnTo>
                      <a:pt x="0" y="0"/>
                    </a:lnTo>
                    <a:lnTo>
                      <a:pt x="4" y="0"/>
                    </a:lnTo>
                    <a:lnTo>
                      <a:pt x="9" y="0"/>
                    </a:lnTo>
                    <a:lnTo>
                      <a:pt x="13" y="0"/>
                    </a:lnTo>
                    <a:lnTo>
                      <a:pt x="18" y="0"/>
                    </a:lnTo>
                    <a:lnTo>
                      <a:pt x="22" y="0"/>
                    </a:lnTo>
                    <a:lnTo>
                      <a:pt x="27" y="0"/>
                    </a:lnTo>
                    <a:lnTo>
                      <a:pt x="31" y="0"/>
                    </a:lnTo>
                    <a:lnTo>
                      <a:pt x="36" y="0"/>
                    </a:lnTo>
                    <a:lnTo>
                      <a:pt x="40" y="0"/>
                    </a:lnTo>
                    <a:lnTo>
                      <a:pt x="45" y="0"/>
                    </a:lnTo>
                    <a:lnTo>
                      <a:pt x="49"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92" name="Freeform 637">
                <a:extLst>
                  <a:ext uri="{FF2B5EF4-FFF2-40B4-BE49-F238E27FC236}">
                    <a16:creationId xmlns:a16="http://schemas.microsoft.com/office/drawing/2014/main" id="{29A903AD-4CC4-4745-8DCB-9351ED690022}"/>
                  </a:ext>
                </a:extLst>
              </p:cNvPr>
              <p:cNvSpPr>
                <a:spLocks/>
              </p:cNvSpPr>
              <p:nvPr/>
            </p:nvSpPr>
            <p:spPr bwMode="auto">
              <a:xfrm>
                <a:off x="2192" y="1252"/>
                <a:ext cx="49" cy="0"/>
              </a:xfrm>
              <a:custGeom>
                <a:avLst/>
                <a:gdLst>
                  <a:gd name="T0" fmla="*/ 0 w 49"/>
                  <a:gd name="T1" fmla="*/ 0 w 49"/>
                  <a:gd name="T2" fmla="*/ 4 w 49"/>
                  <a:gd name="T3" fmla="*/ 4 w 49"/>
                  <a:gd name="T4" fmla="*/ 9 w 49"/>
                  <a:gd name="T5" fmla="*/ 9 w 49"/>
                  <a:gd name="T6" fmla="*/ 9 w 49"/>
                  <a:gd name="T7" fmla="*/ 13 w 49"/>
                  <a:gd name="T8" fmla="*/ 13 w 49"/>
                  <a:gd name="T9" fmla="*/ 18 w 49"/>
                  <a:gd name="T10" fmla="*/ 18 w 49"/>
                  <a:gd name="T11" fmla="*/ 22 w 49"/>
                  <a:gd name="T12" fmla="*/ 22 w 49"/>
                  <a:gd name="T13" fmla="*/ 27 w 49"/>
                  <a:gd name="T14" fmla="*/ 27 w 49"/>
                  <a:gd name="T15" fmla="*/ 31 w 49"/>
                  <a:gd name="T16" fmla="*/ 31 w 49"/>
                  <a:gd name="T17" fmla="*/ 31 w 49"/>
                  <a:gd name="T18" fmla="*/ 36 w 49"/>
                  <a:gd name="T19" fmla="*/ 36 w 49"/>
                  <a:gd name="T20" fmla="*/ 40 w 49"/>
                  <a:gd name="T21" fmla="*/ 40 w 49"/>
                  <a:gd name="T22" fmla="*/ 45 w 49"/>
                  <a:gd name="T23" fmla="*/ 45 w 49"/>
                  <a:gd name="T24" fmla="*/ 49 w 49"/>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49"/>
                  <a:gd name="T51" fmla="*/ 49 w 49"/>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49">
                    <a:moveTo>
                      <a:pt x="0" y="0"/>
                    </a:moveTo>
                    <a:lnTo>
                      <a:pt x="0" y="0"/>
                    </a:lnTo>
                    <a:lnTo>
                      <a:pt x="4" y="0"/>
                    </a:lnTo>
                    <a:lnTo>
                      <a:pt x="9" y="0"/>
                    </a:lnTo>
                    <a:lnTo>
                      <a:pt x="13" y="0"/>
                    </a:lnTo>
                    <a:lnTo>
                      <a:pt x="18" y="0"/>
                    </a:lnTo>
                    <a:lnTo>
                      <a:pt x="22" y="0"/>
                    </a:lnTo>
                    <a:lnTo>
                      <a:pt x="27" y="0"/>
                    </a:lnTo>
                    <a:lnTo>
                      <a:pt x="31" y="0"/>
                    </a:lnTo>
                    <a:lnTo>
                      <a:pt x="36" y="0"/>
                    </a:lnTo>
                    <a:lnTo>
                      <a:pt x="40" y="0"/>
                    </a:lnTo>
                    <a:lnTo>
                      <a:pt x="45" y="0"/>
                    </a:lnTo>
                    <a:lnTo>
                      <a:pt x="49"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93" name="Freeform 638">
                <a:extLst>
                  <a:ext uri="{FF2B5EF4-FFF2-40B4-BE49-F238E27FC236}">
                    <a16:creationId xmlns:a16="http://schemas.microsoft.com/office/drawing/2014/main" id="{4B7E90C5-D687-42B5-846D-FBAC7620A357}"/>
                  </a:ext>
                </a:extLst>
              </p:cNvPr>
              <p:cNvSpPr>
                <a:spLocks/>
              </p:cNvSpPr>
              <p:nvPr/>
            </p:nvSpPr>
            <p:spPr bwMode="auto">
              <a:xfrm>
                <a:off x="2192" y="1248"/>
                <a:ext cx="49" cy="0"/>
              </a:xfrm>
              <a:custGeom>
                <a:avLst/>
                <a:gdLst>
                  <a:gd name="T0" fmla="*/ 0 w 49"/>
                  <a:gd name="T1" fmla="*/ 4 w 49"/>
                  <a:gd name="T2" fmla="*/ 4 w 49"/>
                  <a:gd name="T3" fmla="*/ 9 w 49"/>
                  <a:gd name="T4" fmla="*/ 9 w 49"/>
                  <a:gd name="T5" fmla="*/ 9 w 49"/>
                  <a:gd name="T6" fmla="*/ 13 w 49"/>
                  <a:gd name="T7" fmla="*/ 13 w 49"/>
                  <a:gd name="T8" fmla="*/ 18 w 49"/>
                  <a:gd name="T9" fmla="*/ 18 w 49"/>
                  <a:gd name="T10" fmla="*/ 22 w 49"/>
                  <a:gd name="T11" fmla="*/ 22 w 49"/>
                  <a:gd name="T12" fmla="*/ 27 w 49"/>
                  <a:gd name="T13" fmla="*/ 27 w 49"/>
                  <a:gd name="T14" fmla="*/ 31 w 49"/>
                  <a:gd name="T15" fmla="*/ 31 w 49"/>
                  <a:gd name="T16" fmla="*/ 36 w 49"/>
                  <a:gd name="T17" fmla="*/ 36 w 49"/>
                  <a:gd name="T18" fmla="*/ 40 w 49"/>
                  <a:gd name="T19" fmla="*/ 40 w 49"/>
                  <a:gd name="T20" fmla="*/ 40 w 49"/>
                  <a:gd name="T21" fmla="*/ 45 w 49"/>
                  <a:gd name="T22" fmla="*/ 45 w 49"/>
                  <a:gd name="T23" fmla="*/ 49 w 49"/>
                  <a:gd name="T24" fmla="*/ 49 w 49"/>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49"/>
                  <a:gd name="T51" fmla="*/ 49 w 49"/>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49">
                    <a:moveTo>
                      <a:pt x="0" y="0"/>
                    </a:moveTo>
                    <a:lnTo>
                      <a:pt x="4" y="0"/>
                    </a:lnTo>
                    <a:lnTo>
                      <a:pt x="9" y="0"/>
                    </a:lnTo>
                    <a:lnTo>
                      <a:pt x="13" y="0"/>
                    </a:lnTo>
                    <a:lnTo>
                      <a:pt x="18" y="0"/>
                    </a:lnTo>
                    <a:lnTo>
                      <a:pt x="22" y="0"/>
                    </a:lnTo>
                    <a:lnTo>
                      <a:pt x="27" y="0"/>
                    </a:lnTo>
                    <a:lnTo>
                      <a:pt x="31" y="0"/>
                    </a:lnTo>
                    <a:lnTo>
                      <a:pt x="36" y="0"/>
                    </a:lnTo>
                    <a:lnTo>
                      <a:pt x="40" y="0"/>
                    </a:lnTo>
                    <a:lnTo>
                      <a:pt x="45" y="0"/>
                    </a:lnTo>
                    <a:lnTo>
                      <a:pt x="49"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94" name="Freeform 639">
                <a:extLst>
                  <a:ext uri="{FF2B5EF4-FFF2-40B4-BE49-F238E27FC236}">
                    <a16:creationId xmlns:a16="http://schemas.microsoft.com/office/drawing/2014/main" id="{5F5CA8A2-B717-4BEF-8BE7-21E2CF31908D}"/>
                  </a:ext>
                </a:extLst>
              </p:cNvPr>
              <p:cNvSpPr>
                <a:spLocks/>
              </p:cNvSpPr>
              <p:nvPr/>
            </p:nvSpPr>
            <p:spPr bwMode="auto">
              <a:xfrm>
                <a:off x="2196" y="1243"/>
                <a:ext cx="50" cy="0"/>
              </a:xfrm>
              <a:custGeom>
                <a:avLst/>
                <a:gdLst>
                  <a:gd name="T0" fmla="*/ 0 w 50"/>
                  <a:gd name="T1" fmla="*/ 0 w 50"/>
                  <a:gd name="T2" fmla="*/ 5 w 50"/>
                  <a:gd name="T3" fmla="*/ 5 w 50"/>
                  <a:gd name="T4" fmla="*/ 9 w 50"/>
                  <a:gd name="T5" fmla="*/ 9 w 50"/>
                  <a:gd name="T6" fmla="*/ 14 w 50"/>
                  <a:gd name="T7" fmla="*/ 14 w 50"/>
                  <a:gd name="T8" fmla="*/ 18 w 50"/>
                  <a:gd name="T9" fmla="*/ 18 w 50"/>
                  <a:gd name="T10" fmla="*/ 18 w 50"/>
                  <a:gd name="T11" fmla="*/ 23 w 50"/>
                  <a:gd name="T12" fmla="*/ 23 w 50"/>
                  <a:gd name="T13" fmla="*/ 27 w 50"/>
                  <a:gd name="T14" fmla="*/ 27 w 50"/>
                  <a:gd name="T15" fmla="*/ 32 w 50"/>
                  <a:gd name="T16" fmla="*/ 32 w 50"/>
                  <a:gd name="T17" fmla="*/ 36 w 50"/>
                  <a:gd name="T18" fmla="*/ 36 w 50"/>
                  <a:gd name="T19" fmla="*/ 41 w 50"/>
                  <a:gd name="T20" fmla="*/ 41 w 50"/>
                  <a:gd name="T21" fmla="*/ 45 w 50"/>
                  <a:gd name="T22" fmla="*/ 45 w 50"/>
                  <a:gd name="T23" fmla="*/ 50 w 50"/>
                  <a:gd name="T24" fmla="*/ 50 w 50"/>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50"/>
                  <a:gd name="T51" fmla="*/ 50 w 50"/>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50">
                    <a:moveTo>
                      <a:pt x="0" y="0"/>
                    </a:moveTo>
                    <a:lnTo>
                      <a:pt x="0" y="0"/>
                    </a:lnTo>
                    <a:lnTo>
                      <a:pt x="5" y="0"/>
                    </a:lnTo>
                    <a:lnTo>
                      <a:pt x="9" y="0"/>
                    </a:lnTo>
                    <a:lnTo>
                      <a:pt x="14" y="0"/>
                    </a:lnTo>
                    <a:lnTo>
                      <a:pt x="18" y="0"/>
                    </a:lnTo>
                    <a:lnTo>
                      <a:pt x="23" y="0"/>
                    </a:lnTo>
                    <a:lnTo>
                      <a:pt x="27" y="0"/>
                    </a:lnTo>
                    <a:lnTo>
                      <a:pt x="32" y="0"/>
                    </a:lnTo>
                    <a:lnTo>
                      <a:pt x="36" y="0"/>
                    </a:lnTo>
                    <a:lnTo>
                      <a:pt x="41" y="0"/>
                    </a:lnTo>
                    <a:lnTo>
                      <a:pt x="45" y="0"/>
                    </a:lnTo>
                    <a:lnTo>
                      <a:pt x="50"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95" name="Freeform 640">
                <a:extLst>
                  <a:ext uri="{FF2B5EF4-FFF2-40B4-BE49-F238E27FC236}">
                    <a16:creationId xmlns:a16="http://schemas.microsoft.com/office/drawing/2014/main" id="{514A2972-287E-44BA-9D6C-85B9B42EB677}"/>
                  </a:ext>
                </a:extLst>
              </p:cNvPr>
              <p:cNvSpPr>
                <a:spLocks/>
              </p:cNvSpPr>
              <p:nvPr/>
            </p:nvSpPr>
            <p:spPr bwMode="auto">
              <a:xfrm>
                <a:off x="2196" y="1238"/>
                <a:ext cx="54" cy="0"/>
              </a:xfrm>
              <a:custGeom>
                <a:avLst/>
                <a:gdLst>
                  <a:gd name="T0" fmla="*/ 0 w 54"/>
                  <a:gd name="T1" fmla="*/ 5 w 54"/>
                  <a:gd name="T2" fmla="*/ 5 w 54"/>
                  <a:gd name="T3" fmla="*/ 9 w 54"/>
                  <a:gd name="T4" fmla="*/ 9 w 54"/>
                  <a:gd name="T5" fmla="*/ 14 w 54"/>
                  <a:gd name="T6" fmla="*/ 14 w 54"/>
                  <a:gd name="T7" fmla="*/ 18 w 54"/>
                  <a:gd name="T8" fmla="*/ 18 w 54"/>
                  <a:gd name="T9" fmla="*/ 23 w 54"/>
                  <a:gd name="T10" fmla="*/ 23 w 54"/>
                  <a:gd name="T11" fmla="*/ 27 w 54"/>
                  <a:gd name="T12" fmla="*/ 27 w 54"/>
                  <a:gd name="T13" fmla="*/ 32 w 54"/>
                  <a:gd name="T14" fmla="*/ 32 w 54"/>
                  <a:gd name="T15" fmla="*/ 36 w 54"/>
                  <a:gd name="T16" fmla="*/ 36 w 54"/>
                  <a:gd name="T17" fmla="*/ 41 w 54"/>
                  <a:gd name="T18" fmla="*/ 41 w 54"/>
                  <a:gd name="T19" fmla="*/ 45 w 54"/>
                  <a:gd name="T20" fmla="*/ 45 w 54"/>
                  <a:gd name="T21" fmla="*/ 50 w 54"/>
                  <a:gd name="T22" fmla="*/ 50 w 54"/>
                  <a:gd name="T23" fmla="*/ 54 w 54"/>
                  <a:gd name="T24" fmla="*/ 54 w 54"/>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54"/>
                  <a:gd name="T51" fmla="*/ 54 w 54"/>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54">
                    <a:moveTo>
                      <a:pt x="0" y="0"/>
                    </a:moveTo>
                    <a:lnTo>
                      <a:pt x="5" y="0"/>
                    </a:lnTo>
                    <a:lnTo>
                      <a:pt x="9" y="0"/>
                    </a:lnTo>
                    <a:lnTo>
                      <a:pt x="14" y="0"/>
                    </a:lnTo>
                    <a:lnTo>
                      <a:pt x="18" y="0"/>
                    </a:lnTo>
                    <a:lnTo>
                      <a:pt x="23" y="0"/>
                    </a:lnTo>
                    <a:lnTo>
                      <a:pt x="27" y="0"/>
                    </a:lnTo>
                    <a:lnTo>
                      <a:pt x="32" y="0"/>
                    </a:lnTo>
                    <a:lnTo>
                      <a:pt x="36" y="0"/>
                    </a:lnTo>
                    <a:lnTo>
                      <a:pt x="41" y="0"/>
                    </a:lnTo>
                    <a:lnTo>
                      <a:pt x="45" y="0"/>
                    </a:lnTo>
                    <a:lnTo>
                      <a:pt x="50" y="0"/>
                    </a:lnTo>
                    <a:lnTo>
                      <a:pt x="54"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96" name="Freeform 641">
                <a:extLst>
                  <a:ext uri="{FF2B5EF4-FFF2-40B4-BE49-F238E27FC236}">
                    <a16:creationId xmlns:a16="http://schemas.microsoft.com/office/drawing/2014/main" id="{A8A78179-DB33-4FAC-A9D4-A05064FF7F6A}"/>
                  </a:ext>
                </a:extLst>
              </p:cNvPr>
              <p:cNvSpPr>
                <a:spLocks/>
              </p:cNvSpPr>
              <p:nvPr/>
            </p:nvSpPr>
            <p:spPr bwMode="auto">
              <a:xfrm>
                <a:off x="2201" y="1238"/>
                <a:ext cx="54" cy="0"/>
              </a:xfrm>
              <a:custGeom>
                <a:avLst/>
                <a:gdLst>
                  <a:gd name="T0" fmla="*/ 0 w 54"/>
                  <a:gd name="T1" fmla="*/ 0 w 54"/>
                  <a:gd name="T2" fmla="*/ 4 w 54"/>
                  <a:gd name="T3" fmla="*/ 4 w 54"/>
                  <a:gd name="T4" fmla="*/ 9 w 54"/>
                  <a:gd name="T5" fmla="*/ 9 w 54"/>
                  <a:gd name="T6" fmla="*/ 13 w 54"/>
                  <a:gd name="T7" fmla="*/ 13 w 54"/>
                  <a:gd name="T8" fmla="*/ 18 w 54"/>
                  <a:gd name="T9" fmla="*/ 18 w 54"/>
                  <a:gd name="T10" fmla="*/ 22 w 54"/>
                  <a:gd name="T11" fmla="*/ 22 w 54"/>
                  <a:gd name="T12" fmla="*/ 27 w 54"/>
                  <a:gd name="T13" fmla="*/ 27 w 54"/>
                  <a:gd name="T14" fmla="*/ 31 w 54"/>
                  <a:gd name="T15" fmla="*/ 31 w 54"/>
                  <a:gd name="T16" fmla="*/ 36 w 54"/>
                  <a:gd name="T17" fmla="*/ 36 w 54"/>
                  <a:gd name="T18" fmla="*/ 40 w 54"/>
                  <a:gd name="T19" fmla="*/ 45 w 54"/>
                  <a:gd name="T20" fmla="*/ 45 w 54"/>
                  <a:gd name="T21" fmla="*/ 49 w 54"/>
                  <a:gd name="T22" fmla="*/ 49 w 54"/>
                  <a:gd name="T23" fmla="*/ 54 w 54"/>
                  <a:gd name="T24" fmla="*/ 54 w 54"/>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54"/>
                  <a:gd name="T51" fmla="*/ 54 w 54"/>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54">
                    <a:moveTo>
                      <a:pt x="0" y="0"/>
                    </a:moveTo>
                    <a:lnTo>
                      <a:pt x="0" y="0"/>
                    </a:lnTo>
                    <a:lnTo>
                      <a:pt x="4" y="0"/>
                    </a:lnTo>
                    <a:lnTo>
                      <a:pt x="9" y="0"/>
                    </a:lnTo>
                    <a:lnTo>
                      <a:pt x="13" y="0"/>
                    </a:lnTo>
                    <a:lnTo>
                      <a:pt x="18" y="0"/>
                    </a:lnTo>
                    <a:lnTo>
                      <a:pt x="22" y="0"/>
                    </a:lnTo>
                    <a:lnTo>
                      <a:pt x="27" y="0"/>
                    </a:lnTo>
                    <a:lnTo>
                      <a:pt x="31" y="0"/>
                    </a:lnTo>
                    <a:lnTo>
                      <a:pt x="36" y="0"/>
                    </a:lnTo>
                    <a:lnTo>
                      <a:pt x="40" y="0"/>
                    </a:lnTo>
                    <a:lnTo>
                      <a:pt x="45" y="0"/>
                    </a:lnTo>
                    <a:lnTo>
                      <a:pt x="49" y="0"/>
                    </a:lnTo>
                    <a:lnTo>
                      <a:pt x="54"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97" name="Freeform 642">
                <a:extLst>
                  <a:ext uri="{FF2B5EF4-FFF2-40B4-BE49-F238E27FC236}">
                    <a16:creationId xmlns:a16="http://schemas.microsoft.com/office/drawing/2014/main" id="{272C1D4B-A4B3-4A61-BCE6-6CDBE52B29B2}"/>
                  </a:ext>
                </a:extLst>
              </p:cNvPr>
              <p:cNvSpPr>
                <a:spLocks/>
              </p:cNvSpPr>
              <p:nvPr/>
            </p:nvSpPr>
            <p:spPr bwMode="auto">
              <a:xfrm>
                <a:off x="2201" y="1234"/>
                <a:ext cx="58" cy="0"/>
              </a:xfrm>
              <a:custGeom>
                <a:avLst/>
                <a:gdLst>
                  <a:gd name="T0" fmla="*/ 0 w 58"/>
                  <a:gd name="T1" fmla="*/ 4 w 58"/>
                  <a:gd name="T2" fmla="*/ 4 w 58"/>
                  <a:gd name="T3" fmla="*/ 9 w 58"/>
                  <a:gd name="T4" fmla="*/ 9 w 58"/>
                  <a:gd name="T5" fmla="*/ 13 w 58"/>
                  <a:gd name="T6" fmla="*/ 13 w 58"/>
                  <a:gd name="T7" fmla="*/ 18 w 58"/>
                  <a:gd name="T8" fmla="*/ 18 w 58"/>
                  <a:gd name="T9" fmla="*/ 22 w 58"/>
                  <a:gd name="T10" fmla="*/ 22 w 58"/>
                  <a:gd name="T11" fmla="*/ 27 w 58"/>
                  <a:gd name="T12" fmla="*/ 31 w 58"/>
                  <a:gd name="T13" fmla="*/ 31 w 58"/>
                  <a:gd name="T14" fmla="*/ 36 w 58"/>
                  <a:gd name="T15" fmla="*/ 36 w 58"/>
                  <a:gd name="T16" fmla="*/ 40 w 58"/>
                  <a:gd name="T17" fmla="*/ 40 w 58"/>
                  <a:gd name="T18" fmla="*/ 45 w 58"/>
                  <a:gd name="T19" fmla="*/ 45 w 58"/>
                  <a:gd name="T20" fmla="*/ 49 w 58"/>
                  <a:gd name="T21" fmla="*/ 49 w 58"/>
                  <a:gd name="T22" fmla="*/ 54 w 58"/>
                  <a:gd name="T23" fmla="*/ 58 w 58"/>
                  <a:gd name="T24" fmla="*/ 58 w 58"/>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58"/>
                  <a:gd name="T51" fmla="*/ 58 w 58"/>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58">
                    <a:moveTo>
                      <a:pt x="0" y="0"/>
                    </a:moveTo>
                    <a:lnTo>
                      <a:pt x="4" y="0"/>
                    </a:lnTo>
                    <a:lnTo>
                      <a:pt x="9" y="0"/>
                    </a:lnTo>
                    <a:lnTo>
                      <a:pt x="13" y="0"/>
                    </a:lnTo>
                    <a:lnTo>
                      <a:pt x="18" y="0"/>
                    </a:lnTo>
                    <a:lnTo>
                      <a:pt x="22" y="0"/>
                    </a:lnTo>
                    <a:lnTo>
                      <a:pt x="27" y="0"/>
                    </a:lnTo>
                    <a:lnTo>
                      <a:pt x="31" y="0"/>
                    </a:lnTo>
                    <a:lnTo>
                      <a:pt x="36" y="0"/>
                    </a:lnTo>
                    <a:lnTo>
                      <a:pt x="40" y="0"/>
                    </a:lnTo>
                    <a:lnTo>
                      <a:pt x="45" y="0"/>
                    </a:lnTo>
                    <a:lnTo>
                      <a:pt x="49" y="0"/>
                    </a:lnTo>
                    <a:lnTo>
                      <a:pt x="54" y="0"/>
                    </a:lnTo>
                    <a:lnTo>
                      <a:pt x="58"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98" name="Freeform 643">
                <a:extLst>
                  <a:ext uri="{FF2B5EF4-FFF2-40B4-BE49-F238E27FC236}">
                    <a16:creationId xmlns:a16="http://schemas.microsoft.com/office/drawing/2014/main" id="{4C527D58-EFE7-44A8-B229-F1CD64473167}"/>
                  </a:ext>
                </a:extLst>
              </p:cNvPr>
              <p:cNvSpPr>
                <a:spLocks/>
              </p:cNvSpPr>
              <p:nvPr/>
            </p:nvSpPr>
            <p:spPr bwMode="auto">
              <a:xfrm>
                <a:off x="2205" y="1228"/>
                <a:ext cx="60" cy="0"/>
              </a:xfrm>
              <a:custGeom>
                <a:avLst/>
                <a:gdLst>
                  <a:gd name="T0" fmla="*/ 0 w 60"/>
                  <a:gd name="T1" fmla="*/ 0 w 60"/>
                  <a:gd name="T2" fmla="*/ 5 w 60"/>
                  <a:gd name="T3" fmla="*/ 5 w 60"/>
                  <a:gd name="T4" fmla="*/ 9 w 60"/>
                  <a:gd name="T5" fmla="*/ 9 w 60"/>
                  <a:gd name="T6" fmla="*/ 14 w 60"/>
                  <a:gd name="T7" fmla="*/ 14 w 60"/>
                  <a:gd name="T8" fmla="*/ 18 w 60"/>
                  <a:gd name="T9" fmla="*/ 23 w 60"/>
                  <a:gd name="T10" fmla="*/ 23 w 60"/>
                  <a:gd name="T11" fmla="*/ 27 w 60"/>
                  <a:gd name="T12" fmla="*/ 27 w 60"/>
                  <a:gd name="T13" fmla="*/ 32 w 60"/>
                  <a:gd name="T14" fmla="*/ 32 w 60"/>
                  <a:gd name="T15" fmla="*/ 36 w 60"/>
                  <a:gd name="T16" fmla="*/ 41 w 60"/>
                  <a:gd name="T17" fmla="*/ 41 w 60"/>
                  <a:gd name="T18" fmla="*/ 45 w 60"/>
                  <a:gd name="T19" fmla="*/ 45 w 60"/>
                  <a:gd name="T20" fmla="*/ 50 w 60"/>
                  <a:gd name="T21" fmla="*/ 50 w 60"/>
                  <a:gd name="T22" fmla="*/ 54 w 60"/>
                  <a:gd name="T23" fmla="*/ 54 w 60"/>
                  <a:gd name="T24" fmla="*/ 60 w 60"/>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60"/>
                  <a:gd name="T51" fmla="*/ 60 w 60"/>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60">
                    <a:moveTo>
                      <a:pt x="0" y="0"/>
                    </a:moveTo>
                    <a:lnTo>
                      <a:pt x="0" y="0"/>
                    </a:lnTo>
                    <a:lnTo>
                      <a:pt x="5" y="0"/>
                    </a:lnTo>
                    <a:lnTo>
                      <a:pt x="9" y="0"/>
                    </a:lnTo>
                    <a:lnTo>
                      <a:pt x="14" y="0"/>
                    </a:lnTo>
                    <a:lnTo>
                      <a:pt x="18" y="0"/>
                    </a:lnTo>
                    <a:lnTo>
                      <a:pt x="23" y="0"/>
                    </a:lnTo>
                    <a:lnTo>
                      <a:pt x="27" y="0"/>
                    </a:lnTo>
                    <a:lnTo>
                      <a:pt x="32" y="0"/>
                    </a:lnTo>
                    <a:lnTo>
                      <a:pt x="36" y="0"/>
                    </a:lnTo>
                    <a:lnTo>
                      <a:pt x="41" y="0"/>
                    </a:lnTo>
                    <a:lnTo>
                      <a:pt x="45" y="0"/>
                    </a:lnTo>
                    <a:lnTo>
                      <a:pt x="50" y="0"/>
                    </a:lnTo>
                    <a:lnTo>
                      <a:pt x="54" y="0"/>
                    </a:lnTo>
                    <a:lnTo>
                      <a:pt x="60"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99" name="Freeform 644">
                <a:extLst>
                  <a:ext uri="{FF2B5EF4-FFF2-40B4-BE49-F238E27FC236}">
                    <a16:creationId xmlns:a16="http://schemas.microsoft.com/office/drawing/2014/main" id="{38D33FB1-625A-4585-A75D-41C906EAE9D8}"/>
                  </a:ext>
                </a:extLst>
              </p:cNvPr>
              <p:cNvSpPr>
                <a:spLocks/>
              </p:cNvSpPr>
              <p:nvPr/>
            </p:nvSpPr>
            <p:spPr bwMode="auto">
              <a:xfrm>
                <a:off x="2205" y="1224"/>
                <a:ext cx="64" cy="0"/>
              </a:xfrm>
              <a:custGeom>
                <a:avLst/>
                <a:gdLst>
                  <a:gd name="T0" fmla="*/ 0 w 64"/>
                  <a:gd name="T1" fmla="*/ 5 w 64"/>
                  <a:gd name="T2" fmla="*/ 5 w 64"/>
                  <a:gd name="T3" fmla="*/ 9 w 64"/>
                  <a:gd name="T4" fmla="*/ 9 w 64"/>
                  <a:gd name="T5" fmla="*/ 14 w 64"/>
                  <a:gd name="T6" fmla="*/ 14 w 64"/>
                  <a:gd name="T7" fmla="*/ 18 w 64"/>
                  <a:gd name="T8" fmla="*/ 23 w 64"/>
                  <a:gd name="T9" fmla="*/ 23 w 64"/>
                  <a:gd name="T10" fmla="*/ 27 w 64"/>
                  <a:gd name="T11" fmla="*/ 27 w 64"/>
                  <a:gd name="T12" fmla="*/ 32 w 64"/>
                  <a:gd name="T13" fmla="*/ 36 w 64"/>
                  <a:gd name="T14" fmla="*/ 36 w 64"/>
                  <a:gd name="T15" fmla="*/ 41 w 64"/>
                  <a:gd name="T16" fmla="*/ 41 w 64"/>
                  <a:gd name="T17" fmla="*/ 45 w 64"/>
                  <a:gd name="T18" fmla="*/ 45 w 64"/>
                  <a:gd name="T19" fmla="*/ 50 w 64"/>
                  <a:gd name="T20" fmla="*/ 54 w 64"/>
                  <a:gd name="T21" fmla="*/ 54 w 64"/>
                  <a:gd name="T22" fmla="*/ 60 w 64"/>
                  <a:gd name="T23" fmla="*/ 60 w 64"/>
                  <a:gd name="T24" fmla="*/ 64 w 64"/>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64"/>
                  <a:gd name="T51" fmla="*/ 64 w 64"/>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64">
                    <a:moveTo>
                      <a:pt x="0" y="0"/>
                    </a:moveTo>
                    <a:lnTo>
                      <a:pt x="5" y="0"/>
                    </a:lnTo>
                    <a:lnTo>
                      <a:pt x="9" y="0"/>
                    </a:lnTo>
                    <a:lnTo>
                      <a:pt x="14" y="0"/>
                    </a:lnTo>
                    <a:lnTo>
                      <a:pt x="18" y="0"/>
                    </a:lnTo>
                    <a:lnTo>
                      <a:pt x="23" y="0"/>
                    </a:lnTo>
                    <a:lnTo>
                      <a:pt x="27" y="0"/>
                    </a:lnTo>
                    <a:lnTo>
                      <a:pt x="32" y="0"/>
                    </a:lnTo>
                    <a:lnTo>
                      <a:pt x="36" y="0"/>
                    </a:lnTo>
                    <a:lnTo>
                      <a:pt x="41" y="0"/>
                    </a:lnTo>
                    <a:lnTo>
                      <a:pt x="45" y="0"/>
                    </a:lnTo>
                    <a:lnTo>
                      <a:pt x="50" y="0"/>
                    </a:lnTo>
                    <a:lnTo>
                      <a:pt x="54" y="0"/>
                    </a:lnTo>
                    <a:lnTo>
                      <a:pt x="60" y="0"/>
                    </a:lnTo>
                    <a:lnTo>
                      <a:pt x="64"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00" name="Freeform 645">
                <a:extLst>
                  <a:ext uri="{FF2B5EF4-FFF2-40B4-BE49-F238E27FC236}">
                    <a16:creationId xmlns:a16="http://schemas.microsoft.com/office/drawing/2014/main" id="{CA473DCC-6BB2-453A-859C-22AC2DFE395B}"/>
                  </a:ext>
                </a:extLst>
              </p:cNvPr>
              <p:cNvSpPr>
                <a:spLocks/>
              </p:cNvSpPr>
              <p:nvPr/>
            </p:nvSpPr>
            <p:spPr bwMode="auto">
              <a:xfrm>
                <a:off x="2205" y="1220"/>
                <a:ext cx="69" cy="0"/>
              </a:xfrm>
              <a:custGeom>
                <a:avLst/>
                <a:gdLst>
                  <a:gd name="T0" fmla="*/ 0 w 69"/>
                  <a:gd name="T1" fmla="*/ 5 w 69"/>
                  <a:gd name="T2" fmla="*/ 9 w 69"/>
                  <a:gd name="T3" fmla="*/ 9 w 69"/>
                  <a:gd name="T4" fmla="*/ 14 w 69"/>
                  <a:gd name="T5" fmla="*/ 18 w 69"/>
                  <a:gd name="T6" fmla="*/ 18 w 69"/>
                  <a:gd name="T7" fmla="*/ 23 w 69"/>
                  <a:gd name="T8" fmla="*/ 23 w 69"/>
                  <a:gd name="T9" fmla="*/ 27 w 69"/>
                  <a:gd name="T10" fmla="*/ 32 w 69"/>
                  <a:gd name="T11" fmla="*/ 32 w 69"/>
                  <a:gd name="T12" fmla="*/ 36 w 69"/>
                  <a:gd name="T13" fmla="*/ 36 w 69"/>
                  <a:gd name="T14" fmla="*/ 41 w 69"/>
                  <a:gd name="T15" fmla="*/ 45 w 69"/>
                  <a:gd name="T16" fmla="*/ 45 w 69"/>
                  <a:gd name="T17" fmla="*/ 50 w 69"/>
                  <a:gd name="T18" fmla="*/ 50 w 69"/>
                  <a:gd name="T19" fmla="*/ 54 w 69"/>
                  <a:gd name="T20" fmla="*/ 60 w 69"/>
                  <a:gd name="T21" fmla="*/ 60 w 69"/>
                  <a:gd name="T22" fmla="*/ 64 w 69"/>
                  <a:gd name="T23" fmla="*/ 64 w 69"/>
                  <a:gd name="T24" fmla="*/ 69 w 69"/>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69"/>
                  <a:gd name="T51" fmla="*/ 69 w 69"/>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69">
                    <a:moveTo>
                      <a:pt x="0" y="0"/>
                    </a:moveTo>
                    <a:lnTo>
                      <a:pt x="5" y="0"/>
                    </a:lnTo>
                    <a:lnTo>
                      <a:pt x="9" y="0"/>
                    </a:lnTo>
                    <a:lnTo>
                      <a:pt x="14" y="0"/>
                    </a:lnTo>
                    <a:lnTo>
                      <a:pt x="18" y="0"/>
                    </a:lnTo>
                    <a:lnTo>
                      <a:pt x="23" y="0"/>
                    </a:lnTo>
                    <a:lnTo>
                      <a:pt x="27" y="0"/>
                    </a:lnTo>
                    <a:lnTo>
                      <a:pt x="32" y="0"/>
                    </a:lnTo>
                    <a:lnTo>
                      <a:pt x="36" y="0"/>
                    </a:lnTo>
                    <a:lnTo>
                      <a:pt x="41" y="0"/>
                    </a:lnTo>
                    <a:lnTo>
                      <a:pt x="45" y="0"/>
                    </a:lnTo>
                    <a:lnTo>
                      <a:pt x="50" y="0"/>
                    </a:lnTo>
                    <a:lnTo>
                      <a:pt x="54" y="0"/>
                    </a:lnTo>
                    <a:lnTo>
                      <a:pt x="60" y="0"/>
                    </a:lnTo>
                    <a:lnTo>
                      <a:pt x="64" y="0"/>
                    </a:lnTo>
                    <a:lnTo>
                      <a:pt x="69"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01" name="Freeform 646">
                <a:extLst>
                  <a:ext uri="{FF2B5EF4-FFF2-40B4-BE49-F238E27FC236}">
                    <a16:creationId xmlns:a16="http://schemas.microsoft.com/office/drawing/2014/main" id="{AC59115C-6F2B-4D2B-AC94-50136A660C24}"/>
                  </a:ext>
                </a:extLst>
              </p:cNvPr>
              <p:cNvSpPr>
                <a:spLocks/>
              </p:cNvSpPr>
              <p:nvPr/>
            </p:nvSpPr>
            <p:spPr bwMode="auto">
              <a:xfrm>
                <a:off x="2210" y="1214"/>
                <a:ext cx="68" cy="0"/>
              </a:xfrm>
              <a:custGeom>
                <a:avLst/>
                <a:gdLst>
                  <a:gd name="T0" fmla="*/ 0 w 68"/>
                  <a:gd name="T1" fmla="*/ 4 w 68"/>
                  <a:gd name="T2" fmla="*/ 4 w 68"/>
                  <a:gd name="T3" fmla="*/ 9 w 68"/>
                  <a:gd name="T4" fmla="*/ 9 w 68"/>
                  <a:gd name="T5" fmla="*/ 13 w 68"/>
                  <a:gd name="T6" fmla="*/ 18 w 68"/>
                  <a:gd name="T7" fmla="*/ 18 w 68"/>
                  <a:gd name="T8" fmla="*/ 22 w 68"/>
                  <a:gd name="T9" fmla="*/ 27 w 68"/>
                  <a:gd name="T10" fmla="*/ 27 w 68"/>
                  <a:gd name="T11" fmla="*/ 31 w 68"/>
                  <a:gd name="T12" fmla="*/ 31 w 68"/>
                  <a:gd name="T13" fmla="*/ 36 w 68"/>
                  <a:gd name="T14" fmla="*/ 40 w 68"/>
                  <a:gd name="T15" fmla="*/ 40 w 68"/>
                  <a:gd name="T16" fmla="*/ 45 w 68"/>
                  <a:gd name="T17" fmla="*/ 45 w 68"/>
                  <a:gd name="T18" fmla="*/ 49 w 68"/>
                  <a:gd name="T19" fmla="*/ 55 w 68"/>
                  <a:gd name="T20" fmla="*/ 55 w 68"/>
                  <a:gd name="T21" fmla="*/ 59 w 68"/>
                  <a:gd name="T22" fmla="*/ 64 w 68"/>
                  <a:gd name="T23" fmla="*/ 64 w 68"/>
                  <a:gd name="T24" fmla="*/ 68 w 68"/>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68"/>
                  <a:gd name="T51" fmla="*/ 68 w 68"/>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68">
                    <a:moveTo>
                      <a:pt x="0" y="0"/>
                    </a:moveTo>
                    <a:lnTo>
                      <a:pt x="4" y="0"/>
                    </a:lnTo>
                    <a:lnTo>
                      <a:pt x="9" y="0"/>
                    </a:lnTo>
                    <a:lnTo>
                      <a:pt x="13" y="0"/>
                    </a:lnTo>
                    <a:lnTo>
                      <a:pt x="18" y="0"/>
                    </a:lnTo>
                    <a:lnTo>
                      <a:pt x="22" y="0"/>
                    </a:lnTo>
                    <a:lnTo>
                      <a:pt x="27" y="0"/>
                    </a:lnTo>
                    <a:lnTo>
                      <a:pt x="31" y="0"/>
                    </a:lnTo>
                    <a:lnTo>
                      <a:pt x="36" y="0"/>
                    </a:lnTo>
                    <a:lnTo>
                      <a:pt x="40" y="0"/>
                    </a:lnTo>
                    <a:lnTo>
                      <a:pt x="45" y="0"/>
                    </a:lnTo>
                    <a:lnTo>
                      <a:pt x="49" y="0"/>
                    </a:lnTo>
                    <a:lnTo>
                      <a:pt x="55" y="0"/>
                    </a:lnTo>
                    <a:lnTo>
                      <a:pt x="59" y="0"/>
                    </a:lnTo>
                    <a:lnTo>
                      <a:pt x="64" y="0"/>
                    </a:lnTo>
                    <a:lnTo>
                      <a:pt x="68"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02" name="Freeform 647">
                <a:extLst>
                  <a:ext uri="{FF2B5EF4-FFF2-40B4-BE49-F238E27FC236}">
                    <a16:creationId xmlns:a16="http://schemas.microsoft.com/office/drawing/2014/main" id="{354990AE-9654-4186-ABB9-5CEDA67E1CEE}"/>
                  </a:ext>
                </a:extLst>
              </p:cNvPr>
              <p:cNvSpPr>
                <a:spLocks/>
              </p:cNvSpPr>
              <p:nvPr/>
            </p:nvSpPr>
            <p:spPr bwMode="auto">
              <a:xfrm>
                <a:off x="2210" y="1210"/>
                <a:ext cx="73" cy="0"/>
              </a:xfrm>
              <a:custGeom>
                <a:avLst/>
                <a:gdLst>
                  <a:gd name="T0" fmla="*/ 0 w 73"/>
                  <a:gd name="T1" fmla="*/ 4 w 73"/>
                  <a:gd name="T2" fmla="*/ 9 w 73"/>
                  <a:gd name="T3" fmla="*/ 9 w 73"/>
                  <a:gd name="T4" fmla="*/ 13 w 73"/>
                  <a:gd name="T5" fmla="*/ 18 w 73"/>
                  <a:gd name="T6" fmla="*/ 18 w 73"/>
                  <a:gd name="T7" fmla="*/ 22 w 73"/>
                  <a:gd name="T8" fmla="*/ 27 w 73"/>
                  <a:gd name="T9" fmla="*/ 27 w 73"/>
                  <a:gd name="T10" fmla="*/ 31 w 73"/>
                  <a:gd name="T11" fmla="*/ 36 w 73"/>
                  <a:gd name="T12" fmla="*/ 36 w 73"/>
                  <a:gd name="T13" fmla="*/ 40 w 73"/>
                  <a:gd name="T14" fmla="*/ 40 w 73"/>
                  <a:gd name="T15" fmla="*/ 45 w 73"/>
                  <a:gd name="T16" fmla="*/ 49 w 73"/>
                  <a:gd name="T17" fmla="*/ 49 w 73"/>
                  <a:gd name="T18" fmla="*/ 55 w 73"/>
                  <a:gd name="T19" fmla="*/ 59 w 73"/>
                  <a:gd name="T20" fmla="*/ 59 w 73"/>
                  <a:gd name="T21" fmla="*/ 64 w 73"/>
                  <a:gd name="T22" fmla="*/ 68 w 73"/>
                  <a:gd name="T23" fmla="*/ 68 w 73"/>
                  <a:gd name="T24" fmla="*/ 73 w 73"/>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73"/>
                  <a:gd name="T51" fmla="*/ 73 w 73"/>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73">
                    <a:moveTo>
                      <a:pt x="0" y="0"/>
                    </a:moveTo>
                    <a:lnTo>
                      <a:pt x="4" y="0"/>
                    </a:lnTo>
                    <a:lnTo>
                      <a:pt x="9" y="0"/>
                    </a:lnTo>
                    <a:lnTo>
                      <a:pt x="13" y="0"/>
                    </a:lnTo>
                    <a:lnTo>
                      <a:pt x="18" y="0"/>
                    </a:lnTo>
                    <a:lnTo>
                      <a:pt x="22" y="0"/>
                    </a:lnTo>
                    <a:lnTo>
                      <a:pt x="27" y="0"/>
                    </a:lnTo>
                    <a:lnTo>
                      <a:pt x="31" y="0"/>
                    </a:lnTo>
                    <a:lnTo>
                      <a:pt x="36" y="0"/>
                    </a:lnTo>
                    <a:lnTo>
                      <a:pt x="40" y="0"/>
                    </a:lnTo>
                    <a:lnTo>
                      <a:pt x="45" y="0"/>
                    </a:lnTo>
                    <a:lnTo>
                      <a:pt x="49" y="0"/>
                    </a:lnTo>
                    <a:lnTo>
                      <a:pt x="55" y="0"/>
                    </a:lnTo>
                    <a:lnTo>
                      <a:pt x="59" y="0"/>
                    </a:lnTo>
                    <a:lnTo>
                      <a:pt x="64" y="0"/>
                    </a:lnTo>
                    <a:lnTo>
                      <a:pt x="68" y="0"/>
                    </a:lnTo>
                    <a:lnTo>
                      <a:pt x="73"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03" name="Freeform 648">
                <a:extLst>
                  <a:ext uri="{FF2B5EF4-FFF2-40B4-BE49-F238E27FC236}">
                    <a16:creationId xmlns:a16="http://schemas.microsoft.com/office/drawing/2014/main" id="{1FF821A0-B431-4822-9D05-EEE6A832D870}"/>
                  </a:ext>
                </a:extLst>
              </p:cNvPr>
              <p:cNvSpPr>
                <a:spLocks/>
              </p:cNvSpPr>
              <p:nvPr/>
            </p:nvSpPr>
            <p:spPr bwMode="auto">
              <a:xfrm>
                <a:off x="2214" y="1205"/>
                <a:ext cx="73" cy="0"/>
              </a:xfrm>
              <a:custGeom>
                <a:avLst/>
                <a:gdLst>
                  <a:gd name="T0" fmla="*/ 0 w 73"/>
                  <a:gd name="T1" fmla="*/ 5 w 73"/>
                  <a:gd name="T2" fmla="*/ 5 w 73"/>
                  <a:gd name="T3" fmla="*/ 9 w 73"/>
                  <a:gd name="T4" fmla="*/ 14 w 73"/>
                  <a:gd name="T5" fmla="*/ 14 w 73"/>
                  <a:gd name="T6" fmla="*/ 18 w 73"/>
                  <a:gd name="T7" fmla="*/ 23 w 73"/>
                  <a:gd name="T8" fmla="*/ 23 w 73"/>
                  <a:gd name="T9" fmla="*/ 27 w 73"/>
                  <a:gd name="T10" fmla="*/ 32 w 73"/>
                  <a:gd name="T11" fmla="*/ 32 w 73"/>
                  <a:gd name="T12" fmla="*/ 36 w 73"/>
                  <a:gd name="T13" fmla="*/ 36 w 73"/>
                  <a:gd name="T14" fmla="*/ 41 w 73"/>
                  <a:gd name="T15" fmla="*/ 45 w 73"/>
                  <a:gd name="T16" fmla="*/ 45 w 73"/>
                  <a:gd name="T17" fmla="*/ 51 w 73"/>
                  <a:gd name="T18" fmla="*/ 55 w 73"/>
                  <a:gd name="T19" fmla="*/ 55 w 73"/>
                  <a:gd name="T20" fmla="*/ 60 w 73"/>
                  <a:gd name="T21" fmla="*/ 64 w 73"/>
                  <a:gd name="T22" fmla="*/ 64 w 73"/>
                  <a:gd name="T23" fmla="*/ 69 w 73"/>
                  <a:gd name="T24" fmla="*/ 73 w 73"/>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73"/>
                  <a:gd name="T51" fmla="*/ 73 w 73"/>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73">
                    <a:moveTo>
                      <a:pt x="0" y="0"/>
                    </a:moveTo>
                    <a:lnTo>
                      <a:pt x="5" y="0"/>
                    </a:lnTo>
                    <a:lnTo>
                      <a:pt x="9" y="0"/>
                    </a:lnTo>
                    <a:lnTo>
                      <a:pt x="14" y="0"/>
                    </a:lnTo>
                    <a:lnTo>
                      <a:pt x="18" y="0"/>
                    </a:lnTo>
                    <a:lnTo>
                      <a:pt x="23" y="0"/>
                    </a:lnTo>
                    <a:lnTo>
                      <a:pt x="27" y="0"/>
                    </a:lnTo>
                    <a:lnTo>
                      <a:pt x="32" y="0"/>
                    </a:lnTo>
                    <a:lnTo>
                      <a:pt x="36" y="0"/>
                    </a:lnTo>
                    <a:lnTo>
                      <a:pt x="41" y="0"/>
                    </a:lnTo>
                    <a:lnTo>
                      <a:pt x="45" y="0"/>
                    </a:lnTo>
                    <a:lnTo>
                      <a:pt x="51" y="0"/>
                    </a:lnTo>
                    <a:lnTo>
                      <a:pt x="55" y="0"/>
                    </a:lnTo>
                    <a:lnTo>
                      <a:pt x="60" y="0"/>
                    </a:lnTo>
                    <a:lnTo>
                      <a:pt x="64" y="0"/>
                    </a:lnTo>
                    <a:lnTo>
                      <a:pt x="69" y="0"/>
                    </a:lnTo>
                    <a:lnTo>
                      <a:pt x="73"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04" name="Freeform 649">
                <a:extLst>
                  <a:ext uri="{FF2B5EF4-FFF2-40B4-BE49-F238E27FC236}">
                    <a16:creationId xmlns:a16="http://schemas.microsoft.com/office/drawing/2014/main" id="{CD031A71-7B47-4F99-AE56-EA67CD89AC79}"/>
                  </a:ext>
                </a:extLst>
              </p:cNvPr>
              <p:cNvSpPr>
                <a:spLocks/>
              </p:cNvSpPr>
              <p:nvPr/>
            </p:nvSpPr>
            <p:spPr bwMode="auto">
              <a:xfrm>
                <a:off x="2214" y="1205"/>
                <a:ext cx="78" cy="0"/>
              </a:xfrm>
              <a:custGeom>
                <a:avLst/>
                <a:gdLst>
                  <a:gd name="T0" fmla="*/ 0 w 78"/>
                  <a:gd name="T1" fmla="*/ 5 w 78"/>
                  <a:gd name="T2" fmla="*/ 9 w 78"/>
                  <a:gd name="T3" fmla="*/ 9 w 78"/>
                  <a:gd name="T4" fmla="*/ 14 w 78"/>
                  <a:gd name="T5" fmla="*/ 18 w 78"/>
                  <a:gd name="T6" fmla="*/ 18 w 78"/>
                  <a:gd name="T7" fmla="*/ 23 w 78"/>
                  <a:gd name="T8" fmla="*/ 27 w 78"/>
                  <a:gd name="T9" fmla="*/ 32 w 78"/>
                  <a:gd name="T10" fmla="*/ 32 w 78"/>
                  <a:gd name="T11" fmla="*/ 36 w 78"/>
                  <a:gd name="T12" fmla="*/ 41 w 78"/>
                  <a:gd name="T13" fmla="*/ 41 w 78"/>
                  <a:gd name="T14" fmla="*/ 45 w 78"/>
                  <a:gd name="T15" fmla="*/ 51 w 78"/>
                  <a:gd name="T16" fmla="*/ 51 w 78"/>
                  <a:gd name="T17" fmla="*/ 55 w 78"/>
                  <a:gd name="T18" fmla="*/ 60 w 78"/>
                  <a:gd name="T19" fmla="*/ 60 w 78"/>
                  <a:gd name="T20" fmla="*/ 64 w 78"/>
                  <a:gd name="T21" fmla="*/ 69 w 78"/>
                  <a:gd name="T22" fmla="*/ 69 w 78"/>
                  <a:gd name="T23" fmla="*/ 73 w 78"/>
                  <a:gd name="T24" fmla="*/ 78 w 78"/>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78"/>
                  <a:gd name="T51" fmla="*/ 78 w 78"/>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78">
                    <a:moveTo>
                      <a:pt x="0" y="0"/>
                    </a:moveTo>
                    <a:lnTo>
                      <a:pt x="5" y="0"/>
                    </a:lnTo>
                    <a:lnTo>
                      <a:pt x="9" y="0"/>
                    </a:lnTo>
                    <a:lnTo>
                      <a:pt x="14" y="0"/>
                    </a:lnTo>
                    <a:lnTo>
                      <a:pt x="18" y="0"/>
                    </a:lnTo>
                    <a:lnTo>
                      <a:pt x="23" y="0"/>
                    </a:lnTo>
                    <a:lnTo>
                      <a:pt x="27" y="0"/>
                    </a:lnTo>
                    <a:lnTo>
                      <a:pt x="32" y="0"/>
                    </a:lnTo>
                    <a:lnTo>
                      <a:pt x="36" y="0"/>
                    </a:lnTo>
                    <a:lnTo>
                      <a:pt x="41" y="0"/>
                    </a:lnTo>
                    <a:lnTo>
                      <a:pt x="45" y="0"/>
                    </a:lnTo>
                    <a:lnTo>
                      <a:pt x="51" y="0"/>
                    </a:lnTo>
                    <a:lnTo>
                      <a:pt x="55" y="0"/>
                    </a:lnTo>
                    <a:lnTo>
                      <a:pt x="60" y="0"/>
                    </a:lnTo>
                    <a:lnTo>
                      <a:pt x="64" y="0"/>
                    </a:lnTo>
                    <a:lnTo>
                      <a:pt x="69" y="0"/>
                    </a:lnTo>
                    <a:lnTo>
                      <a:pt x="73" y="0"/>
                    </a:lnTo>
                    <a:lnTo>
                      <a:pt x="78"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05" name="Freeform 650">
                <a:extLst>
                  <a:ext uri="{FF2B5EF4-FFF2-40B4-BE49-F238E27FC236}">
                    <a16:creationId xmlns:a16="http://schemas.microsoft.com/office/drawing/2014/main" id="{91F82A26-6B18-456D-BF95-0E61D81CD383}"/>
                  </a:ext>
                </a:extLst>
              </p:cNvPr>
              <p:cNvSpPr>
                <a:spLocks/>
              </p:cNvSpPr>
              <p:nvPr/>
            </p:nvSpPr>
            <p:spPr bwMode="auto">
              <a:xfrm>
                <a:off x="2219" y="1200"/>
                <a:ext cx="77" cy="0"/>
              </a:xfrm>
              <a:custGeom>
                <a:avLst/>
                <a:gdLst>
                  <a:gd name="T0" fmla="*/ 0 w 77"/>
                  <a:gd name="T1" fmla="*/ 4 w 77"/>
                  <a:gd name="T2" fmla="*/ 4 w 77"/>
                  <a:gd name="T3" fmla="*/ 9 w 77"/>
                  <a:gd name="T4" fmla="*/ 13 w 77"/>
                  <a:gd name="T5" fmla="*/ 13 w 77"/>
                  <a:gd name="T6" fmla="*/ 18 w 77"/>
                  <a:gd name="T7" fmla="*/ 22 w 77"/>
                  <a:gd name="T8" fmla="*/ 27 w 77"/>
                  <a:gd name="T9" fmla="*/ 27 w 77"/>
                  <a:gd name="T10" fmla="*/ 31 w 77"/>
                  <a:gd name="T11" fmla="*/ 36 w 77"/>
                  <a:gd name="T12" fmla="*/ 36 w 77"/>
                  <a:gd name="T13" fmla="*/ 40 w 77"/>
                  <a:gd name="T14" fmla="*/ 46 w 77"/>
                  <a:gd name="T15" fmla="*/ 46 w 77"/>
                  <a:gd name="T16" fmla="*/ 50 w 77"/>
                  <a:gd name="T17" fmla="*/ 55 w 77"/>
                  <a:gd name="T18" fmla="*/ 55 w 77"/>
                  <a:gd name="T19" fmla="*/ 59 w 77"/>
                  <a:gd name="T20" fmla="*/ 64 w 77"/>
                  <a:gd name="T21" fmla="*/ 68 w 77"/>
                  <a:gd name="T22" fmla="*/ 68 w 77"/>
                  <a:gd name="T23" fmla="*/ 73 w 77"/>
                  <a:gd name="T24" fmla="*/ 77 w 77"/>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77"/>
                  <a:gd name="T51" fmla="*/ 77 w 77"/>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77">
                    <a:moveTo>
                      <a:pt x="0" y="0"/>
                    </a:moveTo>
                    <a:lnTo>
                      <a:pt x="4" y="0"/>
                    </a:lnTo>
                    <a:lnTo>
                      <a:pt x="9" y="0"/>
                    </a:lnTo>
                    <a:lnTo>
                      <a:pt x="13" y="0"/>
                    </a:lnTo>
                    <a:lnTo>
                      <a:pt x="18" y="0"/>
                    </a:lnTo>
                    <a:lnTo>
                      <a:pt x="22" y="0"/>
                    </a:lnTo>
                    <a:lnTo>
                      <a:pt x="27" y="0"/>
                    </a:lnTo>
                    <a:lnTo>
                      <a:pt x="31" y="0"/>
                    </a:lnTo>
                    <a:lnTo>
                      <a:pt x="36" y="0"/>
                    </a:lnTo>
                    <a:lnTo>
                      <a:pt x="40" y="0"/>
                    </a:lnTo>
                    <a:lnTo>
                      <a:pt x="46" y="0"/>
                    </a:lnTo>
                    <a:lnTo>
                      <a:pt x="50" y="0"/>
                    </a:lnTo>
                    <a:lnTo>
                      <a:pt x="55" y="0"/>
                    </a:lnTo>
                    <a:lnTo>
                      <a:pt x="59" y="0"/>
                    </a:lnTo>
                    <a:lnTo>
                      <a:pt x="64" y="0"/>
                    </a:lnTo>
                    <a:lnTo>
                      <a:pt x="68" y="0"/>
                    </a:lnTo>
                    <a:lnTo>
                      <a:pt x="73" y="0"/>
                    </a:lnTo>
                    <a:lnTo>
                      <a:pt x="77"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06" name="Freeform 651">
                <a:extLst>
                  <a:ext uri="{FF2B5EF4-FFF2-40B4-BE49-F238E27FC236}">
                    <a16:creationId xmlns:a16="http://schemas.microsoft.com/office/drawing/2014/main" id="{6EC04BCD-34DF-4D2B-98D0-EED36EF959D3}"/>
                  </a:ext>
                </a:extLst>
              </p:cNvPr>
              <p:cNvSpPr>
                <a:spLocks/>
              </p:cNvSpPr>
              <p:nvPr/>
            </p:nvSpPr>
            <p:spPr bwMode="auto">
              <a:xfrm>
                <a:off x="2219" y="1191"/>
                <a:ext cx="77" cy="0"/>
              </a:xfrm>
              <a:custGeom>
                <a:avLst/>
                <a:gdLst>
                  <a:gd name="T0" fmla="*/ 0 w 77"/>
                  <a:gd name="T1" fmla="*/ 4 w 77"/>
                  <a:gd name="T2" fmla="*/ 9 w 77"/>
                  <a:gd name="T3" fmla="*/ 9 w 77"/>
                  <a:gd name="T4" fmla="*/ 13 w 77"/>
                  <a:gd name="T5" fmla="*/ 18 w 77"/>
                  <a:gd name="T6" fmla="*/ 18 w 77"/>
                  <a:gd name="T7" fmla="*/ 22 w 77"/>
                  <a:gd name="T8" fmla="*/ 27 w 77"/>
                  <a:gd name="T9" fmla="*/ 27 w 77"/>
                  <a:gd name="T10" fmla="*/ 31 w 77"/>
                  <a:gd name="T11" fmla="*/ 36 w 77"/>
                  <a:gd name="T12" fmla="*/ 40 w 77"/>
                  <a:gd name="T13" fmla="*/ 40 w 77"/>
                  <a:gd name="T14" fmla="*/ 46 w 77"/>
                  <a:gd name="T15" fmla="*/ 50 w 77"/>
                  <a:gd name="T16" fmla="*/ 50 w 77"/>
                  <a:gd name="T17" fmla="*/ 55 w 77"/>
                  <a:gd name="T18" fmla="*/ 59 w 77"/>
                  <a:gd name="T19" fmla="*/ 59 w 77"/>
                  <a:gd name="T20" fmla="*/ 64 w 77"/>
                  <a:gd name="T21" fmla="*/ 68 w 77"/>
                  <a:gd name="T22" fmla="*/ 73 w 77"/>
                  <a:gd name="T23" fmla="*/ 73 w 77"/>
                  <a:gd name="T24" fmla="*/ 77 w 77"/>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77"/>
                  <a:gd name="T51" fmla="*/ 77 w 77"/>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77">
                    <a:moveTo>
                      <a:pt x="0" y="0"/>
                    </a:moveTo>
                    <a:lnTo>
                      <a:pt x="4" y="0"/>
                    </a:lnTo>
                    <a:lnTo>
                      <a:pt x="9" y="0"/>
                    </a:lnTo>
                    <a:lnTo>
                      <a:pt x="13" y="0"/>
                    </a:lnTo>
                    <a:lnTo>
                      <a:pt x="18" y="0"/>
                    </a:lnTo>
                    <a:lnTo>
                      <a:pt x="22" y="0"/>
                    </a:lnTo>
                    <a:lnTo>
                      <a:pt x="27" y="0"/>
                    </a:lnTo>
                    <a:lnTo>
                      <a:pt x="31" y="0"/>
                    </a:lnTo>
                    <a:lnTo>
                      <a:pt x="36" y="0"/>
                    </a:lnTo>
                    <a:lnTo>
                      <a:pt x="40" y="0"/>
                    </a:lnTo>
                    <a:lnTo>
                      <a:pt x="46" y="0"/>
                    </a:lnTo>
                    <a:lnTo>
                      <a:pt x="50" y="0"/>
                    </a:lnTo>
                    <a:lnTo>
                      <a:pt x="55" y="0"/>
                    </a:lnTo>
                    <a:lnTo>
                      <a:pt x="59" y="0"/>
                    </a:lnTo>
                    <a:lnTo>
                      <a:pt x="64" y="0"/>
                    </a:lnTo>
                    <a:lnTo>
                      <a:pt x="68" y="0"/>
                    </a:lnTo>
                    <a:lnTo>
                      <a:pt x="73" y="0"/>
                    </a:lnTo>
                    <a:lnTo>
                      <a:pt x="77"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07" name="Freeform 652">
                <a:extLst>
                  <a:ext uri="{FF2B5EF4-FFF2-40B4-BE49-F238E27FC236}">
                    <a16:creationId xmlns:a16="http://schemas.microsoft.com/office/drawing/2014/main" id="{A8E07795-B7B8-4E14-99CE-7262712C20E2}"/>
                  </a:ext>
                </a:extLst>
              </p:cNvPr>
              <p:cNvSpPr>
                <a:spLocks/>
              </p:cNvSpPr>
              <p:nvPr/>
            </p:nvSpPr>
            <p:spPr bwMode="auto">
              <a:xfrm>
                <a:off x="2219" y="1191"/>
                <a:ext cx="77" cy="0"/>
              </a:xfrm>
              <a:custGeom>
                <a:avLst/>
                <a:gdLst>
                  <a:gd name="T0" fmla="*/ 0 w 77"/>
                  <a:gd name="T1" fmla="*/ 4 w 77"/>
                  <a:gd name="T2" fmla="*/ 9 w 77"/>
                  <a:gd name="T3" fmla="*/ 9 w 77"/>
                  <a:gd name="T4" fmla="*/ 13 w 77"/>
                  <a:gd name="T5" fmla="*/ 18 w 77"/>
                  <a:gd name="T6" fmla="*/ 18 w 77"/>
                  <a:gd name="T7" fmla="*/ 22 w 77"/>
                  <a:gd name="T8" fmla="*/ 27 w 77"/>
                  <a:gd name="T9" fmla="*/ 27 w 77"/>
                  <a:gd name="T10" fmla="*/ 31 w 77"/>
                  <a:gd name="T11" fmla="*/ 36 w 77"/>
                  <a:gd name="T12" fmla="*/ 40 w 77"/>
                  <a:gd name="T13" fmla="*/ 40 w 77"/>
                  <a:gd name="T14" fmla="*/ 46 w 77"/>
                  <a:gd name="T15" fmla="*/ 50 w 77"/>
                  <a:gd name="T16" fmla="*/ 50 w 77"/>
                  <a:gd name="T17" fmla="*/ 55 w 77"/>
                  <a:gd name="T18" fmla="*/ 59 w 77"/>
                  <a:gd name="T19" fmla="*/ 59 w 77"/>
                  <a:gd name="T20" fmla="*/ 64 w 77"/>
                  <a:gd name="T21" fmla="*/ 68 w 77"/>
                  <a:gd name="T22" fmla="*/ 73 w 77"/>
                  <a:gd name="T23" fmla="*/ 73 w 77"/>
                  <a:gd name="T24" fmla="*/ 77 w 77"/>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77"/>
                  <a:gd name="T51" fmla="*/ 77 w 77"/>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77">
                    <a:moveTo>
                      <a:pt x="0" y="0"/>
                    </a:moveTo>
                    <a:lnTo>
                      <a:pt x="4" y="0"/>
                    </a:lnTo>
                    <a:lnTo>
                      <a:pt x="9" y="0"/>
                    </a:lnTo>
                    <a:lnTo>
                      <a:pt x="13" y="0"/>
                    </a:lnTo>
                    <a:lnTo>
                      <a:pt x="18" y="0"/>
                    </a:lnTo>
                    <a:lnTo>
                      <a:pt x="22" y="0"/>
                    </a:lnTo>
                    <a:lnTo>
                      <a:pt x="27" y="0"/>
                    </a:lnTo>
                    <a:lnTo>
                      <a:pt x="31" y="0"/>
                    </a:lnTo>
                    <a:lnTo>
                      <a:pt x="36" y="0"/>
                    </a:lnTo>
                    <a:lnTo>
                      <a:pt x="40" y="0"/>
                    </a:lnTo>
                    <a:lnTo>
                      <a:pt x="46" y="0"/>
                    </a:lnTo>
                    <a:lnTo>
                      <a:pt x="50" y="0"/>
                    </a:lnTo>
                    <a:lnTo>
                      <a:pt x="55" y="0"/>
                    </a:lnTo>
                    <a:lnTo>
                      <a:pt x="59" y="0"/>
                    </a:lnTo>
                    <a:lnTo>
                      <a:pt x="64" y="0"/>
                    </a:lnTo>
                    <a:lnTo>
                      <a:pt x="68" y="0"/>
                    </a:lnTo>
                    <a:lnTo>
                      <a:pt x="73" y="0"/>
                    </a:lnTo>
                    <a:lnTo>
                      <a:pt x="77"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08" name="Freeform 653">
                <a:extLst>
                  <a:ext uri="{FF2B5EF4-FFF2-40B4-BE49-F238E27FC236}">
                    <a16:creationId xmlns:a16="http://schemas.microsoft.com/office/drawing/2014/main" id="{C29F4D3D-C5FC-4724-AF6B-13B49C3B9DB1}"/>
                  </a:ext>
                </a:extLst>
              </p:cNvPr>
              <p:cNvSpPr>
                <a:spLocks/>
              </p:cNvSpPr>
              <p:nvPr/>
            </p:nvSpPr>
            <p:spPr bwMode="auto">
              <a:xfrm>
                <a:off x="2219" y="1186"/>
                <a:ext cx="77" cy="0"/>
              </a:xfrm>
              <a:custGeom>
                <a:avLst/>
                <a:gdLst>
                  <a:gd name="T0" fmla="*/ 0 w 77"/>
                  <a:gd name="T1" fmla="*/ 4 w 77"/>
                  <a:gd name="T2" fmla="*/ 9 w 77"/>
                  <a:gd name="T3" fmla="*/ 9 w 77"/>
                  <a:gd name="T4" fmla="*/ 13 w 77"/>
                  <a:gd name="T5" fmla="*/ 18 w 77"/>
                  <a:gd name="T6" fmla="*/ 18 w 77"/>
                  <a:gd name="T7" fmla="*/ 22 w 77"/>
                  <a:gd name="T8" fmla="*/ 27 w 77"/>
                  <a:gd name="T9" fmla="*/ 27 w 77"/>
                  <a:gd name="T10" fmla="*/ 31 w 77"/>
                  <a:gd name="T11" fmla="*/ 36 w 77"/>
                  <a:gd name="T12" fmla="*/ 40 w 77"/>
                  <a:gd name="T13" fmla="*/ 40 w 77"/>
                  <a:gd name="T14" fmla="*/ 46 w 77"/>
                  <a:gd name="T15" fmla="*/ 50 w 77"/>
                  <a:gd name="T16" fmla="*/ 50 w 77"/>
                  <a:gd name="T17" fmla="*/ 55 w 77"/>
                  <a:gd name="T18" fmla="*/ 59 w 77"/>
                  <a:gd name="T19" fmla="*/ 59 w 77"/>
                  <a:gd name="T20" fmla="*/ 64 w 77"/>
                  <a:gd name="T21" fmla="*/ 68 w 77"/>
                  <a:gd name="T22" fmla="*/ 73 w 77"/>
                  <a:gd name="T23" fmla="*/ 73 w 77"/>
                  <a:gd name="T24" fmla="*/ 77 w 77"/>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77"/>
                  <a:gd name="T51" fmla="*/ 77 w 77"/>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77">
                    <a:moveTo>
                      <a:pt x="0" y="0"/>
                    </a:moveTo>
                    <a:lnTo>
                      <a:pt x="4" y="0"/>
                    </a:lnTo>
                    <a:lnTo>
                      <a:pt x="9" y="0"/>
                    </a:lnTo>
                    <a:lnTo>
                      <a:pt x="13" y="0"/>
                    </a:lnTo>
                    <a:lnTo>
                      <a:pt x="18" y="0"/>
                    </a:lnTo>
                    <a:lnTo>
                      <a:pt x="22" y="0"/>
                    </a:lnTo>
                    <a:lnTo>
                      <a:pt x="27" y="0"/>
                    </a:lnTo>
                    <a:lnTo>
                      <a:pt x="31" y="0"/>
                    </a:lnTo>
                    <a:lnTo>
                      <a:pt x="36" y="0"/>
                    </a:lnTo>
                    <a:lnTo>
                      <a:pt x="40" y="0"/>
                    </a:lnTo>
                    <a:lnTo>
                      <a:pt x="46" y="0"/>
                    </a:lnTo>
                    <a:lnTo>
                      <a:pt x="50" y="0"/>
                    </a:lnTo>
                    <a:lnTo>
                      <a:pt x="55" y="0"/>
                    </a:lnTo>
                    <a:lnTo>
                      <a:pt x="59" y="0"/>
                    </a:lnTo>
                    <a:lnTo>
                      <a:pt x="64" y="0"/>
                    </a:lnTo>
                    <a:lnTo>
                      <a:pt x="68" y="0"/>
                    </a:lnTo>
                    <a:lnTo>
                      <a:pt x="73" y="0"/>
                    </a:lnTo>
                    <a:lnTo>
                      <a:pt x="77"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09" name="Freeform 654">
                <a:extLst>
                  <a:ext uri="{FF2B5EF4-FFF2-40B4-BE49-F238E27FC236}">
                    <a16:creationId xmlns:a16="http://schemas.microsoft.com/office/drawing/2014/main" id="{099A2DB1-2CCD-4806-BA0D-CB0DF44D54C4}"/>
                  </a:ext>
                </a:extLst>
              </p:cNvPr>
              <p:cNvSpPr>
                <a:spLocks/>
              </p:cNvSpPr>
              <p:nvPr/>
            </p:nvSpPr>
            <p:spPr bwMode="auto">
              <a:xfrm>
                <a:off x="2219" y="1182"/>
                <a:ext cx="77" cy="0"/>
              </a:xfrm>
              <a:custGeom>
                <a:avLst/>
                <a:gdLst>
                  <a:gd name="T0" fmla="*/ 0 w 77"/>
                  <a:gd name="T1" fmla="*/ 4 w 77"/>
                  <a:gd name="T2" fmla="*/ 9 w 77"/>
                  <a:gd name="T3" fmla="*/ 9 w 77"/>
                  <a:gd name="T4" fmla="*/ 13 w 77"/>
                  <a:gd name="T5" fmla="*/ 18 w 77"/>
                  <a:gd name="T6" fmla="*/ 18 w 77"/>
                  <a:gd name="T7" fmla="*/ 22 w 77"/>
                  <a:gd name="T8" fmla="*/ 27 w 77"/>
                  <a:gd name="T9" fmla="*/ 27 w 77"/>
                  <a:gd name="T10" fmla="*/ 31 w 77"/>
                  <a:gd name="T11" fmla="*/ 36 w 77"/>
                  <a:gd name="T12" fmla="*/ 40 w 77"/>
                  <a:gd name="T13" fmla="*/ 40 w 77"/>
                  <a:gd name="T14" fmla="*/ 46 w 77"/>
                  <a:gd name="T15" fmla="*/ 50 w 77"/>
                  <a:gd name="T16" fmla="*/ 50 w 77"/>
                  <a:gd name="T17" fmla="*/ 55 w 77"/>
                  <a:gd name="T18" fmla="*/ 59 w 77"/>
                  <a:gd name="T19" fmla="*/ 59 w 77"/>
                  <a:gd name="T20" fmla="*/ 64 w 77"/>
                  <a:gd name="T21" fmla="*/ 68 w 77"/>
                  <a:gd name="T22" fmla="*/ 73 w 77"/>
                  <a:gd name="T23" fmla="*/ 73 w 77"/>
                  <a:gd name="T24" fmla="*/ 77 w 77"/>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77"/>
                  <a:gd name="T51" fmla="*/ 77 w 77"/>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77">
                    <a:moveTo>
                      <a:pt x="0" y="0"/>
                    </a:moveTo>
                    <a:lnTo>
                      <a:pt x="4" y="0"/>
                    </a:lnTo>
                    <a:lnTo>
                      <a:pt x="9" y="0"/>
                    </a:lnTo>
                    <a:lnTo>
                      <a:pt x="13" y="0"/>
                    </a:lnTo>
                    <a:lnTo>
                      <a:pt x="18" y="0"/>
                    </a:lnTo>
                    <a:lnTo>
                      <a:pt x="22" y="0"/>
                    </a:lnTo>
                    <a:lnTo>
                      <a:pt x="27" y="0"/>
                    </a:lnTo>
                    <a:lnTo>
                      <a:pt x="31" y="0"/>
                    </a:lnTo>
                    <a:lnTo>
                      <a:pt x="36" y="0"/>
                    </a:lnTo>
                    <a:lnTo>
                      <a:pt x="40" y="0"/>
                    </a:lnTo>
                    <a:lnTo>
                      <a:pt x="46" y="0"/>
                    </a:lnTo>
                    <a:lnTo>
                      <a:pt x="50" y="0"/>
                    </a:lnTo>
                    <a:lnTo>
                      <a:pt x="55" y="0"/>
                    </a:lnTo>
                    <a:lnTo>
                      <a:pt x="59" y="0"/>
                    </a:lnTo>
                    <a:lnTo>
                      <a:pt x="64" y="0"/>
                    </a:lnTo>
                    <a:lnTo>
                      <a:pt x="68" y="0"/>
                    </a:lnTo>
                    <a:lnTo>
                      <a:pt x="73" y="0"/>
                    </a:lnTo>
                    <a:lnTo>
                      <a:pt x="77"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10" name="Freeform 655">
                <a:extLst>
                  <a:ext uri="{FF2B5EF4-FFF2-40B4-BE49-F238E27FC236}">
                    <a16:creationId xmlns:a16="http://schemas.microsoft.com/office/drawing/2014/main" id="{0CD6EE1B-8B55-433D-8158-7EC7DE1D0C1B}"/>
                  </a:ext>
                </a:extLst>
              </p:cNvPr>
              <p:cNvSpPr>
                <a:spLocks/>
              </p:cNvSpPr>
              <p:nvPr/>
            </p:nvSpPr>
            <p:spPr bwMode="auto">
              <a:xfrm>
                <a:off x="2219" y="1177"/>
                <a:ext cx="77" cy="0"/>
              </a:xfrm>
              <a:custGeom>
                <a:avLst/>
                <a:gdLst>
                  <a:gd name="T0" fmla="*/ 0 w 77"/>
                  <a:gd name="T1" fmla="*/ 4 w 77"/>
                  <a:gd name="T2" fmla="*/ 9 w 77"/>
                  <a:gd name="T3" fmla="*/ 9 w 77"/>
                  <a:gd name="T4" fmla="*/ 13 w 77"/>
                  <a:gd name="T5" fmla="*/ 18 w 77"/>
                  <a:gd name="T6" fmla="*/ 18 w 77"/>
                  <a:gd name="T7" fmla="*/ 22 w 77"/>
                  <a:gd name="T8" fmla="*/ 27 w 77"/>
                  <a:gd name="T9" fmla="*/ 27 w 77"/>
                  <a:gd name="T10" fmla="*/ 31 w 77"/>
                  <a:gd name="T11" fmla="*/ 36 w 77"/>
                  <a:gd name="T12" fmla="*/ 40 w 77"/>
                  <a:gd name="T13" fmla="*/ 40 w 77"/>
                  <a:gd name="T14" fmla="*/ 46 w 77"/>
                  <a:gd name="T15" fmla="*/ 50 w 77"/>
                  <a:gd name="T16" fmla="*/ 50 w 77"/>
                  <a:gd name="T17" fmla="*/ 55 w 77"/>
                  <a:gd name="T18" fmla="*/ 59 w 77"/>
                  <a:gd name="T19" fmla="*/ 59 w 77"/>
                  <a:gd name="T20" fmla="*/ 64 w 77"/>
                  <a:gd name="T21" fmla="*/ 68 w 77"/>
                  <a:gd name="T22" fmla="*/ 73 w 77"/>
                  <a:gd name="T23" fmla="*/ 73 w 77"/>
                  <a:gd name="T24" fmla="*/ 77 w 77"/>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77"/>
                  <a:gd name="T51" fmla="*/ 77 w 77"/>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77">
                    <a:moveTo>
                      <a:pt x="0" y="0"/>
                    </a:moveTo>
                    <a:lnTo>
                      <a:pt x="4" y="0"/>
                    </a:lnTo>
                    <a:lnTo>
                      <a:pt x="9" y="0"/>
                    </a:lnTo>
                    <a:lnTo>
                      <a:pt x="13" y="0"/>
                    </a:lnTo>
                    <a:lnTo>
                      <a:pt x="18" y="0"/>
                    </a:lnTo>
                    <a:lnTo>
                      <a:pt x="22" y="0"/>
                    </a:lnTo>
                    <a:lnTo>
                      <a:pt x="27" y="0"/>
                    </a:lnTo>
                    <a:lnTo>
                      <a:pt x="31" y="0"/>
                    </a:lnTo>
                    <a:lnTo>
                      <a:pt x="36" y="0"/>
                    </a:lnTo>
                    <a:lnTo>
                      <a:pt x="40" y="0"/>
                    </a:lnTo>
                    <a:lnTo>
                      <a:pt x="46" y="0"/>
                    </a:lnTo>
                    <a:lnTo>
                      <a:pt x="50" y="0"/>
                    </a:lnTo>
                    <a:lnTo>
                      <a:pt x="55" y="0"/>
                    </a:lnTo>
                    <a:lnTo>
                      <a:pt x="59" y="0"/>
                    </a:lnTo>
                    <a:lnTo>
                      <a:pt x="64" y="0"/>
                    </a:lnTo>
                    <a:lnTo>
                      <a:pt x="68" y="0"/>
                    </a:lnTo>
                    <a:lnTo>
                      <a:pt x="73" y="0"/>
                    </a:lnTo>
                    <a:lnTo>
                      <a:pt x="77"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11" name="Freeform 656">
                <a:extLst>
                  <a:ext uri="{FF2B5EF4-FFF2-40B4-BE49-F238E27FC236}">
                    <a16:creationId xmlns:a16="http://schemas.microsoft.com/office/drawing/2014/main" id="{0C243258-01FB-45AA-BD0A-5800245867F0}"/>
                  </a:ext>
                </a:extLst>
              </p:cNvPr>
              <p:cNvSpPr>
                <a:spLocks/>
              </p:cNvSpPr>
              <p:nvPr/>
            </p:nvSpPr>
            <p:spPr bwMode="auto">
              <a:xfrm>
                <a:off x="2219" y="1172"/>
                <a:ext cx="77" cy="0"/>
              </a:xfrm>
              <a:custGeom>
                <a:avLst/>
                <a:gdLst>
                  <a:gd name="T0" fmla="*/ 0 w 77"/>
                  <a:gd name="T1" fmla="*/ 4 w 77"/>
                  <a:gd name="T2" fmla="*/ 9 w 77"/>
                  <a:gd name="T3" fmla="*/ 9 w 77"/>
                  <a:gd name="T4" fmla="*/ 13 w 77"/>
                  <a:gd name="T5" fmla="*/ 18 w 77"/>
                  <a:gd name="T6" fmla="*/ 18 w 77"/>
                  <a:gd name="T7" fmla="*/ 22 w 77"/>
                  <a:gd name="T8" fmla="*/ 27 w 77"/>
                  <a:gd name="T9" fmla="*/ 27 w 77"/>
                  <a:gd name="T10" fmla="*/ 31 w 77"/>
                  <a:gd name="T11" fmla="*/ 36 w 77"/>
                  <a:gd name="T12" fmla="*/ 40 w 77"/>
                  <a:gd name="T13" fmla="*/ 40 w 77"/>
                  <a:gd name="T14" fmla="*/ 46 w 77"/>
                  <a:gd name="T15" fmla="*/ 50 w 77"/>
                  <a:gd name="T16" fmla="*/ 50 w 77"/>
                  <a:gd name="T17" fmla="*/ 55 w 77"/>
                  <a:gd name="T18" fmla="*/ 59 w 77"/>
                  <a:gd name="T19" fmla="*/ 59 w 77"/>
                  <a:gd name="T20" fmla="*/ 64 w 77"/>
                  <a:gd name="T21" fmla="*/ 68 w 77"/>
                  <a:gd name="T22" fmla="*/ 73 w 77"/>
                  <a:gd name="T23" fmla="*/ 73 w 77"/>
                  <a:gd name="T24" fmla="*/ 77 w 77"/>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77"/>
                  <a:gd name="T51" fmla="*/ 77 w 77"/>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77">
                    <a:moveTo>
                      <a:pt x="0" y="0"/>
                    </a:moveTo>
                    <a:lnTo>
                      <a:pt x="4" y="0"/>
                    </a:lnTo>
                    <a:lnTo>
                      <a:pt x="9" y="0"/>
                    </a:lnTo>
                    <a:lnTo>
                      <a:pt x="13" y="0"/>
                    </a:lnTo>
                    <a:lnTo>
                      <a:pt x="18" y="0"/>
                    </a:lnTo>
                    <a:lnTo>
                      <a:pt x="22" y="0"/>
                    </a:lnTo>
                    <a:lnTo>
                      <a:pt x="27" y="0"/>
                    </a:lnTo>
                    <a:lnTo>
                      <a:pt x="31" y="0"/>
                    </a:lnTo>
                    <a:lnTo>
                      <a:pt x="36" y="0"/>
                    </a:lnTo>
                    <a:lnTo>
                      <a:pt x="40" y="0"/>
                    </a:lnTo>
                    <a:lnTo>
                      <a:pt x="46" y="0"/>
                    </a:lnTo>
                    <a:lnTo>
                      <a:pt x="50" y="0"/>
                    </a:lnTo>
                    <a:lnTo>
                      <a:pt x="55" y="0"/>
                    </a:lnTo>
                    <a:lnTo>
                      <a:pt x="59" y="0"/>
                    </a:lnTo>
                    <a:lnTo>
                      <a:pt x="64" y="0"/>
                    </a:lnTo>
                    <a:lnTo>
                      <a:pt x="68" y="0"/>
                    </a:lnTo>
                    <a:lnTo>
                      <a:pt x="73" y="0"/>
                    </a:lnTo>
                    <a:lnTo>
                      <a:pt x="77"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12" name="Freeform 657">
                <a:extLst>
                  <a:ext uri="{FF2B5EF4-FFF2-40B4-BE49-F238E27FC236}">
                    <a16:creationId xmlns:a16="http://schemas.microsoft.com/office/drawing/2014/main" id="{6CB8E19D-51DB-4660-ABD4-94C2043C5446}"/>
                  </a:ext>
                </a:extLst>
              </p:cNvPr>
              <p:cNvSpPr>
                <a:spLocks/>
              </p:cNvSpPr>
              <p:nvPr/>
            </p:nvSpPr>
            <p:spPr bwMode="auto">
              <a:xfrm>
                <a:off x="2219" y="1168"/>
                <a:ext cx="77" cy="0"/>
              </a:xfrm>
              <a:custGeom>
                <a:avLst/>
                <a:gdLst>
                  <a:gd name="T0" fmla="*/ 0 w 77"/>
                  <a:gd name="T1" fmla="*/ 4 w 77"/>
                  <a:gd name="T2" fmla="*/ 9 w 77"/>
                  <a:gd name="T3" fmla="*/ 9 w 77"/>
                  <a:gd name="T4" fmla="*/ 13 w 77"/>
                  <a:gd name="T5" fmla="*/ 18 w 77"/>
                  <a:gd name="T6" fmla="*/ 18 w 77"/>
                  <a:gd name="T7" fmla="*/ 22 w 77"/>
                  <a:gd name="T8" fmla="*/ 27 w 77"/>
                  <a:gd name="T9" fmla="*/ 27 w 77"/>
                  <a:gd name="T10" fmla="*/ 31 w 77"/>
                  <a:gd name="T11" fmla="*/ 36 w 77"/>
                  <a:gd name="T12" fmla="*/ 40 w 77"/>
                  <a:gd name="T13" fmla="*/ 40 w 77"/>
                  <a:gd name="T14" fmla="*/ 46 w 77"/>
                  <a:gd name="T15" fmla="*/ 50 w 77"/>
                  <a:gd name="T16" fmla="*/ 50 w 77"/>
                  <a:gd name="T17" fmla="*/ 55 w 77"/>
                  <a:gd name="T18" fmla="*/ 59 w 77"/>
                  <a:gd name="T19" fmla="*/ 59 w 77"/>
                  <a:gd name="T20" fmla="*/ 64 w 77"/>
                  <a:gd name="T21" fmla="*/ 68 w 77"/>
                  <a:gd name="T22" fmla="*/ 73 w 77"/>
                  <a:gd name="T23" fmla="*/ 73 w 77"/>
                  <a:gd name="T24" fmla="*/ 77 w 77"/>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77"/>
                  <a:gd name="T51" fmla="*/ 77 w 77"/>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77">
                    <a:moveTo>
                      <a:pt x="0" y="0"/>
                    </a:moveTo>
                    <a:lnTo>
                      <a:pt x="4" y="0"/>
                    </a:lnTo>
                    <a:lnTo>
                      <a:pt x="9" y="0"/>
                    </a:lnTo>
                    <a:lnTo>
                      <a:pt x="13" y="0"/>
                    </a:lnTo>
                    <a:lnTo>
                      <a:pt x="18" y="0"/>
                    </a:lnTo>
                    <a:lnTo>
                      <a:pt x="22" y="0"/>
                    </a:lnTo>
                    <a:lnTo>
                      <a:pt x="27" y="0"/>
                    </a:lnTo>
                    <a:lnTo>
                      <a:pt x="31" y="0"/>
                    </a:lnTo>
                    <a:lnTo>
                      <a:pt x="36" y="0"/>
                    </a:lnTo>
                    <a:lnTo>
                      <a:pt x="40" y="0"/>
                    </a:lnTo>
                    <a:lnTo>
                      <a:pt x="46" y="0"/>
                    </a:lnTo>
                    <a:lnTo>
                      <a:pt x="50" y="0"/>
                    </a:lnTo>
                    <a:lnTo>
                      <a:pt x="55" y="0"/>
                    </a:lnTo>
                    <a:lnTo>
                      <a:pt x="59" y="0"/>
                    </a:lnTo>
                    <a:lnTo>
                      <a:pt x="64" y="0"/>
                    </a:lnTo>
                    <a:lnTo>
                      <a:pt x="68" y="0"/>
                    </a:lnTo>
                    <a:lnTo>
                      <a:pt x="73" y="0"/>
                    </a:lnTo>
                    <a:lnTo>
                      <a:pt x="77"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13" name="Freeform 658">
                <a:extLst>
                  <a:ext uri="{FF2B5EF4-FFF2-40B4-BE49-F238E27FC236}">
                    <a16:creationId xmlns:a16="http://schemas.microsoft.com/office/drawing/2014/main" id="{C61C9D18-C29E-4CFF-9229-8513D6D0822A}"/>
                  </a:ext>
                </a:extLst>
              </p:cNvPr>
              <p:cNvSpPr>
                <a:spLocks/>
              </p:cNvSpPr>
              <p:nvPr/>
            </p:nvSpPr>
            <p:spPr bwMode="auto">
              <a:xfrm>
                <a:off x="2219" y="1163"/>
                <a:ext cx="77" cy="0"/>
              </a:xfrm>
              <a:custGeom>
                <a:avLst/>
                <a:gdLst>
                  <a:gd name="T0" fmla="*/ 0 w 77"/>
                  <a:gd name="T1" fmla="*/ 4 w 77"/>
                  <a:gd name="T2" fmla="*/ 9 w 77"/>
                  <a:gd name="T3" fmla="*/ 9 w 77"/>
                  <a:gd name="T4" fmla="*/ 13 w 77"/>
                  <a:gd name="T5" fmla="*/ 18 w 77"/>
                  <a:gd name="T6" fmla="*/ 18 w 77"/>
                  <a:gd name="T7" fmla="*/ 22 w 77"/>
                  <a:gd name="T8" fmla="*/ 27 w 77"/>
                  <a:gd name="T9" fmla="*/ 27 w 77"/>
                  <a:gd name="T10" fmla="*/ 31 w 77"/>
                  <a:gd name="T11" fmla="*/ 36 w 77"/>
                  <a:gd name="T12" fmla="*/ 40 w 77"/>
                  <a:gd name="T13" fmla="*/ 40 w 77"/>
                  <a:gd name="T14" fmla="*/ 46 w 77"/>
                  <a:gd name="T15" fmla="*/ 50 w 77"/>
                  <a:gd name="T16" fmla="*/ 50 w 77"/>
                  <a:gd name="T17" fmla="*/ 55 w 77"/>
                  <a:gd name="T18" fmla="*/ 59 w 77"/>
                  <a:gd name="T19" fmla="*/ 59 w 77"/>
                  <a:gd name="T20" fmla="*/ 64 w 77"/>
                  <a:gd name="T21" fmla="*/ 68 w 77"/>
                  <a:gd name="T22" fmla="*/ 73 w 77"/>
                  <a:gd name="T23" fmla="*/ 73 w 77"/>
                  <a:gd name="T24" fmla="*/ 77 w 77"/>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77"/>
                  <a:gd name="T51" fmla="*/ 77 w 77"/>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77">
                    <a:moveTo>
                      <a:pt x="0" y="0"/>
                    </a:moveTo>
                    <a:lnTo>
                      <a:pt x="4" y="0"/>
                    </a:lnTo>
                    <a:lnTo>
                      <a:pt x="9" y="0"/>
                    </a:lnTo>
                    <a:lnTo>
                      <a:pt x="13" y="0"/>
                    </a:lnTo>
                    <a:lnTo>
                      <a:pt x="18" y="0"/>
                    </a:lnTo>
                    <a:lnTo>
                      <a:pt x="22" y="0"/>
                    </a:lnTo>
                    <a:lnTo>
                      <a:pt x="27" y="0"/>
                    </a:lnTo>
                    <a:lnTo>
                      <a:pt x="31" y="0"/>
                    </a:lnTo>
                    <a:lnTo>
                      <a:pt x="36" y="0"/>
                    </a:lnTo>
                    <a:lnTo>
                      <a:pt x="40" y="0"/>
                    </a:lnTo>
                    <a:lnTo>
                      <a:pt x="46" y="0"/>
                    </a:lnTo>
                    <a:lnTo>
                      <a:pt x="50" y="0"/>
                    </a:lnTo>
                    <a:lnTo>
                      <a:pt x="55" y="0"/>
                    </a:lnTo>
                    <a:lnTo>
                      <a:pt x="59" y="0"/>
                    </a:lnTo>
                    <a:lnTo>
                      <a:pt x="64" y="0"/>
                    </a:lnTo>
                    <a:lnTo>
                      <a:pt x="68" y="0"/>
                    </a:lnTo>
                    <a:lnTo>
                      <a:pt x="73" y="0"/>
                    </a:lnTo>
                    <a:lnTo>
                      <a:pt x="77"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14" name="Freeform 659">
                <a:extLst>
                  <a:ext uri="{FF2B5EF4-FFF2-40B4-BE49-F238E27FC236}">
                    <a16:creationId xmlns:a16="http://schemas.microsoft.com/office/drawing/2014/main" id="{C78C310E-5CF0-4397-B0A9-BAA4C6BCE39C}"/>
                  </a:ext>
                </a:extLst>
              </p:cNvPr>
              <p:cNvSpPr>
                <a:spLocks/>
              </p:cNvSpPr>
              <p:nvPr/>
            </p:nvSpPr>
            <p:spPr bwMode="auto">
              <a:xfrm>
                <a:off x="2219" y="1158"/>
                <a:ext cx="77" cy="0"/>
              </a:xfrm>
              <a:custGeom>
                <a:avLst/>
                <a:gdLst>
                  <a:gd name="T0" fmla="*/ 0 w 77"/>
                  <a:gd name="T1" fmla="*/ 4 w 77"/>
                  <a:gd name="T2" fmla="*/ 9 w 77"/>
                  <a:gd name="T3" fmla="*/ 9 w 77"/>
                  <a:gd name="T4" fmla="*/ 13 w 77"/>
                  <a:gd name="T5" fmla="*/ 18 w 77"/>
                  <a:gd name="T6" fmla="*/ 18 w 77"/>
                  <a:gd name="T7" fmla="*/ 22 w 77"/>
                  <a:gd name="T8" fmla="*/ 27 w 77"/>
                  <a:gd name="T9" fmla="*/ 27 w 77"/>
                  <a:gd name="T10" fmla="*/ 31 w 77"/>
                  <a:gd name="T11" fmla="*/ 36 w 77"/>
                  <a:gd name="T12" fmla="*/ 40 w 77"/>
                  <a:gd name="T13" fmla="*/ 40 w 77"/>
                  <a:gd name="T14" fmla="*/ 46 w 77"/>
                  <a:gd name="T15" fmla="*/ 50 w 77"/>
                  <a:gd name="T16" fmla="*/ 50 w 77"/>
                  <a:gd name="T17" fmla="*/ 55 w 77"/>
                  <a:gd name="T18" fmla="*/ 59 w 77"/>
                  <a:gd name="T19" fmla="*/ 59 w 77"/>
                  <a:gd name="T20" fmla="*/ 64 w 77"/>
                  <a:gd name="T21" fmla="*/ 68 w 77"/>
                  <a:gd name="T22" fmla="*/ 73 w 77"/>
                  <a:gd name="T23" fmla="*/ 73 w 77"/>
                  <a:gd name="T24" fmla="*/ 77 w 77"/>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77"/>
                  <a:gd name="T51" fmla="*/ 77 w 77"/>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77">
                    <a:moveTo>
                      <a:pt x="0" y="0"/>
                    </a:moveTo>
                    <a:lnTo>
                      <a:pt x="4" y="0"/>
                    </a:lnTo>
                    <a:lnTo>
                      <a:pt x="9" y="0"/>
                    </a:lnTo>
                    <a:lnTo>
                      <a:pt x="13" y="0"/>
                    </a:lnTo>
                    <a:lnTo>
                      <a:pt x="18" y="0"/>
                    </a:lnTo>
                    <a:lnTo>
                      <a:pt x="22" y="0"/>
                    </a:lnTo>
                    <a:lnTo>
                      <a:pt x="27" y="0"/>
                    </a:lnTo>
                    <a:lnTo>
                      <a:pt x="31" y="0"/>
                    </a:lnTo>
                    <a:lnTo>
                      <a:pt x="36" y="0"/>
                    </a:lnTo>
                    <a:lnTo>
                      <a:pt x="40" y="0"/>
                    </a:lnTo>
                    <a:lnTo>
                      <a:pt x="46" y="0"/>
                    </a:lnTo>
                    <a:lnTo>
                      <a:pt x="50" y="0"/>
                    </a:lnTo>
                    <a:lnTo>
                      <a:pt x="55" y="0"/>
                    </a:lnTo>
                    <a:lnTo>
                      <a:pt x="59" y="0"/>
                    </a:lnTo>
                    <a:lnTo>
                      <a:pt x="64" y="0"/>
                    </a:lnTo>
                    <a:lnTo>
                      <a:pt x="68" y="0"/>
                    </a:lnTo>
                    <a:lnTo>
                      <a:pt x="73" y="0"/>
                    </a:lnTo>
                    <a:lnTo>
                      <a:pt x="77"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15" name="Freeform 660">
                <a:extLst>
                  <a:ext uri="{FF2B5EF4-FFF2-40B4-BE49-F238E27FC236}">
                    <a16:creationId xmlns:a16="http://schemas.microsoft.com/office/drawing/2014/main" id="{18625D95-9502-4118-99E4-25A66851C981}"/>
                  </a:ext>
                </a:extLst>
              </p:cNvPr>
              <p:cNvSpPr>
                <a:spLocks/>
              </p:cNvSpPr>
              <p:nvPr/>
            </p:nvSpPr>
            <p:spPr bwMode="auto">
              <a:xfrm>
                <a:off x="2219" y="1153"/>
                <a:ext cx="77" cy="0"/>
              </a:xfrm>
              <a:custGeom>
                <a:avLst/>
                <a:gdLst>
                  <a:gd name="T0" fmla="*/ 0 w 77"/>
                  <a:gd name="T1" fmla="*/ 4 w 77"/>
                  <a:gd name="T2" fmla="*/ 9 w 77"/>
                  <a:gd name="T3" fmla="*/ 9 w 77"/>
                  <a:gd name="T4" fmla="*/ 13 w 77"/>
                  <a:gd name="T5" fmla="*/ 18 w 77"/>
                  <a:gd name="T6" fmla="*/ 18 w 77"/>
                  <a:gd name="T7" fmla="*/ 22 w 77"/>
                  <a:gd name="T8" fmla="*/ 27 w 77"/>
                  <a:gd name="T9" fmla="*/ 27 w 77"/>
                  <a:gd name="T10" fmla="*/ 31 w 77"/>
                  <a:gd name="T11" fmla="*/ 36 w 77"/>
                  <a:gd name="T12" fmla="*/ 40 w 77"/>
                  <a:gd name="T13" fmla="*/ 40 w 77"/>
                  <a:gd name="T14" fmla="*/ 46 w 77"/>
                  <a:gd name="T15" fmla="*/ 50 w 77"/>
                  <a:gd name="T16" fmla="*/ 50 w 77"/>
                  <a:gd name="T17" fmla="*/ 55 w 77"/>
                  <a:gd name="T18" fmla="*/ 59 w 77"/>
                  <a:gd name="T19" fmla="*/ 59 w 77"/>
                  <a:gd name="T20" fmla="*/ 64 w 77"/>
                  <a:gd name="T21" fmla="*/ 68 w 77"/>
                  <a:gd name="T22" fmla="*/ 73 w 77"/>
                  <a:gd name="T23" fmla="*/ 73 w 77"/>
                  <a:gd name="T24" fmla="*/ 77 w 77"/>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77"/>
                  <a:gd name="T51" fmla="*/ 77 w 77"/>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77">
                    <a:moveTo>
                      <a:pt x="0" y="0"/>
                    </a:moveTo>
                    <a:lnTo>
                      <a:pt x="4" y="0"/>
                    </a:lnTo>
                    <a:lnTo>
                      <a:pt x="9" y="0"/>
                    </a:lnTo>
                    <a:lnTo>
                      <a:pt x="13" y="0"/>
                    </a:lnTo>
                    <a:lnTo>
                      <a:pt x="18" y="0"/>
                    </a:lnTo>
                    <a:lnTo>
                      <a:pt x="22" y="0"/>
                    </a:lnTo>
                    <a:lnTo>
                      <a:pt x="27" y="0"/>
                    </a:lnTo>
                    <a:lnTo>
                      <a:pt x="31" y="0"/>
                    </a:lnTo>
                    <a:lnTo>
                      <a:pt x="36" y="0"/>
                    </a:lnTo>
                    <a:lnTo>
                      <a:pt x="40" y="0"/>
                    </a:lnTo>
                    <a:lnTo>
                      <a:pt x="46" y="0"/>
                    </a:lnTo>
                    <a:lnTo>
                      <a:pt x="50" y="0"/>
                    </a:lnTo>
                    <a:lnTo>
                      <a:pt x="55" y="0"/>
                    </a:lnTo>
                    <a:lnTo>
                      <a:pt x="59" y="0"/>
                    </a:lnTo>
                    <a:lnTo>
                      <a:pt x="64" y="0"/>
                    </a:lnTo>
                    <a:lnTo>
                      <a:pt x="68" y="0"/>
                    </a:lnTo>
                    <a:lnTo>
                      <a:pt x="73" y="0"/>
                    </a:lnTo>
                    <a:lnTo>
                      <a:pt x="77"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16" name="Freeform 661">
                <a:extLst>
                  <a:ext uri="{FF2B5EF4-FFF2-40B4-BE49-F238E27FC236}">
                    <a16:creationId xmlns:a16="http://schemas.microsoft.com/office/drawing/2014/main" id="{63084913-E79E-4B29-91B7-118BACF1FCA2}"/>
                  </a:ext>
                </a:extLst>
              </p:cNvPr>
              <p:cNvSpPr>
                <a:spLocks/>
              </p:cNvSpPr>
              <p:nvPr/>
            </p:nvSpPr>
            <p:spPr bwMode="auto">
              <a:xfrm>
                <a:off x="2219" y="1153"/>
                <a:ext cx="77" cy="0"/>
              </a:xfrm>
              <a:custGeom>
                <a:avLst/>
                <a:gdLst>
                  <a:gd name="T0" fmla="*/ 0 w 77"/>
                  <a:gd name="T1" fmla="*/ 4 w 77"/>
                  <a:gd name="T2" fmla="*/ 9 w 77"/>
                  <a:gd name="T3" fmla="*/ 9 w 77"/>
                  <a:gd name="T4" fmla="*/ 13 w 77"/>
                  <a:gd name="T5" fmla="*/ 18 w 77"/>
                  <a:gd name="T6" fmla="*/ 18 w 77"/>
                  <a:gd name="T7" fmla="*/ 22 w 77"/>
                  <a:gd name="T8" fmla="*/ 27 w 77"/>
                  <a:gd name="T9" fmla="*/ 27 w 77"/>
                  <a:gd name="T10" fmla="*/ 31 w 77"/>
                  <a:gd name="T11" fmla="*/ 36 w 77"/>
                  <a:gd name="T12" fmla="*/ 40 w 77"/>
                  <a:gd name="T13" fmla="*/ 40 w 77"/>
                  <a:gd name="T14" fmla="*/ 46 w 77"/>
                  <a:gd name="T15" fmla="*/ 50 w 77"/>
                  <a:gd name="T16" fmla="*/ 50 w 77"/>
                  <a:gd name="T17" fmla="*/ 55 w 77"/>
                  <a:gd name="T18" fmla="*/ 59 w 77"/>
                  <a:gd name="T19" fmla="*/ 59 w 77"/>
                  <a:gd name="T20" fmla="*/ 64 w 77"/>
                  <a:gd name="T21" fmla="*/ 68 w 77"/>
                  <a:gd name="T22" fmla="*/ 73 w 77"/>
                  <a:gd name="T23" fmla="*/ 73 w 77"/>
                  <a:gd name="T24" fmla="*/ 77 w 77"/>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77"/>
                  <a:gd name="T51" fmla="*/ 77 w 77"/>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77">
                    <a:moveTo>
                      <a:pt x="0" y="0"/>
                    </a:moveTo>
                    <a:lnTo>
                      <a:pt x="4" y="0"/>
                    </a:lnTo>
                    <a:lnTo>
                      <a:pt x="9" y="0"/>
                    </a:lnTo>
                    <a:lnTo>
                      <a:pt x="13" y="0"/>
                    </a:lnTo>
                    <a:lnTo>
                      <a:pt x="18" y="0"/>
                    </a:lnTo>
                    <a:lnTo>
                      <a:pt x="22" y="0"/>
                    </a:lnTo>
                    <a:lnTo>
                      <a:pt x="27" y="0"/>
                    </a:lnTo>
                    <a:lnTo>
                      <a:pt x="31" y="0"/>
                    </a:lnTo>
                    <a:lnTo>
                      <a:pt x="36" y="0"/>
                    </a:lnTo>
                    <a:lnTo>
                      <a:pt x="40" y="0"/>
                    </a:lnTo>
                    <a:lnTo>
                      <a:pt x="46" y="0"/>
                    </a:lnTo>
                    <a:lnTo>
                      <a:pt x="50" y="0"/>
                    </a:lnTo>
                    <a:lnTo>
                      <a:pt x="55" y="0"/>
                    </a:lnTo>
                    <a:lnTo>
                      <a:pt x="59" y="0"/>
                    </a:lnTo>
                    <a:lnTo>
                      <a:pt x="64" y="0"/>
                    </a:lnTo>
                    <a:lnTo>
                      <a:pt x="68" y="0"/>
                    </a:lnTo>
                    <a:lnTo>
                      <a:pt x="73" y="0"/>
                    </a:lnTo>
                    <a:lnTo>
                      <a:pt x="77"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17" name="Freeform 662">
                <a:extLst>
                  <a:ext uri="{FF2B5EF4-FFF2-40B4-BE49-F238E27FC236}">
                    <a16:creationId xmlns:a16="http://schemas.microsoft.com/office/drawing/2014/main" id="{FB6508D9-8C18-4E71-B52F-4BB312A821BB}"/>
                  </a:ext>
                </a:extLst>
              </p:cNvPr>
              <p:cNvSpPr>
                <a:spLocks/>
              </p:cNvSpPr>
              <p:nvPr/>
            </p:nvSpPr>
            <p:spPr bwMode="auto">
              <a:xfrm>
                <a:off x="2219" y="1149"/>
                <a:ext cx="77" cy="0"/>
              </a:xfrm>
              <a:custGeom>
                <a:avLst/>
                <a:gdLst>
                  <a:gd name="T0" fmla="*/ 0 w 77"/>
                  <a:gd name="T1" fmla="*/ 4 w 77"/>
                  <a:gd name="T2" fmla="*/ 9 w 77"/>
                  <a:gd name="T3" fmla="*/ 9 w 77"/>
                  <a:gd name="T4" fmla="*/ 13 w 77"/>
                  <a:gd name="T5" fmla="*/ 18 w 77"/>
                  <a:gd name="T6" fmla="*/ 18 w 77"/>
                  <a:gd name="T7" fmla="*/ 22 w 77"/>
                  <a:gd name="T8" fmla="*/ 27 w 77"/>
                  <a:gd name="T9" fmla="*/ 27 w 77"/>
                  <a:gd name="T10" fmla="*/ 31 w 77"/>
                  <a:gd name="T11" fmla="*/ 36 w 77"/>
                  <a:gd name="T12" fmla="*/ 40 w 77"/>
                  <a:gd name="T13" fmla="*/ 40 w 77"/>
                  <a:gd name="T14" fmla="*/ 46 w 77"/>
                  <a:gd name="T15" fmla="*/ 50 w 77"/>
                  <a:gd name="T16" fmla="*/ 50 w 77"/>
                  <a:gd name="T17" fmla="*/ 55 w 77"/>
                  <a:gd name="T18" fmla="*/ 59 w 77"/>
                  <a:gd name="T19" fmla="*/ 59 w 77"/>
                  <a:gd name="T20" fmla="*/ 64 w 77"/>
                  <a:gd name="T21" fmla="*/ 68 w 77"/>
                  <a:gd name="T22" fmla="*/ 73 w 77"/>
                  <a:gd name="T23" fmla="*/ 73 w 77"/>
                  <a:gd name="T24" fmla="*/ 77 w 77"/>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77"/>
                  <a:gd name="T51" fmla="*/ 77 w 77"/>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77">
                    <a:moveTo>
                      <a:pt x="0" y="0"/>
                    </a:moveTo>
                    <a:lnTo>
                      <a:pt x="4" y="0"/>
                    </a:lnTo>
                    <a:lnTo>
                      <a:pt x="9" y="0"/>
                    </a:lnTo>
                    <a:lnTo>
                      <a:pt x="13" y="0"/>
                    </a:lnTo>
                    <a:lnTo>
                      <a:pt x="18" y="0"/>
                    </a:lnTo>
                    <a:lnTo>
                      <a:pt x="22" y="0"/>
                    </a:lnTo>
                    <a:lnTo>
                      <a:pt x="27" y="0"/>
                    </a:lnTo>
                    <a:lnTo>
                      <a:pt x="31" y="0"/>
                    </a:lnTo>
                    <a:lnTo>
                      <a:pt x="36" y="0"/>
                    </a:lnTo>
                    <a:lnTo>
                      <a:pt x="40" y="0"/>
                    </a:lnTo>
                    <a:lnTo>
                      <a:pt x="46" y="0"/>
                    </a:lnTo>
                    <a:lnTo>
                      <a:pt x="50" y="0"/>
                    </a:lnTo>
                    <a:lnTo>
                      <a:pt x="55" y="0"/>
                    </a:lnTo>
                    <a:lnTo>
                      <a:pt x="59" y="0"/>
                    </a:lnTo>
                    <a:lnTo>
                      <a:pt x="64" y="0"/>
                    </a:lnTo>
                    <a:lnTo>
                      <a:pt x="68" y="0"/>
                    </a:lnTo>
                    <a:lnTo>
                      <a:pt x="73" y="0"/>
                    </a:lnTo>
                    <a:lnTo>
                      <a:pt x="77"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18" name="Freeform 663">
                <a:extLst>
                  <a:ext uri="{FF2B5EF4-FFF2-40B4-BE49-F238E27FC236}">
                    <a16:creationId xmlns:a16="http://schemas.microsoft.com/office/drawing/2014/main" id="{5E78A957-BF1E-4580-AA7A-8984B1B74646}"/>
                  </a:ext>
                </a:extLst>
              </p:cNvPr>
              <p:cNvSpPr>
                <a:spLocks/>
              </p:cNvSpPr>
              <p:nvPr/>
            </p:nvSpPr>
            <p:spPr bwMode="auto">
              <a:xfrm>
                <a:off x="2219" y="1144"/>
                <a:ext cx="77" cy="0"/>
              </a:xfrm>
              <a:custGeom>
                <a:avLst/>
                <a:gdLst>
                  <a:gd name="T0" fmla="*/ 0 w 77"/>
                  <a:gd name="T1" fmla="*/ 4 w 77"/>
                  <a:gd name="T2" fmla="*/ 9 w 77"/>
                  <a:gd name="T3" fmla="*/ 9 w 77"/>
                  <a:gd name="T4" fmla="*/ 13 w 77"/>
                  <a:gd name="T5" fmla="*/ 18 w 77"/>
                  <a:gd name="T6" fmla="*/ 18 w 77"/>
                  <a:gd name="T7" fmla="*/ 22 w 77"/>
                  <a:gd name="T8" fmla="*/ 27 w 77"/>
                  <a:gd name="T9" fmla="*/ 27 w 77"/>
                  <a:gd name="T10" fmla="*/ 31 w 77"/>
                  <a:gd name="T11" fmla="*/ 36 w 77"/>
                  <a:gd name="T12" fmla="*/ 40 w 77"/>
                  <a:gd name="T13" fmla="*/ 40 w 77"/>
                  <a:gd name="T14" fmla="*/ 46 w 77"/>
                  <a:gd name="T15" fmla="*/ 50 w 77"/>
                  <a:gd name="T16" fmla="*/ 50 w 77"/>
                  <a:gd name="T17" fmla="*/ 55 w 77"/>
                  <a:gd name="T18" fmla="*/ 59 w 77"/>
                  <a:gd name="T19" fmla="*/ 59 w 77"/>
                  <a:gd name="T20" fmla="*/ 64 w 77"/>
                  <a:gd name="T21" fmla="*/ 68 w 77"/>
                  <a:gd name="T22" fmla="*/ 73 w 77"/>
                  <a:gd name="T23" fmla="*/ 73 w 77"/>
                  <a:gd name="T24" fmla="*/ 77 w 77"/>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77"/>
                  <a:gd name="T51" fmla="*/ 77 w 77"/>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77">
                    <a:moveTo>
                      <a:pt x="0" y="0"/>
                    </a:moveTo>
                    <a:lnTo>
                      <a:pt x="4" y="0"/>
                    </a:lnTo>
                    <a:lnTo>
                      <a:pt x="9" y="0"/>
                    </a:lnTo>
                    <a:lnTo>
                      <a:pt x="13" y="0"/>
                    </a:lnTo>
                    <a:lnTo>
                      <a:pt x="18" y="0"/>
                    </a:lnTo>
                    <a:lnTo>
                      <a:pt x="22" y="0"/>
                    </a:lnTo>
                    <a:lnTo>
                      <a:pt x="27" y="0"/>
                    </a:lnTo>
                    <a:lnTo>
                      <a:pt x="31" y="0"/>
                    </a:lnTo>
                    <a:lnTo>
                      <a:pt x="36" y="0"/>
                    </a:lnTo>
                    <a:lnTo>
                      <a:pt x="40" y="0"/>
                    </a:lnTo>
                    <a:lnTo>
                      <a:pt x="46" y="0"/>
                    </a:lnTo>
                    <a:lnTo>
                      <a:pt x="50" y="0"/>
                    </a:lnTo>
                    <a:lnTo>
                      <a:pt x="55" y="0"/>
                    </a:lnTo>
                    <a:lnTo>
                      <a:pt x="59" y="0"/>
                    </a:lnTo>
                    <a:lnTo>
                      <a:pt x="64" y="0"/>
                    </a:lnTo>
                    <a:lnTo>
                      <a:pt x="68" y="0"/>
                    </a:lnTo>
                    <a:lnTo>
                      <a:pt x="73" y="0"/>
                    </a:lnTo>
                    <a:lnTo>
                      <a:pt x="77" y="0"/>
                    </a:lnTo>
                  </a:path>
                </a:pathLst>
              </a:custGeom>
              <a:noFill/>
              <a:ln w="14288">
                <a:solidFill>
                  <a:srgbClr val="00FFF2"/>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19" name="Line 664">
                <a:extLst>
                  <a:ext uri="{FF2B5EF4-FFF2-40B4-BE49-F238E27FC236}">
                    <a16:creationId xmlns:a16="http://schemas.microsoft.com/office/drawing/2014/main" id="{54DCFBB3-B63B-4212-B3DD-142D995E6507}"/>
                  </a:ext>
                </a:extLst>
              </p:cNvPr>
              <p:cNvSpPr>
                <a:spLocks noChangeShapeType="1"/>
              </p:cNvSpPr>
              <p:nvPr/>
            </p:nvSpPr>
            <p:spPr bwMode="auto">
              <a:xfrm flipV="1">
                <a:off x="2155" y="1125"/>
                <a:ext cx="0" cy="64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20" name="Line 665">
                <a:extLst>
                  <a:ext uri="{FF2B5EF4-FFF2-40B4-BE49-F238E27FC236}">
                    <a16:creationId xmlns:a16="http://schemas.microsoft.com/office/drawing/2014/main" id="{1D00F9BB-3CD3-4D16-9632-7AF48FC5F760}"/>
                  </a:ext>
                </a:extLst>
              </p:cNvPr>
              <p:cNvSpPr>
                <a:spLocks noChangeShapeType="1"/>
              </p:cNvSpPr>
              <p:nvPr/>
            </p:nvSpPr>
            <p:spPr bwMode="auto">
              <a:xfrm flipV="1">
                <a:off x="2155" y="1125"/>
                <a:ext cx="0" cy="64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21" name="Line 666">
                <a:extLst>
                  <a:ext uri="{FF2B5EF4-FFF2-40B4-BE49-F238E27FC236}">
                    <a16:creationId xmlns:a16="http://schemas.microsoft.com/office/drawing/2014/main" id="{608572C4-A421-442D-9B0F-9B6C18BF744D}"/>
                  </a:ext>
                </a:extLst>
              </p:cNvPr>
              <p:cNvSpPr>
                <a:spLocks noChangeShapeType="1"/>
              </p:cNvSpPr>
              <p:nvPr/>
            </p:nvSpPr>
            <p:spPr bwMode="auto">
              <a:xfrm flipV="1">
                <a:off x="2155" y="1125"/>
                <a:ext cx="0" cy="64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22" name="Line 667">
                <a:extLst>
                  <a:ext uri="{FF2B5EF4-FFF2-40B4-BE49-F238E27FC236}">
                    <a16:creationId xmlns:a16="http://schemas.microsoft.com/office/drawing/2014/main" id="{99C2FE40-596A-4A79-9AA2-170FE0C4322B}"/>
                  </a:ext>
                </a:extLst>
              </p:cNvPr>
              <p:cNvSpPr>
                <a:spLocks noChangeShapeType="1"/>
              </p:cNvSpPr>
              <p:nvPr/>
            </p:nvSpPr>
            <p:spPr bwMode="auto">
              <a:xfrm flipV="1">
                <a:off x="2155" y="1125"/>
                <a:ext cx="0" cy="64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23" name="Line 668">
                <a:extLst>
                  <a:ext uri="{FF2B5EF4-FFF2-40B4-BE49-F238E27FC236}">
                    <a16:creationId xmlns:a16="http://schemas.microsoft.com/office/drawing/2014/main" id="{3BE20E03-C343-4A18-BF68-B84422241365}"/>
                  </a:ext>
                </a:extLst>
              </p:cNvPr>
              <p:cNvSpPr>
                <a:spLocks noChangeShapeType="1"/>
              </p:cNvSpPr>
              <p:nvPr/>
            </p:nvSpPr>
            <p:spPr bwMode="auto">
              <a:xfrm flipV="1">
                <a:off x="2155" y="1125"/>
                <a:ext cx="0" cy="63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24" name="Line 669">
                <a:extLst>
                  <a:ext uri="{FF2B5EF4-FFF2-40B4-BE49-F238E27FC236}">
                    <a16:creationId xmlns:a16="http://schemas.microsoft.com/office/drawing/2014/main" id="{13183EF7-0EAE-44BA-8B22-2EF658BB3021}"/>
                  </a:ext>
                </a:extLst>
              </p:cNvPr>
              <p:cNvSpPr>
                <a:spLocks noChangeShapeType="1"/>
              </p:cNvSpPr>
              <p:nvPr/>
            </p:nvSpPr>
            <p:spPr bwMode="auto">
              <a:xfrm flipV="1">
                <a:off x="2155" y="1125"/>
                <a:ext cx="0" cy="63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25" name="Line 670">
                <a:extLst>
                  <a:ext uri="{FF2B5EF4-FFF2-40B4-BE49-F238E27FC236}">
                    <a16:creationId xmlns:a16="http://schemas.microsoft.com/office/drawing/2014/main" id="{CD416976-CDB0-4EDF-BC9B-2E8AAC202EBD}"/>
                  </a:ext>
                </a:extLst>
              </p:cNvPr>
              <p:cNvSpPr>
                <a:spLocks noChangeShapeType="1"/>
              </p:cNvSpPr>
              <p:nvPr/>
            </p:nvSpPr>
            <p:spPr bwMode="auto">
              <a:xfrm flipV="1">
                <a:off x="2155" y="1125"/>
                <a:ext cx="0" cy="63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26" name="Line 671">
                <a:extLst>
                  <a:ext uri="{FF2B5EF4-FFF2-40B4-BE49-F238E27FC236}">
                    <a16:creationId xmlns:a16="http://schemas.microsoft.com/office/drawing/2014/main" id="{831C4D99-A078-4738-BB77-578EC54918E1}"/>
                  </a:ext>
                </a:extLst>
              </p:cNvPr>
              <p:cNvSpPr>
                <a:spLocks noChangeShapeType="1"/>
              </p:cNvSpPr>
              <p:nvPr/>
            </p:nvSpPr>
            <p:spPr bwMode="auto">
              <a:xfrm flipV="1">
                <a:off x="2155" y="1125"/>
                <a:ext cx="0" cy="63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27" name="Line 672">
                <a:extLst>
                  <a:ext uri="{FF2B5EF4-FFF2-40B4-BE49-F238E27FC236}">
                    <a16:creationId xmlns:a16="http://schemas.microsoft.com/office/drawing/2014/main" id="{B7ACDA98-EF3E-4578-9FE2-56A7CE22160B}"/>
                  </a:ext>
                </a:extLst>
              </p:cNvPr>
              <p:cNvSpPr>
                <a:spLocks noChangeShapeType="1"/>
              </p:cNvSpPr>
              <p:nvPr/>
            </p:nvSpPr>
            <p:spPr bwMode="auto">
              <a:xfrm flipV="1">
                <a:off x="2155" y="1125"/>
                <a:ext cx="0" cy="63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28" name="Line 673">
                <a:extLst>
                  <a:ext uri="{FF2B5EF4-FFF2-40B4-BE49-F238E27FC236}">
                    <a16:creationId xmlns:a16="http://schemas.microsoft.com/office/drawing/2014/main" id="{903FE433-2BF8-4504-873C-874D15892140}"/>
                  </a:ext>
                </a:extLst>
              </p:cNvPr>
              <p:cNvSpPr>
                <a:spLocks noChangeShapeType="1"/>
              </p:cNvSpPr>
              <p:nvPr/>
            </p:nvSpPr>
            <p:spPr bwMode="auto">
              <a:xfrm flipV="1">
                <a:off x="2155" y="1125"/>
                <a:ext cx="0" cy="63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29" name="Line 674">
                <a:extLst>
                  <a:ext uri="{FF2B5EF4-FFF2-40B4-BE49-F238E27FC236}">
                    <a16:creationId xmlns:a16="http://schemas.microsoft.com/office/drawing/2014/main" id="{2D4A9C26-34A9-4285-B423-D65A1A134E6E}"/>
                  </a:ext>
                </a:extLst>
              </p:cNvPr>
              <p:cNvSpPr>
                <a:spLocks noChangeShapeType="1"/>
              </p:cNvSpPr>
              <p:nvPr/>
            </p:nvSpPr>
            <p:spPr bwMode="auto">
              <a:xfrm flipV="1">
                <a:off x="2155" y="1125"/>
                <a:ext cx="0" cy="63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30" name="Line 675">
                <a:extLst>
                  <a:ext uri="{FF2B5EF4-FFF2-40B4-BE49-F238E27FC236}">
                    <a16:creationId xmlns:a16="http://schemas.microsoft.com/office/drawing/2014/main" id="{DEA6995D-7381-46D1-ADBD-26E3E8E1879E}"/>
                  </a:ext>
                </a:extLst>
              </p:cNvPr>
              <p:cNvSpPr>
                <a:spLocks noChangeShapeType="1"/>
              </p:cNvSpPr>
              <p:nvPr/>
            </p:nvSpPr>
            <p:spPr bwMode="auto">
              <a:xfrm flipV="1">
                <a:off x="2155" y="1125"/>
                <a:ext cx="0" cy="63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31" name="Line 676">
                <a:extLst>
                  <a:ext uri="{FF2B5EF4-FFF2-40B4-BE49-F238E27FC236}">
                    <a16:creationId xmlns:a16="http://schemas.microsoft.com/office/drawing/2014/main" id="{CDC3FE52-1D6C-4ADB-87C7-84002F54DFD0}"/>
                  </a:ext>
                </a:extLst>
              </p:cNvPr>
              <p:cNvSpPr>
                <a:spLocks noChangeShapeType="1"/>
              </p:cNvSpPr>
              <p:nvPr/>
            </p:nvSpPr>
            <p:spPr bwMode="auto">
              <a:xfrm flipV="1">
                <a:off x="2155" y="1125"/>
                <a:ext cx="0" cy="63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32" name="Line 677">
                <a:extLst>
                  <a:ext uri="{FF2B5EF4-FFF2-40B4-BE49-F238E27FC236}">
                    <a16:creationId xmlns:a16="http://schemas.microsoft.com/office/drawing/2014/main" id="{441C0921-E910-4EBA-AE56-EA6DA775F4F3}"/>
                  </a:ext>
                </a:extLst>
              </p:cNvPr>
              <p:cNvSpPr>
                <a:spLocks noChangeShapeType="1"/>
              </p:cNvSpPr>
              <p:nvPr/>
            </p:nvSpPr>
            <p:spPr bwMode="auto">
              <a:xfrm flipV="1">
                <a:off x="2155" y="1125"/>
                <a:ext cx="0" cy="63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33" name="Line 678">
                <a:extLst>
                  <a:ext uri="{FF2B5EF4-FFF2-40B4-BE49-F238E27FC236}">
                    <a16:creationId xmlns:a16="http://schemas.microsoft.com/office/drawing/2014/main" id="{7DD87961-3FBA-4799-8A26-65916E1A911D}"/>
                  </a:ext>
                </a:extLst>
              </p:cNvPr>
              <p:cNvSpPr>
                <a:spLocks noChangeShapeType="1"/>
              </p:cNvSpPr>
              <p:nvPr/>
            </p:nvSpPr>
            <p:spPr bwMode="auto">
              <a:xfrm flipV="1">
                <a:off x="2155" y="1125"/>
                <a:ext cx="0" cy="63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34" name="Line 679">
                <a:extLst>
                  <a:ext uri="{FF2B5EF4-FFF2-40B4-BE49-F238E27FC236}">
                    <a16:creationId xmlns:a16="http://schemas.microsoft.com/office/drawing/2014/main" id="{6D12F08C-A4A6-4CD3-9DB8-41D83CE7B816}"/>
                  </a:ext>
                </a:extLst>
              </p:cNvPr>
              <p:cNvSpPr>
                <a:spLocks noChangeShapeType="1"/>
              </p:cNvSpPr>
              <p:nvPr/>
            </p:nvSpPr>
            <p:spPr bwMode="auto">
              <a:xfrm flipV="1">
                <a:off x="2155" y="1125"/>
                <a:ext cx="0" cy="63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35" name="Line 680">
                <a:extLst>
                  <a:ext uri="{FF2B5EF4-FFF2-40B4-BE49-F238E27FC236}">
                    <a16:creationId xmlns:a16="http://schemas.microsoft.com/office/drawing/2014/main" id="{BCB5FC0D-499A-4A0A-834C-249F171841B5}"/>
                  </a:ext>
                </a:extLst>
              </p:cNvPr>
              <p:cNvSpPr>
                <a:spLocks noChangeShapeType="1"/>
              </p:cNvSpPr>
              <p:nvPr/>
            </p:nvSpPr>
            <p:spPr bwMode="auto">
              <a:xfrm flipV="1">
                <a:off x="2155" y="1125"/>
                <a:ext cx="0" cy="63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36" name="Line 681">
                <a:extLst>
                  <a:ext uri="{FF2B5EF4-FFF2-40B4-BE49-F238E27FC236}">
                    <a16:creationId xmlns:a16="http://schemas.microsoft.com/office/drawing/2014/main" id="{AF8D2D24-8524-427F-933D-2590DB8840CC}"/>
                  </a:ext>
                </a:extLst>
              </p:cNvPr>
              <p:cNvSpPr>
                <a:spLocks noChangeShapeType="1"/>
              </p:cNvSpPr>
              <p:nvPr/>
            </p:nvSpPr>
            <p:spPr bwMode="auto">
              <a:xfrm flipV="1">
                <a:off x="2155" y="1125"/>
                <a:ext cx="0" cy="63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37" name="Line 682">
                <a:extLst>
                  <a:ext uri="{FF2B5EF4-FFF2-40B4-BE49-F238E27FC236}">
                    <a16:creationId xmlns:a16="http://schemas.microsoft.com/office/drawing/2014/main" id="{A81BBB97-6ABE-4DF1-8FB7-27B2658171B5}"/>
                  </a:ext>
                </a:extLst>
              </p:cNvPr>
              <p:cNvSpPr>
                <a:spLocks noChangeShapeType="1"/>
              </p:cNvSpPr>
              <p:nvPr/>
            </p:nvSpPr>
            <p:spPr bwMode="auto">
              <a:xfrm flipV="1">
                <a:off x="2155" y="1125"/>
                <a:ext cx="0" cy="63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38" name="Line 683">
                <a:extLst>
                  <a:ext uri="{FF2B5EF4-FFF2-40B4-BE49-F238E27FC236}">
                    <a16:creationId xmlns:a16="http://schemas.microsoft.com/office/drawing/2014/main" id="{4E0504AA-73D9-4AC9-9867-462F2DA84FF1}"/>
                  </a:ext>
                </a:extLst>
              </p:cNvPr>
              <p:cNvSpPr>
                <a:spLocks noChangeShapeType="1"/>
              </p:cNvSpPr>
              <p:nvPr/>
            </p:nvSpPr>
            <p:spPr bwMode="auto">
              <a:xfrm flipV="1">
                <a:off x="2155" y="1125"/>
                <a:ext cx="0" cy="62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39" name="Line 684">
                <a:extLst>
                  <a:ext uri="{FF2B5EF4-FFF2-40B4-BE49-F238E27FC236}">
                    <a16:creationId xmlns:a16="http://schemas.microsoft.com/office/drawing/2014/main" id="{93B10EB8-19B2-449C-92BB-8EA5488E49B6}"/>
                  </a:ext>
                </a:extLst>
              </p:cNvPr>
              <p:cNvSpPr>
                <a:spLocks noChangeShapeType="1"/>
              </p:cNvSpPr>
              <p:nvPr/>
            </p:nvSpPr>
            <p:spPr bwMode="auto">
              <a:xfrm flipV="1">
                <a:off x="2155" y="1125"/>
                <a:ext cx="0" cy="62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40" name="Line 685">
                <a:extLst>
                  <a:ext uri="{FF2B5EF4-FFF2-40B4-BE49-F238E27FC236}">
                    <a16:creationId xmlns:a16="http://schemas.microsoft.com/office/drawing/2014/main" id="{4F440EFD-D12B-4018-BD68-51E059F0EC07}"/>
                  </a:ext>
                </a:extLst>
              </p:cNvPr>
              <p:cNvSpPr>
                <a:spLocks noChangeShapeType="1"/>
              </p:cNvSpPr>
              <p:nvPr/>
            </p:nvSpPr>
            <p:spPr bwMode="auto">
              <a:xfrm flipV="1">
                <a:off x="2155" y="1125"/>
                <a:ext cx="0" cy="62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41" name="Line 686">
                <a:extLst>
                  <a:ext uri="{FF2B5EF4-FFF2-40B4-BE49-F238E27FC236}">
                    <a16:creationId xmlns:a16="http://schemas.microsoft.com/office/drawing/2014/main" id="{FD341C2C-F732-4057-A864-3428E39B5C7A}"/>
                  </a:ext>
                </a:extLst>
              </p:cNvPr>
              <p:cNvSpPr>
                <a:spLocks noChangeShapeType="1"/>
              </p:cNvSpPr>
              <p:nvPr/>
            </p:nvSpPr>
            <p:spPr bwMode="auto">
              <a:xfrm flipV="1">
                <a:off x="2155" y="1125"/>
                <a:ext cx="0" cy="62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42" name="Line 687">
                <a:extLst>
                  <a:ext uri="{FF2B5EF4-FFF2-40B4-BE49-F238E27FC236}">
                    <a16:creationId xmlns:a16="http://schemas.microsoft.com/office/drawing/2014/main" id="{E0732F07-FEA9-4E61-9543-912A264E6FF3}"/>
                  </a:ext>
                </a:extLst>
              </p:cNvPr>
              <p:cNvSpPr>
                <a:spLocks noChangeShapeType="1"/>
              </p:cNvSpPr>
              <p:nvPr/>
            </p:nvSpPr>
            <p:spPr bwMode="auto">
              <a:xfrm flipV="1">
                <a:off x="2155" y="1125"/>
                <a:ext cx="0" cy="62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43" name="Line 688">
                <a:extLst>
                  <a:ext uri="{FF2B5EF4-FFF2-40B4-BE49-F238E27FC236}">
                    <a16:creationId xmlns:a16="http://schemas.microsoft.com/office/drawing/2014/main" id="{1036B4D8-A05D-4032-9FA2-762A4C7EE59E}"/>
                  </a:ext>
                </a:extLst>
              </p:cNvPr>
              <p:cNvSpPr>
                <a:spLocks noChangeShapeType="1"/>
              </p:cNvSpPr>
              <p:nvPr/>
            </p:nvSpPr>
            <p:spPr bwMode="auto">
              <a:xfrm flipV="1">
                <a:off x="2155" y="1125"/>
                <a:ext cx="0" cy="62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44" name="Line 689">
                <a:extLst>
                  <a:ext uri="{FF2B5EF4-FFF2-40B4-BE49-F238E27FC236}">
                    <a16:creationId xmlns:a16="http://schemas.microsoft.com/office/drawing/2014/main" id="{8D0BC14B-29DF-404D-8C09-F62763E1C738}"/>
                  </a:ext>
                </a:extLst>
              </p:cNvPr>
              <p:cNvSpPr>
                <a:spLocks noChangeShapeType="1"/>
              </p:cNvSpPr>
              <p:nvPr/>
            </p:nvSpPr>
            <p:spPr bwMode="auto">
              <a:xfrm flipV="1">
                <a:off x="2155" y="1125"/>
                <a:ext cx="0" cy="62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45" name="Line 690">
                <a:extLst>
                  <a:ext uri="{FF2B5EF4-FFF2-40B4-BE49-F238E27FC236}">
                    <a16:creationId xmlns:a16="http://schemas.microsoft.com/office/drawing/2014/main" id="{CF081940-C765-4A83-B0A7-2FC771F48C9F}"/>
                  </a:ext>
                </a:extLst>
              </p:cNvPr>
              <p:cNvSpPr>
                <a:spLocks noChangeShapeType="1"/>
              </p:cNvSpPr>
              <p:nvPr/>
            </p:nvSpPr>
            <p:spPr bwMode="auto">
              <a:xfrm flipV="1">
                <a:off x="2155" y="1125"/>
                <a:ext cx="0" cy="62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46" name="Line 691">
                <a:extLst>
                  <a:ext uri="{FF2B5EF4-FFF2-40B4-BE49-F238E27FC236}">
                    <a16:creationId xmlns:a16="http://schemas.microsoft.com/office/drawing/2014/main" id="{F6722376-3974-4D85-A6B3-179982505EE7}"/>
                  </a:ext>
                </a:extLst>
              </p:cNvPr>
              <p:cNvSpPr>
                <a:spLocks noChangeShapeType="1"/>
              </p:cNvSpPr>
              <p:nvPr/>
            </p:nvSpPr>
            <p:spPr bwMode="auto">
              <a:xfrm flipV="1">
                <a:off x="2155" y="1125"/>
                <a:ext cx="0" cy="62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47" name="Line 692">
                <a:extLst>
                  <a:ext uri="{FF2B5EF4-FFF2-40B4-BE49-F238E27FC236}">
                    <a16:creationId xmlns:a16="http://schemas.microsoft.com/office/drawing/2014/main" id="{8E63C42D-3312-4E35-A62A-9E8286F66377}"/>
                  </a:ext>
                </a:extLst>
              </p:cNvPr>
              <p:cNvSpPr>
                <a:spLocks noChangeShapeType="1"/>
              </p:cNvSpPr>
              <p:nvPr/>
            </p:nvSpPr>
            <p:spPr bwMode="auto">
              <a:xfrm flipV="1">
                <a:off x="2155" y="1125"/>
                <a:ext cx="0" cy="62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48" name="Line 693">
                <a:extLst>
                  <a:ext uri="{FF2B5EF4-FFF2-40B4-BE49-F238E27FC236}">
                    <a16:creationId xmlns:a16="http://schemas.microsoft.com/office/drawing/2014/main" id="{FC6CF87F-CC25-4CE2-B984-8184B5573DA0}"/>
                  </a:ext>
                </a:extLst>
              </p:cNvPr>
              <p:cNvSpPr>
                <a:spLocks noChangeShapeType="1"/>
              </p:cNvSpPr>
              <p:nvPr/>
            </p:nvSpPr>
            <p:spPr bwMode="auto">
              <a:xfrm flipV="1">
                <a:off x="2155" y="1125"/>
                <a:ext cx="0" cy="62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49" name="Line 694">
                <a:extLst>
                  <a:ext uri="{FF2B5EF4-FFF2-40B4-BE49-F238E27FC236}">
                    <a16:creationId xmlns:a16="http://schemas.microsoft.com/office/drawing/2014/main" id="{F3F00C21-56D4-4143-B6EA-C031B0DA5040}"/>
                  </a:ext>
                </a:extLst>
              </p:cNvPr>
              <p:cNvSpPr>
                <a:spLocks noChangeShapeType="1"/>
              </p:cNvSpPr>
              <p:nvPr/>
            </p:nvSpPr>
            <p:spPr bwMode="auto">
              <a:xfrm flipV="1">
                <a:off x="2155" y="1125"/>
                <a:ext cx="0" cy="62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50" name="Line 695">
                <a:extLst>
                  <a:ext uri="{FF2B5EF4-FFF2-40B4-BE49-F238E27FC236}">
                    <a16:creationId xmlns:a16="http://schemas.microsoft.com/office/drawing/2014/main" id="{2C0A49CA-9587-4696-9D4A-A02AE18D5D81}"/>
                  </a:ext>
                </a:extLst>
              </p:cNvPr>
              <p:cNvSpPr>
                <a:spLocks noChangeShapeType="1"/>
              </p:cNvSpPr>
              <p:nvPr/>
            </p:nvSpPr>
            <p:spPr bwMode="auto">
              <a:xfrm flipV="1">
                <a:off x="2155" y="1125"/>
                <a:ext cx="0" cy="62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51" name="Line 696">
                <a:extLst>
                  <a:ext uri="{FF2B5EF4-FFF2-40B4-BE49-F238E27FC236}">
                    <a16:creationId xmlns:a16="http://schemas.microsoft.com/office/drawing/2014/main" id="{AFFDA0F2-C09B-41A3-8A63-89C75C5C92B0}"/>
                  </a:ext>
                </a:extLst>
              </p:cNvPr>
              <p:cNvSpPr>
                <a:spLocks noChangeShapeType="1"/>
              </p:cNvSpPr>
              <p:nvPr/>
            </p:nvSpPr>
            <p:spPr bwMode="auto">
              <a:xfrm flipV="1">
                <a:off x="2155" y="1125"/>
                <a:ext cx="0" cy="62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52" name="Line 697">
                <a:extLst>
                  <a:ext uri="{FF2B5EF4-FFF2-40B4-BE49-F238E27FC236}">
                    <a16:creationId xmlns:a16="http://schemas.microsoft.com/office/drawing/2014/main" id="{971E8D60-D2D7-4254-AED2-C86D10FB5B77}"/>
                  </a:ext>
                </a:extLst>
              </p:cNvPr>
              <p:cNvSpPr>
                <a:spLocks noChangeShapeType="1"/>
              </p:cNvSpPr>
              <p:nvPr/>
            </p:nvSpPr>
            <p:spPr bwMode="auto">
              <a:xfrm flipV="1">
                <a:off x="2155" y="1125"/>
                <a:ext cx="0" cy="62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53" name="Line 698">
                <a:extLst>
                  <a:ext uri="{FF2B5EF4-FFF2-40B4-BE49-F238E27FC236}">
                    <a16:creationId xmlns:a16="http://schemas.microsoft.com/office/drawing/2014/main" id="{20051304-626E-4882-8E22-E1F801CB4078}"/>
                  </a:ext>
                </a:extLst>
              </p:cNvPr>
              <p:cNvSpPr>
                <a:spLocks noChangeShapeType="1"/>
              </p:cNvSpPr>
              <p:nvPr/>
            </p:nvSpPr>
            <p:spPr bwMode="auto">
              <a:xfrm flipV="1">
                <a:off x="2155" y="1125"/>
                <a:ext cx="0" cy="61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54" name="Line 699">
                <a:extLst>
                  <a:ext uri="{FF2B5EF4-FFF2-40B4-BE49-F238E27FC236}">
                    <a16:creationId xmlns:a16="http://schemas.microsoft.com/office/drawing/2014/main" id="{F68233A0-7C87-45FB-B67C-0566DC5D9BCB}"/>
                  </a:ext>
                </a:extLst>
              </p:cNvPr>
              <p:cNvSpPr>
                <a:spLocks noChangeShapeType="1"/>
              </p:cNvSpPr>
              <p:nvPr/>
            </p:nvSpPr>
            <p:spPr bwMode="auto">
              <a:xfrm flipV="1">
                <a:off x="2155" y="1125"/>
                <a:ext cx="0" cy="61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55" name="Line 700">
                <a:extLst>
                  <a:ext uri="{FF2B5EF4-FFF2-40B4-BE49-F238E27FC236}">
                    <a16:creationId xmlns:a16="http://schemas.microsoft.com/office/drawing/2014/main" id="{1C665B86-839C-442F-9D72-F79CD18DFE9A}"/>
                  </a:ext>
                </a:extLst>
              </p:cNvPr>
              <p:cNvSpPr>
                <a:spLocks noChangeShapeType="1"/>
              </p:cNvSpPr>
              <p:nvPr/>
            </p:nvSpPr>
            <p:spPr bwMode="auto">
              <a:xfrm flipV="1">
                <a:off x="2155" y="1125"/>
                <a:ext cx="0" cy="61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56" name="Line 701">
                <a:extLst>
                  <a:ext uri="{FF2B5EF4-FFF2-40B4-BE49-F238E27FC236}">
                    <a16:creationId xmlns:a16="http://schemas.microsoft.com/office/drawing/2014/main" id="{15077D87-19B8-4A51-A9F9-AC4EC2760EA0}"/>
                  </a:ext>
                </a:extLst>
              </p:cNvPr>
              <p:cNvSpPr>
                <a:spLocks noChangeShapeType="1"/>
              </p:cNvSpPr>
              <p:nvPr/>
            </p:nvSpPr>
            <p:spPr bwMode="auto">
              <a:xfrm flipV="1">
                <a:off x="2155" y="1125"/>
                <a:ext cx="0" cy="61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57" name="Line 702">
                <a:extLst>
                  <a:ext uri="{FF2B5EF4-FFF2-40B4-BE49-F238E27FC236}">
                    <a16:creationId xmlns:a16="http://schemas.microsoft.com/office/drawing/2014/main" id="{8D2AEA6C-5AEF-4B5B-BC07-F3A5C1AE3C2C}"/>
                  </a:ext>
                </a:extLst>
              </p:cNvPr>
              <p:cNvSpPr>
                <a:spLocks noChangeShapeType="1"/>
              </p:cNvSpPr>
              <p:nvPr/>
            </p:nvSpPr>
            <p:spPr bwMode="auto">
              <a:xfrm flipV="1">
                <a:off x="2155" y="1125"/>
                <a:ext cx="0" cy="61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58" name="Line 703">
                <a:extLst>
                  <a:ext uri="{FF2B5EF4-FFF2-40B4-BE49-F238E27FC236}">
                    <a16:creationId xmlns:a16="http://schemas.microsoft.com/office/drawing/2014/main" id="{44E864E8-8CDF-4394-AA65-175D73E8D76F}"/>
                  </a:ext>
                </a:extLst>
              </p:cNvPr>
              <p:cNvSpPr>
                <a:spLocks noChangeShapeType="1"/>
              </p:cNvSpPr>
              <p:nvPr/>
            </p:nvSpPr>
            <p:spPr bwMode="auto">
              <a:xfrm flipV="1">
                <a:off x="2155" y="1125"/>
                <a:ext cx="0" cy="61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59" name="Line 704">
                <a:extLst>
                  <a:ext uri="{FF2B5EF4-FFF2-40B4-BE49-F238E27FC236}">
                    <a16:creationId xmlns:a16="http://schemas.microsoft.com/office/drawing/2014/main" id="{B7BCE58C-A67C-44B3-80EA-2F4715DDF905}"/>
                  </a:ext>
                </a:extLst>
              </p:cNvPr>
              <p:cNvSpPr>
                <a:spLocks noChangeShapeType="1"/>
              </p:cNvSpPr>
              <p:nvPr/>
            </p:nvSpPr>
            <p:spPr bwMode="auto">
              <a:xfrm flipV="1">
                <a:off x="2155" y="1125"/>
                <a:ext cx="0" cy="61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60" name="Line 705">
                <a:extLst>
                  <a:ext uri="{FF2B5EF4-FFF2-40B4-BE49-F238E27FC236}">
                    <a16:creationId xmlns:a16="http://schemas.microsoft.com/office/drawing/2014/main" id="{36A80B4C-4485-4E96-8604-82BD3107DEE1}"/>
                  </a:ext>
                </a:extLst>
              </p:cNvPr>
              <p:cNvSpPr>
                <a:spLocks noChangeShapeType="1"/>
              </p:cNvSpPr>
              <p:nvPr/>
            </p:nvSpPr>
            <p:spPr bwMode="auto">
              <a:xfrm flipV="1">
                <a:off x="2155" y="1125"/>
                <a:ext cx="0" cy="61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61" name="Line 706">
                <a:extLst>
                  <a:ext uri="{FF2B5EF4-FFF2-40B4-BE49-F238E27FC236}">
                    <a16:creationId xmlns:a16="http://schemas.microsoft.com/office/drawing/2014/main" id="{6F909BC5-8196-4A73-8172-BF744B30BCB7}"/>
                  </a:ext>
                </a:extLst>
              </p:cNvPr>
              <p:cNvSpPr>
                <a:spLocks noChangeShapeType="1"/>
              </p:cNvSpPr>
              <p:nvPr/>
            </p:nvSpPr>
            <p:spPr bwMode="auto">
              <a:xfrm flipV="1">
                <a:off x="2155" y="1125"/>
                <a:ext cx="0" cy="61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62" name="Line 707">
                <a:extLst>
                  <a:ext uri="{FF2B5EF4-FFF2-40B4-BE49-F238E27FC236}">
                    <a16:creationId xmlns:a16="http://schemas.microsoft.com/office/drawing/2014/main" id="{AB88A098-1647-45E8-B060-4BF675C966C1}"/>
                  </a:ext>
                </a:extLst>
              </p:cNvPr>
              <p:cNvSpPr>
                <a:spLocks noChangeShapeType="1"/>
              </p:cNvSpPr>
              <p:nvPr/>
            </p:nvSpPr>
            <p:spPr bwMode="auto">
              <a:xfrm flipV="1">
                <a:off x="2155" y="1125"/>
                <a:ext cx="0" cy="61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63" name="Line 708">
                <a:extLst>
                  <a:ext uri="{FF2B5EF4-FFF2-40B4-BE49-F238E27FC236}">
                    <a16:creationId xmlns:a16="http://schemas.microsoft.com/office/drawing/2014/main" id="{2317A48D-8760-421A-B5FF-2FA1F22F45F6}"/>
                  </a:ext>
                </a:extLst>
              </p:cNvPr>
              <p:cNvSpPr>
                <a:spLocks noChangeShapeType="1"/>
              </p:cNvSpPr>
              <p:nvPr/>
            </p:nvSpPr>
            <p:spPr bwMode="auto">
              <a:xfrm flipV="1">
                <a:off x="2155" y="1125"/>
                <a:ext cx="0" cy="61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64" name="Line 709">
                <a:extLst>
                  <a:ext uri="{FF2B5EF4-FFF2-40B4-BE49-F238E27FC236}">
                    <a16:creationId xmlns:a16="http://schemas.microsoft.com/office/drawing/2014/main" id="{E0EA3FFA-D859-437A-BA2D-A19109BA5D1C}"/>
                  </a:ext>
                </a:extLst>
              </p:cNvPr>
              <p:cNvSpPr>
                <a:spLocks noChangeShapeType="1"/>
              </p:cNvSpPr>
              <p:nvPr/>
            </p:nvSpPr>
            <p:spPr bwMode="auto">
              <a:xfrm flipV="1">
                <a:off x="2155" y="1125"/>
                <a:ext cx="0" cy="61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65" name="Line 710">
                <a:extLst>
                  <a:ext uri="{FF2B5EF4-FFF2-40B4-BE49-F238E27FC236}">
                    <a16:creationId xmlns:a16="http://schemas.microsoft.com/office/drawing/2014/main" id="{B1D54798-6E0F-4C4B-836C-AD295C87D4E3}"/>
                  </a:ext>
                </a:extLst>
              </p:cNvPr>
              <p:cNvSpPr>
                <a:spLocks noChangeShapeType="1"/>
              </p:cNvSpPr>
              <p:nvPr/>
            </p:nvSpPr>
            <p:spPr bwMode="auto">
              <a:xfrm flipV="1">
                <a:off x="2155" y="1125"/>
                <a:ext cx="0" cy="61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66" name="Line 711">
                <a:extLst>
                  <a:ext uri="{FF2B5EF4-FFF2-40B4-BE49-F238E27FC236}">
                    <a16:creationId xmlns:a16="http://schemas.microsoft.com/office/drawing/2014/main" id="{1DEE95AF-17C0-427C-BDA2-900313BCD007}"/>
                  </a:ext>
                </a:extLst>
              </p:cNvPr>
              <p:cNvSpPr>
                <a:spLocks noChangeShapeType="1"/>
              </p:cNvSpPr>
              <p:nvPr/>
            </p:nvSpPr>
            <p:spPr bwMode="auto">
              <a:xfrm flipV="1">
                <a:off x="2155" y="1125"/>
                <a:ext cx="0" cy="61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67" name="Line 712">
                <a:extLst>
                  <a:ext uri="{FF2B5EF4-FFF2-40B4-BE49-F238E27FC236}">
                    <a16:creationId xmlns:a16="http://schemas.microsoft.com/office/drawing/2014/main" id="{09B4DB1B-924D-4652-86C7-10C0982F64A7}"/>
                  </a:ext>
                </a:extLst>
              </p:cNvPr>
              <p:cNvSpPr>
                <a:spLocks noChangeShapeType="1"/>
              </p:cNvSpPr>
              <p:nvPr/>
            </p:nvSpPr>
            <p:spPr bwMode="auto">
              <a:xfrm flipV="1">
                <a:off x="2155" y="1125"/>
                <a:ext cx="0" cy="61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68" name="Line 713">
                <a:extLst>
                  <a:ext uri="{FF2B5EF4-FFF2-40B4-BE49-F238E27FC236}">
                    <a16:creationId xmlns:a16="http://schemas.microsoft.com/office/drawing/2014/main" id="{1912A146-16F6-4A6A-84B9-DAACC8C417E2}"/>
                  </a:ext>
                </a:extLst>
              </p:cNvPr>
              <p:cNvSpPr>
                <a:spLocks noChangeShapeType="1"/>
              </p:cNvSpPr>
              <p:nvPr/>
            </p:nvSpPr>
            <p:spPr bwMode="auto">
              <a:xfrm flipV="1">
                <a:off x="2155" y="1125"/>
                <a:ext cx="0" cy="60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69" name="Line 714">
                <a:extLst>
                  <a:ext uri="{FF2B5EF4-FFF2-40B4-BE49-F238E27FC236}">
                    <a16:creationId xmlns:a16="http://schemas.microsoft.com/office/drawing/2014/main" id="{A1B1BDFC-8F22-4F13-922B-C5E540F792C1}"/>
                  </a:ext>
                </a:extLst>
              </p:cNvPr>
              <p:cNvSpPr>
                <a:spLocks noChangeShapeType="1"/>
              </p:cNvSpPr>
              <p:nvPr/>
            </p:nvSpPr>
            <p:spPr bwMode="auto">
              <a:xfrm flipV="1">
                <a:off x="2155" y="1125"/>
                <a:ext cx="0" cy="60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70" name="Line 715">
                <a:extLst>
                  <a:ext uri="{FF2B5EF4-FFF2-40B4-BE49-F238E27FC236}">
                    <a16:creationId xmlns:a16="http://schemas.microsoft.com/office/drawing/2014/main" id="{918D20AE-CA39-4E1B-902D-5355CA082031}"/>
                  </a:ext>
                </a:extLst>
              </p:cNvPr>
              <p:cNvSpPr>
                <a:spLocks noChangeShapeType="1"/>
              </p:cNvSpPr>
              <p:nvPr/>
            </p:nvSpPr>
            <p:spPr bwMode="auto">
              <a:xfrm flipV="1">
                <a:off x="2155" y="1125"/>
                <a:ext cx="0" cy="60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71" name="Line 716">
                <a:extLst>
                  <a:ext uri="{FF2B5EF4-FFF2-40B4-BE49-F238E27FC236}">
                    <a16:creationId xmlns:a16="http://schemas.microsoft.com/office/drawing/2014/main" id="{69E22BFD-F69D-4401-B469-DE919E0AFF7F}"/>
                  </a:ext>
                </a:extLst>
              </p:cNvPr>
              <p:cNvSpPr>
                <a:spLocks noChangeShapeType="1"/>
              </p:cNvSpPr>
              <p:nvPr/>
            </p:nvSpPr>
            <p:spPr bwMode="auto">
              <a:xfrm flipV="1">
                <a:off x="2155" y="1125"/>
                <a:ext cx="0" cy="60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72" name="Line 717">
                <a:extLst>
                  <a:ext uri="{FF2B5EF4-FFF2-40B4-BE49-F238E27FC236}">
                    <a16:creationId xmlns:a16="http://schemas.microsoft.com/office/drawing/2014/main" id="{9E953B13-B451-4FA4-BA7B-4BFA79FB48D7}"/>
                  </a:ext>
                </a:extLst>
              </p:cNvPr>
              <p:cNvSpPr>
                <a:spLocks noChangeShapeType="1"/>
              </p:cNvSpPr>
              <p:nvPr/>
            </p:nvSpPr>
            <p:spPr bwMode="auto">
              <a:xfrm flipV="1">
                <a:off x="2155" y="1125"/>
                <a:ext cx="0" cy="60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73" name="Line 718">
                <a:extLst>
                  <a:ext uri="{FF2B5EF4-FFF2-40B4-BE49-F238E27FC236}">
                    <a16:creationId xmlns:a16="http://schemas.microsoft.com/office/drawing/2014/main" id="{8670C3D7-674F-4CF7-9E10-608F1FB7FD94}"/>
                  </a:ext>
                </a:extLst>
              </p:cNvPr>
              <p:cNvSpPr>
                <a:spLocks noChangeShapeType="1"/>
              </p:cNvSpPr>
              <p:nvPr/>
            </p:nvSpPr>
            <p:spPr bwMode="auto">
              <a:xfrm flipV="1">
                <a:off x="2155" y="1125"/>
                <a:ext cx="0" cy="60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74" name="Line 719">
                <a:extLst>
                  <a:ext uri="{FF2B5EF4-FFF2-40B4-BE49-F238E27FC236}">
                    <a16:creationId xmlns:a16="http://schemas.microsoft.com/office/drawing/2014/main" id="{8911155F-B280-4F6C-A672-AFDC005AC791}"/>
                  </a:ext>
                </a:extLst>
              </p:cNvPr>
              <p:cNvSpPr>
                <a:spLocks noChangeShapeType="1"/>
              </p:cNvSpPr>
              <p:nvPr/>
            </p:nvSpPr>
            <p:spPr bwMode="auto">
              <a:xfrm flipV="1">
                <a:off x="2155" y="1125"/>
                <a:ext cx="0" cy="60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75" name="Line 720">
                <a:extLst>
                  <a:ext uri="{FF2B5EF4-FFF2-40B4-BE49-F238E27FC236}">
                    <a16:creationId xmlns:a16="http://schemas.microsoft.com/office/drawing/2014/main" id="{B8611CF8-3828-4973-B7CD-B4BD2328B2ED}"/>
                  </a:ext>
                </a:extLst>
              </p:cNvPr>
              <p:cNvSpPr>
                <a:spLocks noChangeShapeType="1"/>
              </p:cNvSpPr>
              <p:nvPr/>
            </p:nvSpPr>
            <p:spPr bwMode="auto">
              <a:xfrm flipV="1">
                <a:off x="2155" y="1125"/>
                <a:ext cx="0" cy="60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76" name="Line 721">
                <a:extLst>
                  <a:ext uri="{FF2B5EF4-FFF2-40B4-BE49-F238E27FC236}">
                    <a16:creationId xmlns:a16="http://schemas.microsoft.com/office/drawing/2014/main" id="{C22815FD-28AA-4DC4-A407-C1EC22B2D9CD}"/>
                  </a:ext>
                </a:extLst>
              </p:cNvPr>
              <p:cNvSpPr>
                <a:spLocks noChangeShapeType="1"/>
              </p:cNvSpPr>
              <p:nvPr/>
            </p:nvSpPr>
            <p:spPr bwMode="auto">
              <a:xfrm flipV="1">
                <a:off x="2155" y="1125"/>
                <a:ext cx="0" cy="60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77" name="Line 722">
                <a:extLst>
                  <a:ext uri="{FF2B5EF4-FFF2-40B4-BE49-F238E27FC236}">
                    <a16:creationId xmlns:a16="http://schemas.microsoft.com/office/drawing/2014/main" id="{B8477E97-1CBC-4965-A961-D7C35FDDF32D}"/>
                  </a:ext>
                </a:extLst>
              </p:cNvPr>
              <p:cNvSpPr>
                <a:spLocks noChangeShapeType="1"/>
              </p:cNvSpPr>
              <p:nvPr/>
            </p:nvSpPr>
            <p:spPr bwMode="auto">
              <a:xfrm flipV="1">
                <a:off x="2155" y="1125"/>
                <a:ext cx="0" cy="60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78" name="Line 723">
                <a:extLst>
                  <a:ext uri="{FF2B5EF4-FFF2-40B4-BE49-F238E27FC236}">
                    <a16:creationId xmlns:a16="http://schemas.microsoft.com/office/drawing/2014/main" id="{426A8366-77FF-4755-8A87-BEC35D6866FB}"/>
                  </a:ext>
                </a:extLst>
              </p:cNvPr>
              <p:cNvSpPr>
                <a:spLocks noChangeShapeType="1"/>
              </p:cNvSpPr>
              <p:nvPr/>
            </p:nvSpPr>
            <p:spPr bwMode="auto">
              <a:xfrm flipV="1">
                <a:off x="2155" y="1125"/>
                <a:ext cx="0" cy="60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79" name="Line 724">
                <a:extLst>
                  <a:ext uri="{FF2B5EF4-FFF2-40B4-BE49-F238E27FC236}">
                    <a16:creationId xmlns:a16="http://schemas.microsoft.com/office/drawing/2014/main" id="{83F9C584-0B98-429E-A7AB-7C584E44B57E}"/>
                  </a:ext>
                </a:extLst>
              </p:cNvPr>
              <p:cNvSpPr>
                <a:spLocks noChangeShapeType="1"/>
              </p:cNvSpPr>
              <p:nvPr/>
            </p:nvSpPr>
            <p:spPr bwMode="auto">
              <a:xfrm flipV="1">
                <a:off x="2155" y="1125"/>
                <a:ext cx="0" cy="60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80" name="Line 725">
                <a:extLst>
                  <a:ext uri="{FF2B5EF4-FFF2-40B4-BE49-F238E27FC236}">
                    <a16:creationId xmlns:a16="http://schemas.microsoft.com/office/drawing/2014/main" id="{C3EFBA8D-9EDE-4338-A55A-C16162DC4E0B}"/>
                  </a:ext>
                </a:extLst>
              </p:cNvPr>
              <p:cNvSpPr>
                <a:spLocks noChangeShapeType="1"/>
              </p:cNvSpPr>
              <p:nvPr/>
            </p:nvSpPr>
            <p:spPr bwMode="auto">
              <a:xfrm flipV="1">
                <a:off x="2155" y="1125"/>
                <a:ext cx="0" cy="60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81" name="Line 726">
                <a:extLst>
                  <a:ext uri="{FF2B5EF4-FFF2-40B4-BE49-F238E27FC236}">
                    <a16:creationId xmlns:a16="http://schemas.microsoft.com/office/drawing/2014/main" id="{1F4980EE-364A-4F87-8191-B5C48A3614EF}"/>
                  </a:ext>
                </a:extLst>
              </p:cNvPr>
              <p:cNvSpPr>
                <a:spLocks noChangeShapeType="1"/>
              </p:cNvSpPr>
              <p:nvPr/>
            </p:nvSpPr>
            <p:spPr bwMode="auto">
              <a:xfrm flipV="1">
                <a:off x="2155" y="1125"/>
                <a:ext cx="0" cy="60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82" name="Line 727">
                <a:extLst>
                  <a:ext uri="{FF2B5EF4-FFF2-40B4-BE49-F238E27FC236}">
                    <a16:creationId xmlns:a16="http://schemas.microsoft.com/office/drawing/2014/main" id="{06DCD739-61E6-4E8C-8507-855DDDCC7953}"/>
                  </a:ext>
                </a:extLst>
              </p:cNvPr>
              <p:cNvSpPr>
                <a:spLocks noChangeShapeType="1"/>
              </p:cNvSpPr>
              <p:nvPr/>
            </p:nvSpPr>
            <p:spPr bwMode="auto">
              <a:xfrm flipV="1">
                <a:off x="2155" y="1125"/>
                <a:ext cx="0" cy="60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83" name="Line 728">
                <a:extLst>
                  <a:ext uri="{FF2B5EF4-FFF2-40B4-BE49-F238E27FC236}">
                    <a16:creationId xmlns:a16="http://schemas.microsoft.com/office/drawing/2014/main" id="{405BE3B6-685C-42B7-805D-5EB8093ADB72}"/>
                  </a:ext>
                </a:extLst>
              </p:cNvPr>
              <p:cNvSpPr>
                <a:spLocks noChangeShapeType="1"/>
              </p:cNvSpPr>
              <p:nvPr/>
            </p:nvSpPr>
            <p:spPr bwMode="auto">
              <a:xfrm flipV="1">
                <a:off x="2155" y="1125"/>
                <a:ext cx="0" cy="59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84" name="Line 729">
                <a:extLst>
                  <a:ext uri="{FF2B5EF4-FFF2-40B4-BE49-F238E27FC236}">
                    <a16:creationId xmlns:a16="http://schemas.microsoft.com/office/drawing/2014/main" id="{1ADC6A9F-22CA-496F-980A-A616EF441BCE}"/>
                  </a:ext>
                </a:extLst>
              </p:cNvPr>
              <p:cNvSpPr>
                <a:spLocks noChangeShapeType="1"/>
              </p:cNvSpPr>
              <p:nvPr/>
            </p:nvSpPr>
            <p:spPr bwMode="auto">
              <a:xfrm flipV="1">
                <a:off x="2155" y="1125"/>
                <a:ext cx="0" cy="59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85" name="Line 730">
                <a:extLst>
                  <a:ext uri="{FF2B5EF4-FFF2-40B4-BE49-F238E27FC236}">
                    <a16:creationId xmlns:a16="http://schemas.microsoft.com/office/drawing/2014/main" id="{ADC5F44B-1C9C-4DF3-BBBF-7557F746747F}"/>
                  </a:ext>
                </a:extLst>
              </p:cNvPr>
              <p:cNvSpPr>
                <a:spLocks noChangeShapeType="1"/>
              </p:cNvSpPr>
              <p:nvPr/>
            </p:nvSpPr>
            <p:spPr bwMode="auto">
              <a:xfrm flipV="1">
                <a:off x="2155" y="1125"/>
                <a:ext cx="0" cy="59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86" name="Line 731">
                <a:extLst>
                  <a:ext uri="{FF2B5EF4-FFF2-40B4-BE49-F238E27FC236}">
                    <a16:creationId xmlns:a16="http://schemas.microsoft.com/office/drawing/2014/main" id="{7343A082-9AED-4D46-A3B6-904AA4377AF9}"/>
                  </a:ext>
                </a:extLst>
              </p:cNvPr>
              <p:cNvSpPr>
                <a:spLocks noChangeShapeType="1"/>
              </p:cNvSpPr>
              <p:nvPr/>
            </p:nvSpPr>
            <p:spPr bwMode="auto">
              <a:xfrm flipV="1">
                <a:off x="2155" y="1125"/>
                <a:ext cx="0" cy="59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87" name="Line 732">
                <a:extLst>
                  <a:ext uri="{FF2B5EF4-FFF2-40B4-BE49-F238E27FC236}">
                    <a16:creationId xmlns:a16="http://schemas.microsoft.com/office/drawing/2014/main" id="{08C6E740-0F65-4E4B-8E36-A815CE8F5582}"/>
                  </a:ext>
                </a:extLst>
              </p:cNvPr>
              <p:cNvSpPr>
                <a:spLocks noChangeShapeType="1"/>
              </p:cNvSpPr>
              <p:nvPr/>
            </p:nvSpPr>
            <p:spPr bwMode="auto">
              <a:xfrm flipV="1">
                <a:off x="2155" y="1125"/>
                <a:ext cx="0" cy="59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88" name="Line 733">
                <a:extLst>
                  <a:ext uri="{FF2B5EF4-FFF2-40B4-BE49-F238E27FC236}">
                    <a16:creationId xmlns:a16="http://schemas.microsoft.com/office/drawing/2014/main" id="{0BAF9FDB-42E1-47B7-8639-C28B082CFAD5}"/>
                  </a:ext>
                </a:extLst>
              </p:cNvPr>
              <p:cNvSpPr>
                <a:spLocks noChangeShapeType="1"/>
              </p:cNvSpPr>
              <p:nvPr/>
            </p:nvSpPr>
            <p:spPr bwMode="auto">
              <a:xfrm flipV="1">
                <a:off x="2155" y="1125"/>
                <a:ext cx="0" cy="59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89" name="Line 734">
                <a:extLst>
                  <a:ext uri="{FF2B5EF4-FFF2-40B4-BE49-F238E27FC236}">
                    <a16:creationId xmlns:a16="http://schemas.microsoft.com/office/drawing/2014/main" id="{D1AC8A4B-A71A-42F1-AC17-2E8C2337FF11}"/>
                  </a:ext>
                </a:extLst>
              </p:cNvPr>
              <p:cNvSpPr>
                <a:spLocks noChangeShapeType="1"/>
              </p:cNvSpPr>
              <p:nvPr/>
            </p:nvSpPr>
            <p:spPr bwMode="auto">
              <a:xfrm flipV="1">
                <a:off x="2155" y="1125"/>
                <a:ext cx="0" cy="59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90" name="Line 735">
                <a:extLst>
                  <a:ext uri="{FF2B5EF4-FFF2-40B4-BE49-F238E27FC236}">
                    <a16:creationId xmlns:a16="http://schemas.microsoft.com/office/drawing/2014/main" id="{B0214239-92DE-4554-AE1F-B780FC1E4D52}"/>
                  </a:ext>
                </a:extLst>
              </p:cNvPr>
              <p:cNvSpPr>
                <a:spLocks noChangeShapeType="1"/>
              </p:cNvSpPr>
              <p:nvPr/>
            </p:nvSpPr>
            <p:spPr bwMode="auto">
              <a:xfrm flipV="1">
                <a:off x="2155" y="1125"/>
                <a:ext cx="0" cy="59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91" name="Line 736">
                <a:extLst>
                  <a:ext uri="{FF2B5EF4-FFF2-40B4-BE49-F238E27FC236}">
                    <a16:creationId xmlns:a16="http://schemas.microsoft.com/office/drawing/2014/main" id="{AB43CA7C-FF26-4651-9E14-F58C5A303898}"/>
                  </a:ext>
                </a:extLst>
              </p:cNvPr>
              <p:cNvSpPr>
                <a:spLocks noChangeShapeType="1"/>
              </p:cNvSpPr>
              <p:nvPr/>
            </p:nvSpPr>
            <p:spPr bwMode="auto">
              <a:xfrm flipV="1">
                <a:off x="2155" y="1125"/>
                <a:ext cx="0" cy="59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92" name="Line 737">
                <a:extLst>
                  <a:ext uri="{FF2B5EF4-FFF2-40B4-BE49-F238E27FC236}">
                    <a16:creationId xmlns:a16="http://schemas.microsoft.com/office/drawing/2014/main" id="{1FBD65E0-DC74-4346-8E6C-42AB9BCEBC3C}"/>
                  </a:ext>
                </a:extLst>
              </p:cNvPr>
              <p:cNvSpPr>
                <a:spLocks noChangeShapeType="1"/>
              </p:cNvSpPr>
              <p:nvPr/>
            </p:nvSpPr>
            <p:spPr bwMode="auto">
              <a:xfrm flipV="1">
                <a:off x="2155" y="1125"/>
                <a:ext cx="0" cy="59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93" name="Line 738">
                <a:extLst>
                  <a:ext uri="{FF2B5EF4-FFF2-40B4-BE49-F238E27FC236}">
                    <a16:creationId xmlns:a16="http://schemas.microsoft.com/office/drawing/2014/main" id="{5820C86C-60BA-4EBD-97B4-EA5804590D3C}"/>
                  </a:ext>
                </a:extLst>
              </p:cNvPr>
              <p:cNvSpPr>
                <a:spLocks noChangeShapeType="1"/>
              </p:cNvSpPr>
              <p:nvPr/>
            </p:nvSpPr>
            <p:spPr bwMode="auto">
              <a:xfrm flipV="1">
                <a:off x="2155" y="1125"/>
                <a:ext cx="0" cy="59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94" name="Line 739">
                <a:extLst>
                  <a:ext uri="{FF2B5EF4-FFF2-40B4-BE49-F238E27FC236}">
                    <a16:creationId xmlns:a16="http://schemas.microsoft.com/office/drawing/2014/main" id="{F251076E-E344-42C4-A4D7-35AC7A2690D2}"/>
                  </a:ext>
                </a:extLst>
              </p:cNvPr>
              <p:cNvSpPr>
                <a:spLocks noChangeShapeType="1"/>
              </p:cNvSpPr>
              <p:nvPr/>
            </p:nvSpPr>
            <p:spPr bwMode="auto">
              <a:xfrm flipV="1">
                <a:off x="2155" y="1125"/>
                <a:ext cx="0" cy="59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95" name="Line 740">
                <a:extLst>
                  <a:ext uri="{FF2B5EF4-FFF2-40B4-BE49-F238E27FC236}">
                    <a16:creationId xmlns:a16="http://schemas.microsoft.com/office/drawing/2014/main" id="{46575E80-5BBB-47AC-9257-EE4720EDCA33}"/>
                  </a:ext>
                </a:extLst>
              </p:cNvPr>
              <p:cNvSpPr>
                <a:spLocks noChangeShapeType="1"/>
              </p:cNvSpPr>
              <p:nvPr/>
            </p:nvSpPr>
            <p:spPr bwMode="auto">
              <a:xfrm flipV="1">
                <a:off x="2155" y="1125"/>
                <a:ext cx="0" cy="59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96" name="Line 741">
                <a:extLst>
                  <a:ext uri="{FF2B5EF4-FFF2-40B4-BE49-F238E27FC236}">
                    <a16:creationId xmlns:a16="http://schemas.microsoft.com/office/drawing/2014/main" id="{357B9C18-BB10-4D17-839F-67BDEAA06FDD}"/>
                  </a:ext>
                </a:extLst>
              </p:cNvPr>
              <p:cNvSpPr>
                <a:spLocks noChangeShapeType="1"/>
              </p:cNvSpPr>
              <p:nvPr/>
            </p:nvSpPr>
            <p:spPr bwMode="auto">
              <a:xfrm flipV="1">
                <a:off x="2155" y="1125"/>
                <a:ext cx="0" cy="59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97" name="Line 742">
                <a:extLst>
                  <a:ext uri="{FF2B5EF4-FFF2-40B4-BE49-F238E27FC236}">
                    <a16:creationId xmlns:a16="http://schemas.microsoft.com/office/drawing/2014/main" id="{69F17C29-E5A7-45C3-A327-7F2B073F3E82}"/>
                  </a:ext>
                </a:extLst>
              </p:cNvPr>
              <p:cNvSpPr>
                <a:spLocks noChangeShapeType="1"/>
              </p:cNvSpPr>
              <p:nvPr/>
            </p:nvSpPr>
            <p:spPr bwMode="auto">
              <a:xfrm flipV="1">
                <a:off x="2155" y="1125"/>
                <a:ext cx="0" cy="59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98" name="Line 743">
                <a:extLst>
                  <a:ext uri="{FF2B5EF4-FFF2-40B4-BE49-F238E27FC236}">
                    <a16:creationId xmlns:a16="http://schemas.microsoft.com/office/drawing/2014/main" id="{801F9AAE-0580-416F-A0FB-A753310A4408}"/>
                  </a:ext>
                </a:extLst>
              </p:cNvPr>
              <p:cNvSpPr>
                <a:spLocks noChangeShapeType="1"/>
              </p:cNvSpPr>
              <p:nvPr/>
            </p:nvSpPr>
            <p:spPr bwMode="auto">
              <a:xfrm flipV="1">
                <a:off x="2155" y="1125"/>
                <a:ext cx="0" cy="58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799" name="Line 744">
                <a:extLst>
                  <a:ext uri="{FF2B5EF4-FFF2-40B4-BE49-F238E27FC236}">
                    <a16:creationId xmlns:a16="http://schemas.microsoft.com/office/drawing/2014/main" id="{423E4B30-2C26-4258-810B-E0154AE05C40}"/>
                  </a:ext>
                </a:extLst>
              </p:cNvPr>
              <p:cNvSpPr>
                <a:spLocks noChangeShapeType="1"/>
              </p:cNvSpPr>
              <p:nvPr/>
            </p:nvSpPr>
            <p:spPr bwMode="auto">
              <a:xfrm flipV="1">
                <a:off x="2155" y="1125"/>
                <a:ext cx="0" cy="58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800" name="Line 745">
                <a:extLst>
                  <a:ext uri="{FF2B5EF4-FFF2-40B4-BE49-F238E27FC236}">
                    <a16:creationId xmlns:a16="http://schemas.microsoft.com/office/drawing/2014/main" id="{D200C21A-EA81-4C0D-9F13-799668A75F07}"/>
                  </a:ext>
                </a:extLst>
              </p:cNvPr>
              <p:cNvSpPr>
                <a:spLocks noChangeShapeType="1"/>
              </p:cNvSpPr>
              <p:nvPr/>
            </p:nvSpPr>
            <p:spPr bwMode="auto">
              <a:xfrm flipV="1">
                <a:off x="2155" y="1125"/>
                <a:ext cx="0" cy="58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801" name="Line 746">
                <a:extLst>
                  <a:ext uri="{FF2B5EF4-FFF2-40B4-BE49-F238E27FC236}">
                    <a16:creationId xmlns:a16="http://schemas.microsoft.com/office/drawing/2014/main" id="{EB0A4B24-F242-4339-A9A1-AF802102610E}"/>
                  </a:ext>
                </a:extLst>
              </p:cNvPr>
              <p:cNvSpPr>
                <a:spLocks noChangeShapeType="1"/>
              </p:cNvSpPr>
              <p:nvPr/>
            </p:nvSpPr>
            <p:spPr bwMode="auto">
              <a:xfrm flipV="1">
                <a:off x="2155" y="1125"/>
                <a:ext cx="0" cy="58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802" name="Line 747">
                <a:extLst>
                  <a:ext uri="{FF2B5EF4-FFF2-40B4-BE49-F238E27FC236}">
                    <a16:creationId xmlns:a16="http://schemas.microsoft.com/office/drawing/2014/main" id="{A3F58D04-0FA0-4D42-822A-F8DBB9B11AA3}"/>
                  </a:ext>
                </a:extLst>
              </p:cNvPr>
              <p:cNvSpPr>
                <a:spLocks noChangeShapeType="1"/>
              </p:cNvSpPr>
              <p:nvPr/>
            </p:nvSpPr>
            <p:spPr bwMode="auto">
              <a:xfrm flipV="1">
                <a:off x="2155" y="1125"/>
                <a:ext cx="0" cy="58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803" name="Line 748">
                <a:extLst>
                  <a:ext uri="{FF2B5EF4-FFF2-40B4-BE49-F238E27FC236}">
                    <a16:creationId xmlns:a16="http://schemas.microsoft.com/office/drawing/2014/main" id="{5A3821EA-AA6A-4548-BECD-0FF92D2CAFF5}"/>
                  </a:ext>
                </a:extLst>
              </p:cNvPr>
              <p:cNvSpPr>
                <a:spLocks noChangeShapeType="1"/>
              </p:cNvSpPr>
              <p:nvPr/>
            </p:nvSpPr>
            <p:spPr bwMode="auto">
              <a:xfrm flipV="1">
                <a:off x="2155" y="1125"/>
                <a:ext cx="0" cy="58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804" name="Line 749">
                <a:extLst>
                  <a:ext uri="{FF2B5EF4-FFF2-40B4-BE49-F238E27FC236}">
                    <a16:creationId xmlns:a16="http://schemas.microsoft.com/office/drawing/2014/main" id="{2E96497A-906F-4C1E-80A1-AD36F4B951C1}"/>
                  </a:ext>
                </a:extLst>
              </p:cNvPr>
              <p:cNvSpPr>
                <a:spLocks noChangeShapeType="1"/>
              </p:cNvSpPr>
              <p:nvPr/>
            </p:nvSpPr>
            <p:spPr bwMode="auto">
              <a:xfrm flipV="1">
                <a:off x="2155" y="1125"/>
                <a:ext cx="0" cy="58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805" name="Line 750">
                <a:extLst>
                  <a:ext uri="{FF2B5EF4-FFF2-40B4-BE49-F238E27FC236}">
                    <a16:creationId xmlns:a16="http://schemas.microsoft.com/office/drawing/2014/main" id="{8643D6C0-95CA-4464-8D8E-A00AA170BE82}"/>
                  </a:ext>
                </a:extLst>
              </p:cNvPr>
              <p:cNvSpPr>
                <a:spLocks noChangeShapeType="1"/>
              </p:cNvSpPr>
              <p:nvPr/>
            </p:nvSpPr>
            <p:spPr bwMode="auto">
              <a:xfrm flipV="1">
                <a:off x="2155" y="1125"/>
                <a:ext cx="0" cy="58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806" name="Line 751">
                <a:extLst>
                  <a:ext uri="{FF2B5EF4-FFF2-40B4-BE49-F238E27FC236}">
                    <a16:creationId xmlns:a16="http://schemas.microsoft.com/office/drawing/2014/main" id="{04553E35-13BF-432A-A721-55CC7B76333E}"/>
                  </a:ext>
                </a:extLst>
              </p:cNvPr>
              <p:cNvSpPr>
                <a:spLocks noChangeShapeType="1"/>
              </p:cNvSpPr>
              <p:nvPr/>
            </p:nvSpPr>
            <p:spPr bwMode="auto">
              <a:xfrm flipV="1">
                <a:off x="2155" y="1125"/>
                <a:ext cx="0" cy="58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807" name="Line 752">
                <a:extLst>
                  <a:ext uri="{FF2B5EF4-FFF2-40B4-BE49-F238E27FC236}">
                    <a16:creationId xmlns:a16="http://schemas.microsoft.com/office/drawing/2014/main" id="{B71EE7E5-D000-4CA8-AB72-D373092A0DE8}"/>
                  </a:ext>
                </a:extLst>
              </p:cNvPr>
              <p:cNvSpPr>
                <a:spLocks noChangeShapeType="1"/>
              </p:cNvSpPr>
              <p:nvPr/>
            </p:nvSpPr>
            <p:spPr bwMode="auto">
              <a:xfrm flipV="1">
                <a:off x="2155" y="1125"/>
                <a:ext cx="0" cy="58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808" name="Line 753">
                <a:extLst>
                  <a:ext uri="{FF2B5EF4-FFF2-40B4-BE49-F238E27FC236}">
                    <a16:creationId xmlns:a16="http://schemas.microsoft.com/office/drawing/2014/main" id="{5897FD11-9127-4E98-AB0E-32ABBD19E138}"/>
                  </a:ext>
                </a:extLst>
              </p:cNvPr>
              <p:cNvSpPr>
                <a:spLocks noChangeShapeType="1"/>
              </p:cNvSpPr>
              <p:nvPr/>
            </p:nvSpPr>
            <p:spPr bwMode="auto">
              <a:xfrm flipV="1">
                <a:off x="2155" y="1125"/>
                <a:ext cx="0" cy="58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809" name="Line 754">
                <a:extLst>
                  <a:ext uri="{FF2B5EF4-FFF2-40B4-BE49-F238E27FC236}">
                    <a16:creationId xmlns:a16="http://schemas.microsoft.com/office/drawing/2014/main" id="{0A0FEB14-DDF2-4BC9-A051-9EBD5C19C732}"/>
                  </a:ext>
                </a:extLst>
              </p:cNvPr>
              <p:cNvSpPr>
                <a:spLocks noChangeShapeType="1"/>
              </p:cNvSpPr>
              <p:nvPr/>
            </p:nvSpPr>
            <p:spPr bwMode="auto">
              <a:xfrm flipV="1">
                <a:off x="2155" y="1125"/>
                <a:ext cx="0" cy="58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810" name="Line 755">
                <a:extLst>
                  <a:ext uri="{FF2B5EF4-FFF2-40B4-BE49-F238E27FC236}">
                    <a16:creationId xmlns:a16="http://schemas.microsoft.com/office/drawing/2014/main" id="{472E78B3-11BF-454A-9AFD-2445B21AB492}"/>
                  </a:ext>
                </a:extLst>
              </p:cNvPr>
              <p:cNvSpPr>
                <a:spLocks noChangeShapeType="1"/>
              </p:cNvSpPr>
              <p:nvPr/>
            </p:nvSpPr>
            <p:spPr bwMode="auto">
              <a:xfrm flipV="1">
                <a:off x="2155" y="1125"/>
                <a:ext cx="0" cy="58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811" name="Line 756">
                <a:extLst>
                  <a:ext uri="{FF2B5EF4-FFF2-40B4-BE49-F238E27FC236}">
                    <a16:creationId xmlns:a16="http://schemas.microsoft.com/office/drawing/2014/main" id="{40530C67-E254-46D1-82EC-DE8D8E6DCC0D}"/>
                  </a:ext>
                </a:extLst>
              </p:cNvPr>
              <p:cNvSpPr>
                <a:spLocks noChangeShapeType="1"/>
              </p:cNvSpPr>
              <p:nvPr/>
            </p:nvSpPr>
            <p:spPr bwMode="auto">
              <a:xfrm flipV="1">
                <a:off x="2155" y="1125"/>
                <a:ext cx="0" cy="58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812" name="Line 757">
                <a:extLst>
                  <a:ext uri="{FF2B5EF4-FFF2-40B4-BE49-F238E27FC236}">
                    <a16:creationId xmlns:a16="http://schemas.microsoft.com/office/drawing/2014/main" id="{7B795C7C-885D-4ACC-8891-BFAAE3AE9F55}"/>
                  </a:ext>
                </a:extLst>
              </p:cNvPr>
              <p:cNvSpPr>
                <a:spLocks noChangeShapeType="1"/>
              </p:cNvSpPr>
              <p:nvPr/>
            </p:nvSpPr>
            <p:spPr bwMode="auto">
              <a:xfrm flipV="1">
                <a:off x="2155" y="1125"/>
                <a:ext cx="0" cy="58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813" name="Line 758">
                <a:extLst>
                  <a:ext uri="{FF2B5EF4-FFF2-40B4-BE49-F238E27FC236}">
                    <a16:creationId xmlns:a16="http://schemas.microsoft.com/office/drawing/2014/main" id="{420FBFB8-810E-402E-8F01-FF7631108EB4}"/>
                  </a:ext>
                </a:extLst>
              </p:cNvPr>
              <p:cNvSpPr>
                <a:spLocks noChangeShapeType="1"/>
              </p:cNvSpPr>
              <p:nvPr/>
            </p:nvSpPr>
            <p:spPr bwMode="auto">
              <a:xfrm flipV="1">
                <a:off x="2155" y="1125"/>
                <a:ext cx="0" cy="58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814" name="Line 759">
                <a:extLst>
                  <a:ext uri="{FF2B5EF4-FFF2-40B4-BE49-F238E27FC236}">
                    <a16:creationId xmlns:a16="http://schemas.microsoft.com/office/drawing/2014/main" id="{A3BB829B-F233-4F7F-A650-1384041E3501}"/>
                  </a:ext>
                </a:extLst>
              </p:cNvPr>
              <p:cNvSpPr>
                <a:spLocks noChangeShapeType="1"/>
              </p:cNvSpPr>
              <p:nvPr/>
            </p:nvSpPr>
            <p:spPr bwMode="auto">
              <a:xfrm flipV="1">
                <a:off x="2155" y="1125"/>
                <a:ext cx="0" cy="58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815" name="Line 760">
                <a:extLst>
                  <a:ext uri="{FF2B5EF4-FFF2-40B4-BE49-F238E27FC236}">
                    <a16:creationId xmlns:a16="http://schemas.microsoft.com/office/drawing/2014/main" id="{7C3A7969-A437-4E08-8417-0CF01E8B174E}"/>
                  </a:ext>
                </a:extLst>
              </p:cNvPr>
              <p:cNvSpPr>
                <a:spLocks noChangeShapeType="1"/>
              </p:cNvSpPr>
              <p:nvPr/>
            </p:nvSpPr>
            <p:spPr bwMode="auto">
              <a:xfrm flipV="1">
                <a:off x="2155" y="1125"/>
                <a:ext cx="0" cy="58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816" name="Line 761">
                <a:extLst>
                  <a:ext uri="{FF2B5EF4-FFF2-40B4-BE49-F238E27FC236}">
                    <a16:creationId xmlns:a16="http://schemas.microsoft.com/office/drawing/2014/main" id="{3A69976D-1463-4260-B535-03D384F30530}"/>
                  </a:ext>
                </a:extLst>
              </p:cNvPr>
              <p:cNvSpPr>
                <a:spLocks noChangeShapeType="1"/>
              </p:cNvSpPr>
              <p:nvPr/>
            </p:nvSpPr>
            <p:spPr bwMode="auto">
              <a:xfrm flipV="1">
                <a:off x="2155" y="1125"/>
                <a:ext cx="0" cy="58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817" name="Line 762">
                <a:extLst>
                  <a:ext uri="{FF2B5EF4-FFF2-40B4-BE49-F238E27FC236}">
                    <a16:creationId xmlns:a16="http://schemas.microsoft.com/office/drawing/2014/main" id="{8DA1E017-4919-4E3C-BD8F-C7808DEE2ADB}"/>
                  </a:ext>
                </a:extLst>
              </p:cNvPr>
              <p:cNvSpPr>
                <a:spLocks noChangeShapeType="1"/>
              </p:cNvSpPr>
              <p:nvPr/>
            </p:nvSpPr>
            <p:spPr bwMode="auto">
              <a:xfrm flipV="1">
                <a:off x="2155" y="1125"/>
                <a:ext cx="0" cy="58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818" name="Line 763">
                <a:extLst>
                  <a:ext uri="{FF2B5EF4-FFF2-40B4-BE49-F238E27FC236}">
                    <a16:creationId xmlns:a16="http://schemas.microsoft.com/office/drawing/2014/main" id="{9C6BB340-7F9A-4D50-AF23-0ADFDF8F7B19}"/>
                  </a:ext>
                </a:extLst>
              </p:cNvPr>
              <p:cNvSpPr>
                <a:spLocks noChangeShapeType="1"/>
              </p:cNvSpPr>
              <p:nvPr/>
            </p:nvSpPr>
            <p:spPr bwMode="auto">
              <a:xfrm flipV="1">
                <a:off x="2155" y="1125"/>
                <a:ext cx="0" cy="58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819" name="Freeform 764">
                <a:extLst>
                  <a:ext uri="{FF2B5EF4-FFF2-40B4-BE49-F238E27FC236}">
                    <a16:creationId xmlns:a16="http://schemas.microsoft.com/office/drawing/2014/main" id="{7075B9E6-EAED-4E14-9DA3-82DAA8F25952}"/>
                  </a:ext>
                </a:extLst>
              </p:cNvPr>
              <p:cNvSpPr>
                <a:spLocks/>
              </p:cNvSpPr>
              <p:nvPr/>
            </p:nvSpPr>
            <p:spPr bwMode="auto">
              <a:xfrm>
                <a:off x="2219" y="1196"/>
                <a:ext cx="77" cy="0"/>
              </a:xfrm>
              <a:custGeom>
                <a:avLst/>
                <a:gdLst>
                  <a:gd name="T0" fmla="*/ 0 w 77"/>
                  <a:gd name="T1" fmla="*/ 4 w 77"/>
                  <a:gd name="T2" fmla="*/ 9 w 77"/>
                  <a:gd name="T3" fmla="*/ 9 w 77"/>
                  <a:gd name="T4" fmla="*/ 13 w 77"/>
                  <a:gd name="T5" fmla="*/ 18 w 77"/>
                  <a:gd name="T6" fmla="*/ 18 w 77"/>
                  <a:gd name="T7" fmla="*/ 22 w 77"/>
                  <a:gd name="T8" fmla="*/ 27 w 77"/>
                  <a:gd name="T9" fmla="*/ 27 w 77"/>
                  <a:gd name="T10" fmla="*/ 31 w 77"/>
                  <a:gd name="T11" fmla="*/ 36 w 77"/>
                  <a:gd name="T12" fmla="*/ 40 w 77"/>
                  <a:gd name="T13" fmla="*/ 40 w 77"/>
                  <a:gd name="T14" fmla="*/ 46 w 77"/>
                  <a:gd name="T15" fmla="*/ 50 w 77"/>
                  <a:gd name="T16" fmla="*/ 50 w 77"/>
                  <a:gd name="T17" fmla="*/ 55 w 77"/>
                  <a:gd name="T18" fmla="*/ 59 w 77"/>
                  <a:gd name="T19" fmla="*/ 59 w 77"/>
                  <a:gd name="T20" fmla="*/ 64 w 77"/>
                  <a:gd name="T21" fmla="*/ 68 w 77"/>
                  <a:gd name="T22" fmla="*/ 68 w 77"/>
                  <a:gd name="T23" fmla="*/ 73 w 77"/>
                  <a:gd name="T24" fmla="*/ 77 w 77"/>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77"/>
                  <a:gd name="T51" fmla="*/ 77 w 77"/>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77">
                    <a:moveTo>
                      <a:pt x="0" y="0"/>
                    </a:moveTo>
                    <a:lnTo>
                      <a:pt x="4" y="0"/>
                    </a:lnTo>
                    <a:lnTo>
                      <a:pt x="9" y="0"/>
                    </a:lnTo>
                    <a:lnTo>
                      <a:pt x="13" y="0"/>
                    </a:lnTo>
                    <a:lnTo>
                      <a:pt x="18" y="0"/>
                    </a:lnTo>
                    <a:lnTo>
                      <a:pt x="22" y="0"/>
                    </a:lnTo>
                    <a:lnTo>
                      <a:pt x="27" y="0"/>
                    </a:lnTo>
                    <a:lnTo>
                      <a:pt x="31" y="0"/>
                    </a:lnTo>
                    <a:lnTo>
                      <a:pt x="36" y="0"/>
                    </a:lnTo>
                    <a:lnTo>
                      <a:pt x="40" y="0"/>
                    </a:lnTo>
                    <a:lnTo>
                      <a:pt x="46" y="0"/>
                    </a:lnTo>
                    <a:lnTo>
                      <a:pt x="50" y="0"/>
                    </a:lnTo>
                    <a:lnTo>
                      <a:pt x="55" y="0"/>
                    </a:lnTo>
                    <a:lnTo>
                      <a:pt x="59" y="0"/>
                    </a:lnTo>
                    <a:lnTo>
                      <a:pt x="64" y="0"/>
                    </a:lnTo>
                    <a:lnTo>
                      <a:pt x="68" y="0"/>
                    </a:lnTo>
                    <a:lnTo>
                      <a:pt x="73" y="0"/>
                    </a:lnTo>
                    <a:lnTo>
                      <a:pt x="77" y="0"/>
                    </a:lnTo>
                  </a:path>
                </a:pathLst>
              </a:custGeom>
              <a:noFill/>
              <a:ln w="0">
                <a:solidFill>
                  <a:srgbClr val="3300FF"/>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820" name="Freeform 765">
                <a:extLst>
                  <a:ext uri="{FF2B5EF4-FFF2-40B4-BE49-F238E27FC236}">
                    <a16:creationId xmlns:a16="http://schemas.microsoft.com/office/drawing/2014/main" id="{3703B34E-981F-438C-9BF5-1617C5BA9F37}"/>
                  </a:ext>
                </a:extLst>
              </p:cNvPr>
              <p:cNvSpPr>
                <a:spLocks/>
              </p:cNvSpPr>
              <p:nvPr/>
            </p:nvSpPr>
            <p:spPr bwMode="auto">
              <a:xfrm>
                <a:off x="2192" y="1252"/>
                <a:ext cx="45" cy="0"/>
              </a:xfrm>
              <a:custGeom>
                <a:avLst/>
                <a:gdLst>
                  <a:gd name="T0" fmla="*/ 0 w 45"/>
                  <a:gd name="T1" fmla="*/ 0 w 45"/>
                  <a:gd name="T2" fmla="*/ 4 w 45"/>
                  <a:gd name="T3" fmla="*/ 4 w 45"/>
                  <a:gd name="T4" fmla="*/ 4 w 45"/>
                  <a:gd name="T5" fmla="*/ 9 w 45"/>
                  <a:gd name="T6" fmla="*/ 9 w 45"/>
                  <a:gd name="T7" fmla="*/ 13 w 45"/>
                  <a:gd name="T8" fmla="*/ 13 w 45"/>
                  <a:gd name="T9" fmla="*/ 18 w 45"/>
                  <a:gd name="T10" fmla="*/ 18 w 45"/>
                  <a:gd name="T11" fmla="*/ 22 w 45"/>
                  <a:gd name="T12" fmla="*/ 22 w 45"/>
                  <a:gd name="T13" fmla="*/ 22 w 45"/>
                  <a:gd name="T14" fmla="*/ 27 w 45"/>
                  <a:gd name="T15" fmla="*/ 27 w 45"/>
                  <a:gd name="T16" fmla="*/ 31 w 45"/>
                  <a:gd name="T17" fmla="*/ 31 w 45"/>
                  <a:gd name="T18" fmla="*/ 36 w 45"/>
                  <a:gd name="T19" fmla="*/ 36 w 45"/>
                  <a:gd name="T20" fmla="*/ 40 w 45"/>
                  <a:gd name="T21" fmla="*/ 40 w 45"/>
                  <a:gd name="T22" fmla="*/ 40 w 45"/>
                  <a:gd name="T23" fmla="*/ 45 w 45"/>
                  <a:gd name="T24" fmla="*/ 45 w 45"/>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45"/>
                  <a:gd name="T51" fmla="*/ 45 w 45"/>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45">
                    <a:moveTo>
                      <a:pt x="0" y="0"/>
                    </a:moveTo>
                    <a:lnTo>
                      <a:pt x="0" y="0"/>
                    </a:lnTo>
                    <a:lnTo>
                      <a:pt x="4" y="0"/>
                    </a:lnTo>
                    <a:lnTo>
                      <a:pt x="9" y="0"/>
                    </a:lnTo>
                    <a:lnTo>
                      <a:pt x="13" y="0"/>
                    </a:lnTo>
                    <a:lnTo>
                      <a:pt x="18" y="0"/>
                    </a:lnTo>
                    <a:lnTo>
                      <a:pt x="22" y="0"/>
                    </a:lnTo>
                    <a:lnTo>
                      <a:pt x="27" y="0"/>
                    </a:lnTo>
                    <a:lnTo>
                      <a:pt x="31" y="0"/>
                    </a:lnTo>
                    <a:lnTo>
                      <a:pt x="36" y="0"/>
                    </a:lnTo>
                    <a:lnTo>
                      <a:pt x="40" y="0"/>
                    </a:lnTo>
                    <a:lnTo>
                      <a:pt x="45" y="0"/>
                    </a:lnTo>
                  </a:path>
                </a:pathLst>
              </a:custGeom>
              <a:noFill/>
              <a:ln w="0">
                <a:solidFill>
                  <a:srgbClr val="3300FF"/>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821" name="Freeform 766">
                <a:extLst>
                  <a:ext uri="{FF2B5EF4-FFF2-40B4-BE49-F238E27FC236}">
                    <a16:creationId xmlns:a16="http://schemas.microsoft.com/office/drawing/2014/main" id="{BF18745C-72FC-496C-8293-69BE86F3CDF8}"/>
                  </a:ext>
                </a:extLst>
              </p:cNvPr>
              <p:cNvSpPr>
                <a:spLocks/>
              </p:cNvSpPr>
              <p:nvPr/>
            </p:nvSpPr>
            <p:spPr bwMode="auto">
              <a:xfrm>
                <a:off x="2210" y="1309"/>
                <a:ext cx="73" cy="0"/>
              </a:xfrm>
              <a:custGeom>
                <a:avLst/>
                <a:gdLst>
                  <a:gd name="T0" fmla="*/ 0 w 73"/>
                  <a:gd name="T1" fmla="*/ 4 w 73"/>
                  <a:gd name="T2" fmla="*/ 4 w 73"/>
                  <a:gd name="T3" fmla="*/ 9 w 73"/>
                  <a:gd name="T4" fmla="*/ 13 w 73"/>
                  <a:gd name="T5" fmla="*/ 13 w 73"/>
                  <a:gd name="T6" fmla="*/ 18 w 73"/>
                  <a:gd name="T7" fmla="*/ 22 w 73"/>
                  <a:gd name="T8" fmla="*/ 22 w 73"/>
                  <a:gd name="T9" fmla="*/ 27 w 73"/>
                  <a:gd name="T10" fmla="*/ 31 w 73"/>
                  <a:gd name="T11" fmla="*/ 36 w 73"/>
                  <a:gd name="T12" fmla="*/ 36 w 73"/>
                  <a:gd name="T13" fmla="*/ 40 w 73"/>
                  <a:gd name="T14" fmla="*/ 45 w 73"/>
                  <a:gd name="T15" fmla="*/ 45 w 73"/>
                  <a:gd name="T16" fmla="*/ 49 w 73"/>
                  <a:gd name="T17" fmla="*/ 55 w 73"/>
                  <a:gd name="T18" fmla="*/ 55 w 73"/>
                  <a:gd name="T19" fmla="*/ 59 w 73"/>
                  <a:gd name="T20" fmla="*/ 64 w 73"/>
                  <a:gd name="T21" fmla="*/ 64 w 73"/>
                  <a:gd name="T22" fmla="*/ 68 w 73"/>
                  <a:gd name="T23" fmla="*/ 73 w 73"/>
                  <a:gd name="T24" fmla="*/ 73 w 73"/>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73"/>
                  <a:gd name="T51" fmla="*/ 73 w 73"/>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73">
                    <a:moveTo>
                      <a:pt x="0" y="0"/>
                    </a:moveTo>
                    <a:lnTo>
                      <a:pt x="4" y="0"/>
                    </a:lnTo>
                    <a:lnTo>
                      <a:pt x="9" y="0"/>
                    </a:lnTo>
                    <a:lnTo>
                      <a:pt x="13" y="0"/>
                    </a:lnTo>
                    <a:lnTo>
                      <a:pt x="18" y="0"/>
                    </a:lnTo>
                    <a:lnTo>
                      <a:pt x="22" y="0"/>
                    </a:lnTo>
                    <a:lnTo>
                      <a:pt x="27" y="0"/>
                    </a:lnTo>
                    <a:lnTo>
                      <a:pt x="31" y="0"/>
                    </a:lnTo>
                    <a:lnTo>
                      <a:pt x="36" y="0"/>
                    </a:lnTo>
                    <a:lnTo>
                      <a:pt x="40" y="0"/>
                    </a:lnTo>
                    <a:lnTo>
                      <a:pt x="45" y="0"/>
                    </a:lnTo>
                    <a:lnTo>
                      <a:pt x="49" y="0"/>
                    </a:lnTo>
                    <a:lnTo>
                      <a:pt x="55" y="0"/>
                    </a:lnTo>
                    <a:lnTo>
                      <a:pt x="59" y="0"/>
                    </a:lnTo>
                    <a:lnTo>
                      <a:pt x="64" y="0"/>
                    </a:lnTo>
                    <a:lnTo>
                      <a:pt x="68" y="0"/>
                    </a:lnTo>
                    <a:lnTo>
                      <a:pt x="73" y="0"/>
                    </a:lnTo>
                  </a:path>
                </a:pathLst>
              </a:custGeom>
              <a:noFill/>
              <a:ln w="0">
                <a:solidFill>
                  <a:srgbClr val="3300FF"/>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822" name="Freeform 767">
                <a:extLst>
                  <a:ext uri="{FF2B5EF4-FFF2-40B4-BE49-F238E27FC236}">
                    <a16:creationId xmlns:a16="http://schemas.microsoft.com/office/drawing/2014/main" id="{8AE6E320-0FFC-40C5-A924-C3B91643A1E3}"/>
                  </a:ext>
                </a:extLst>
              </p:cNvPr>
              <p:cNvSpPr>
                <a:spLocks/>
              </p:cNvSpPr>
              <p:nvPr/>
            </p:nvSpPr>
            <p:spPr bwMode="auto">
              <a:xfrm>
                <a:off x="2187" y="1366"/>
                <a:ext cx="36" cy="0"/>
              </a:xfrm>
              <a:custGeom>
                <a:avLst/>
                <a:gdLst>
                  <a:gd name="T0" fmla="*/ 0 w 36"/>
                  <a:gd name="T1" fmla="*/ 0 w 36"/>
                  <a:gd name="T2" fmla="*/ 5 w 36"/>
                  <a:gd name="T3" fmla="*/ 5 w 36"/>
                  <a:gd name="T4" fmla="*/ 5 w 36"/>
                  <a:gd name="T5" fmla="*/ 9 w 36"/>
                  <a:gd name="T6" fmla="*/ 9 w 36"/>
                  <a:gd name="T7" fmla="*/ 9 w 36"/>
                  <a:gd name="T8" fmla="*/ 14 w 36"/>
                  <a:gd name="T9" fmla="*/ 14 w 36"/>
                  <a:gd name="T10" fmla="*/ 14 w 36"/>
                  <a:gd name="T11" fmla="*/ 18 w 36"/>
                  <a:gd name="T12" fmla="*/ 18 w 36"/>
                  <a:gd name="T13" fmla="*/ 18 w 36"/>
                  <a:gd name="T14" fmla="*/ 23 w 36"/>
                  <a:gd name="T15" fmla="*/ 23 w 36"/>
                  <a:gd name="T16" fmla="*/ 23 w 36"/>
                  <a:gd name="T17" fmla="*/ 27 w 36"/>
                  <a:gd name="T18" fmla="*/ 27 w 36"/>
                  <a:gd name="T19" fmla="*/ 27 w 36"/>
                  <a:gd name="T20" fmla="*/ 32 w 36"/>
                  <a:gd name="T21" fmla="*/ 32 w 36"/>
                  <a:gd name="T22" fmla="*/ 32 w 36"/>
                  <a:gd name="T23" fmla="*/ 36 w 36"/>
                  <a:gd name="T24" fmla="*/ 36 w 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36"/>
                  <a:gd name="T51" fmla="*/ 36 w 36"/>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36">
                    <a:moveTo>
                      <a:pt x="0" y="0"/>
                    </a:moveTo>
                    <a:lnTo>
                      <a:pt x="0" y="0"/>
                    </a:lnTo>
                    <a:lnTo>
                      <a:pt x="5" y="0"/>
                    </a:lnTo>
                    <a:lnTo>
                      <a:pt x="9" y="0"/>
                    </a:lnTo>
                    <a:lnTo>
                      <a:pt x="14" y="0"/>
                    </a:lnTo>
                    <a:lnTo>
                      <a:pt x="18" y="0"/>
                    </a:lnTo>
                    <a:lnTo>
                      <a:pt x="23" y="0"/>
                    </a:lnTo>
                    <a:lnTo>
                      <a:pt x="27" y="0"/>
                    </a:lnTo>
                    <a:lnTo>
                      <a:pt x="32" y="0"/>
                    </a:lnTo>
                    <a:lnTo>
                      <a:pt x="36" y="0"/>
                    </a:lnTo>
                  </a:path>
                </a:pathLst>
              </a:custGeom>
              <a:noFill/>
              <a:ln w="0">
                <a:solidFill>
                  <a:srgbClr val="3300FF"/>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823" name="Freeform 768">
                <a:extLst>
                  <a:ext uri="{FF2B5EF4-FFF2-40B4-BE49-F238E27FC236}">
                    <a16:creationId xmlns:a16="http://schemas.microsoft.com/office/drawing/2014/main" id="{632F2DAA-8130-4212-A5E3-D38CCC3723A3}"/>
                  </a:ext>
                </a:extLst>
              </p:cNvPr>
              <p:cNvSpPr>
                <a:spLocks/>
              </p:cNvSpPr>
              <p:nvPr/>
            </p:nvSpPr>
            <p:spPr bwMode="auto">
              <a:xfrm>
                <a:off x="2196" y="1422"/>
                <a:ext cx="63" cy="0"/>
              </a:xfrm>
              <a:custGeom>
                <a:avLst/>
                <a:gdLst>
                  <a:gd name="T0" fmla="*/ 0 w 63"/>
                  <a:gd name="T1" fmla="*/ 0 w 63"/>
                  <a:gd name="T2" fmla="*/ 5 w 63"/>
                  <a:gd name="T3" fmla="*/ 9 w 63"/>
                  <a:gd name="T4" fmla="*/ 9 w 63"/>
                  <a:gd name="T5" fmla="*/ 14 w 63"/>
                  <a:gd name="T6" fmla="*/ 14 w 63"/>
                  <a:gd name="T7" fmla="*/ 18 w 63"/>
                  <a:gd name="T8" fmla="*/ 23 w 63"/>
                  <a:gd name="T9" fmla="*/ 23 w 63"/>
                  <a:gd name="T10" fmla="*/ 27 w 63"/>
                  <a:gd name="T11" fmla="*/ 27 w 63"/>
                  <a:gd name="T12" fmla="*/ 32 w 63"/>
                  <a:gd name="T13" fmla="*/ 32 w 63"/>
                  <a:gd name="T14" fmla="*/ 36 w 63"/>
                  <a:gd name="T15" fmla="*/ 41 w 63"/>
                  <a:gd name="T16" fmla="*/ 41 w 63"/>
                  <a:gd name="T17" fmla="*/ 45 w 63"/>
                  <a:gd name="T18" fmla="*/ 45 w 63"/>
                  <a:gd name="T19" fmla="*/ 50 w 63"/>
                  <a:gd name="T20" fmla="*/ 54 w 63"/>
                  <a:gd name="T21" fmla="*/ 54 w 63"/>
                  <a:gd name="T22" fmla="*/ 59 w 63"/>
                  <a:gd name="T23" fmla="*/ 59 w 63"/>
                  <a:gd name="T24" fmla="*/ 63 w 63"/>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63"/>
                  <a:gd name="T51" fmla="*/ 63 w 63"/>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63">
                    <a:moveTo>
                      <a:pt x="0" y="0"/>
                    </a:moveTo>
                    <a:lnTo>
                      <a:pt x="0" y="0"/>
                    </a:lnTo>
                    <a:lnTo>
                      <a:pt x="5" y="0"/>
                    </a:lnTo>
                    <a:lnTo>
                      <a:pt x="9" y="0"/>
                    </a:lnTo>
                    <a:lnTo>
                      <a:pt x="14" y="0"/>
                    </a:lnTo>
                    <a:lnTo>
                      <a:pt x="18" y="0"/>
                    </a:lnTo>
                    <a:lnTo>
                      <a:pt x="23" y="0"/>
                    </a:lnTo>
                    <a:lnTo>
                      <a:pt x="27" y="0"/>
                    </a:lnTo>
                    <a:lnTo>
                      <a:pt x="32" y="0"/>
                    </a:lnTo>
                    <a:lnTo>
                      <a:pt x="36" y="0"/>
                    </a:lnTo>
                    <a:lnTo>
                      <a:pt x="41" y="0"/>
                    </a:lnTo>
                    <a:lnTo>
                      <a:pt x="45" y="0"/>
                    </a:lnTo>
                    <a:lnTo>
                      <a:pt x="50" y="0"/>
                    </a:lnTo>
                    <a:lnTo>
                      <a:pt x="54" y="0"/>
                    </a:lnTo>
                    <a:lnTo>
                      <a:pt x="59" y="0"/>
                    </a:lnTo>
                    <a:lnTo>
                      <a:pt x="63" y="0"/>
                    </a:lnTo>
                  </a:path>
                </a:pathLst>
              </a:custGeom>
              <a:noFill/>
              <a:ln w="0">
                <a:solidFill>
                  <a:srgbClr val="3300FF"/>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824" name="Freeform 769">
                <a:extLst>
                  <a:ext uri="{FF2B5EF4-FFF2-40B4-BE49-F238E27FC236}">
                    <a16:creationId xmlns:a16="http://schemas.microsoft.com/office/drawing/2014/main" id="{5F30FF8B-E466-431A-96ED-041C3D918495}"/>
                  </a:ext>
                </a:extLst>
              </p:cNvPr>
              <p:cNvSpPr>
                <a:spLocks/>
              </p:cNvSpPr>
              <p:nvPr/>
            </p:nvSpPr>
            <p:spPr bwMode="auto">
              <a:xfrm>
                <a:off x="2205" y="1474"/>
                <a:ext cx="64" cy="0"/>
              </a:xfrm>
              <a:custGeom>
                <a:avLst/>
                <a:gdLst>
                  <a:gd name="T0" fmla="*/ 0 w 64"/>
                  <a:gd name="T1" fmla="*/ 5 w 64"/>
                  <a:gd name="T2" fmla="*/ 5 w 64"/>
                  <a:gd name="T3" fmla="*/ 9 w 64"/>
                  <a:gd name="T4" fmla="*/ 14 w 64"/>
                  <a:gd name="T5" fmla="*/ 14 w 64"/>
                  <a:gd name="T6" fmla="*/ 18 w 64"/>
                  <a:gd name="T7" fmla="*/ 18 w 64"/>
                  <a:gd name="T8" fmla="*/ 23 w 64"/>
                  <a:gd name="T9" fmla="*/ 27 w 64"/>
                  <a:gd name="T10" fmla="*/ 27 w 64"/>
                  <a:gd name="T11" fmla="*/ 32 w 64"/>
                  <a:gd name="T12" fmla="*/ 32 w 64"/>
                  <a:gd name="T13" fmla="*/ 36 w 64"/>
                  <a:gd name="T14" fmla="*/ 41 w 64"/>
                  <a:gd name="T15" fmla="*/ 41 w 64"/>
                  <a:gd name="T16" fmla="*/ 45 w 64"/>
                  <a:gd name="T17" fmla="*/ 45 w 64"/>
                  <a:gd name="T18" fmla="*/ 50 w 64"/>
                  <a:gd name="T19" fmla="*/ 50 w 64"/>
                  <a:gd name="T20" fmla="*/ 54 w 64"/>
                  <a:gd name="T21" fmla="*/ 60 w 64"/>
                  <a:gd name="T22" fmla="*/ 60 w 64"/>
                  <a:gd name="T23" fmla="*/ 64 w 64"/>
                  <a:gd name="T24" fmla="*/ 64 w 64"/>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64"/>
                  <a:gd name="T51" fmla="*/ 64 w 64"/>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64">
                    <a:moveTo>
                      <a:pt x="0" y="0"/>
                    </a:moveTo>
                    <a:lnTo>
                      <a:pt x="5" y="0"/>
                    </a:lnTo>
                    <a:lnTo>
                      <a:pt x="9" y="0"/>
                    </a:lnTo>
                    <a:lnTo>
                      <a:pt x="14" y="0"/>
                    </a:lnTo>
                    <a:lnTo>
                      <a:pt x="18" y="0"/>
                    </a:lnTo>
                    <a:lnTo>
                      <a:pt x="23" y="0"/>
                    </a:lnTo>
                    <a:lnTo>
                      <a:pt x="27" y="0"/>
                    </a:lnTo>
                    <a:lnTo>
                      <a:pt x="32" y="0"/>
                    </a:lnTo>
                    <a:lnTo>
                      <a:pt x="36" y="0"/>
                    </a:lnTo>
                    <a:lnTo>
                      <a:pt x="41" y="0"/>
                    </a:lnTo>
                    <a:lnTo>
                      <a:pt x="45" y="0"/>
                    </a:lnTo>
                    <a:lnTo>
                      <a:pt x="50" y="0"/>
                    </a:lnTo>
                    <a:lnTo>
                      <a:pt x="54" y="0"/>
                    </a:lnTo>
                    <a:lnTo>
                      <a:pt x="60" y="0"/>
                    </a:lnTo>
                    <a:lnTo>
                      <a:pt x="64" y="0"/>
                    </a:lnTo>
                  </a:path>
                </a:pathLst>
              </a:custGeom>
              <a:noFill/>
              <a:ln w="0">
                <a:solidFill>
                  <a:srgbClr val="3300FF"/>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825" name="Freeform 770">
                <a:extLst>
                  <a:ext uri="{FF2B5EF4-FFF2-40B4-BE49-F238E27FC236}">
                    <a16:creationId xmlns:a16="http://schemas.microsoft.com/office/drawing/2014/main" id="{71F0B899-F99A-44CA-B267-1F2C1A45CCBC}"/>
                  </a:ext>
                </a:extLst>
              </p:cNvPr>
              <p:cNvSpPr>
                <a:spLocks/>
              </p:cNvSpPr>
              <p:nvPr/>
            </p:nvSpPr>
            <p:spPr bwMode="auto">
              <a:xfrm>
                <a:off x="2292" y="1531"/>
                <a:ext cx="166" cy="0"/>
              </a:xfrm>
              <a:custGeom>
                <a:avLst/>
                <a:gdLst>
                  <a:gd name="T0" fmla="*/ 0 w 166"/>
                  <a:gd name="T1" fmla="*/ 4 w 166"/>
                  <a:gd name="T2" fmla="*/ 13 w 166"/>
                  <a:gd name="T3" fmla="*/ 18 w 166"/>
                  <a:gd name="T4" fmla="*/ 27 w 166"/>
                  <a:gd name="T5" fmla="*/ 31 w 166"/>
                  <a:gd name="T6" fmla="*/ 40 w 166"/>
                  <a:gd name="T7" fmla="*/ 45 w 166"/>
                  <a:gd name="T8" fmla="*/ 54 w 166"/>
                  <a:gd name="T9" fmla="*/ 63 w 166"/>
                  <a:gd name="T10" fmla="*/ 67 w 166"/>
                  <a:gd name="T11" fmla="*/ 76 w 166"/>
                  <a:gd name="T12" fmla="*/ 81 w 166"/>
                  <a:gd name="T13" fmla="*/ 90 w 166"/>
                  <a:gd name="T14" fmla="*/ 94 w 166"/>
                  <a:gd name="T15" fmla="*/ 103 w 166"/>
                  <a:gd name="T16" fmla="*/ 108 w 166"/>
                  <a:gd name="T17" fmla="*/ 117 w 166"/>
                  <a:gd name="T18" fmla="*/ 121 w 166"/>
                  <a:gd name="T19" fmla="*/ 130 w 166"/>
                  <a:gd name="T20" fmla="*/ 139 w 166"/>
                  <a:gd name="T21" fmla="*/ 144 w 166"/>
                  <a:gd name="T22" fmla="*/ 153 w 166"/>
                  <a:gd name="T23" fmla="*/ 157 w 166"/>
                  <a:gd name="T24" fmla="*/ 166 w 16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166"/>
                  <a:gd name="T51" fmla="*/ 166 w 166"/>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166">
                    <a:moveTo>
                      <a:pt x="0" y="0"/>
                    </a:moveTo>
                    <a:lnTo>
                      <a:pt x="4" y="0"/>
                    </a:lnTo>
                    <a:lnTo>
                      <a:pt x="13" y="0"/>
                    </a:lnTo>
                    <a:lnTo>
                      <a:pt x="18" y="0"/>
                    </a:lnTo>
                    <a:lnTo>
                      <a:pt x="27" y="0"/>
                    </a:lnTo>
                    <a:lnTo>
                      <a:pt x="31" y="0"/>
                    </a:lnTo>
                    <a:lnTo>
                      <a:pt x="40" y="0"/>
                    </a:lnTo>
                    <a:lnTo>
                      <a:pt x="45" y="0"/>
                    </a:lnTo>
                    <a:lnTo>
                      <a:pt x="54" y="0"/>
                    </a:lnTo>
                    <a:lnTo>
                      <a:pt x="63" y="0"/>
                    </a:lnTo>
                    <a:lnTo>
                      <a:pt x="67" y="0"/>
                    </a:lnTo>
                    <a:lnTo>
                      <a:pt x="76" y="0"/>
                    </a:lnTo>
                    <a:lnTo>
                      <a:pt x="81" y="0"/>
                    </a:lnTo>
                    <a:lnTo>
                      <a:pt x="90" y="0"/>
                    </a:lnTo>
                    <a:lnTo>
                      <a:pt x="94" y="0"/>
                    </a:lnTo>
                    <a:lnTo>
                      <a:pt x="103" y="0"/>
                    </a:lnTo>
                    <a:lnTo>
                      <a:pt x="108" y="0"/>
                    </a:lnTo>
                    <a:lnTo>
                      <a:pt x="117" y="0"/>
                    </a:lnTo>
                    <a:lnTo>
                      <a:pt x="121" y="0"/>
                    </a:lnTo>
                    <a:lnTo>
                      <a:pt x="130" y="0"/>
                    </a:lnTo>
                    <a:lnTo>
                      <a:pt x="139" y="0"/>
                    </a:lnTo>
                    <a:lnTo>
                      <a:pt x="144" y="0"/>
                    </a:lnTo>
                    <a:lnTo>
                      <a:pt x="153" y="0"/>
                    </a:lnTo>
                    <a:lnTo>
                      <a:pt x="157" y="0"/>
                    </a:lnTo>
                    <a:lnTo>
                      <a:pt x="166" y="0"/>
                    </a:lnTo>
                  </a:path>
                </a:pathLst>
              </a:custGeom>
              <a:noFill/>
              <a:ln w="0">
                <a:solidFill>
                  <a:srgbClr val="3300FF"/>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826" name="Freeform 771">
                <a:extLst>
                  <a:ext uri="{FF2B5EF4-FFF2-40B4-BE49-F238E27FC236}">
                    <a16:creationId xmlns:a16="http://schemas.microsoft.com/office/drawing/2014/main" id="{E305F7AB-2801-4EC5-A280-04415BFEC10F}"/>
                  </a:ext>
                </a:extLst>
              </p:cNvPr>
              <p:cNvSpPr>
                <a:spLocks/>
              </p:cNvSpPr>
              <p:nvPr/>
            </p:nvSpPr>
            <p:spPr bwMode="auto">
              <a:xfrm>
                <a:off x="2680" y="1587"/>
                <a:ext cx="100" cy="0"/>
              </a:xfrm>
              <a:custGeom>
                <a:avLst/>
                <a:gdLst>
                  <a:gd name="T0" fmla="*/ 0 w 100"/>
                  <a:gd name="T1" fmla="*/ 4 w 100"/>
                  <a:gd name="T2" fmla="*/ 9 w 100"/>
                  <a:gd name="T3" fmla="*/ 13 w 100"/>
                  <a:gd name="T4" fmla="*/ 13 w 100"/>
                  <a:gd name="T5" fmla="*/ 18 w 100"/>
                  <a:gd name="T6" fmla="*/ 22 w 100"/>
                  <a:gd name="T7" fmla="*/ 27 w 100"/>
                  <a:gd name="T8" fmla="*/ 31 w 100"/>
                  <a:gd name="T9" fmla="*/ 36 w 100"/>
                  <a:gd name="T10" fmla="*/ 41 w 100"/>
                  <a:gd name="T11" fmla="*/ 45 w 100"/>
                  <a:gd name="T12" fmla="*/ 50 w 100"/>
                  <a:gd name="T13" fmla="*/ 54 w 100"/>
                  <a:gd name="T14" fmla="*/ 59 w 100"/>
                  <a:gd name="T15" fmla="*/ 63 w 100"/>
                  <a:gd name="T16" fmla="*/ 63 w 100"/>
                  <a:gd name="T17" fmla="*/ 68 w 100"/>
                  <a:gd name="T18" fmla="*/ 72 w 100"/>
                  <a:gd name="T19" fmla="*/ 77 w 100"/>
                  <a:gd name="T20" fmla="*/ 81 w 100"/>
                  <a:gd name="T21" fmla="*/ 86 w 100"/>
                  <a:gd name="T22" fmla="*/ 91 w 100"/>
                  <a:gd name="T23" fmla="*/ 96 w 100"/>
                  <a:gd name="T24" fmla="*/ 100 w 100"/>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100"/>
                  <a:gd name="T51" fmla="*/ 100 w 100"/>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100">
                    <a:moveTo>
                      <a:pt x="0" y="0"/>
                    </a:moveTo>
                    <a:lnTo>
                      <a:pt x="4" y="0"/>
                    </a:lnTo>
                    <a:lnTo>
                      <a:pt x="9" y="0"/>
                    </a:lnTo>
                    <a:lnTo>
                      <a:pt x="13" y="0"/>
                    </a:lnTo>
                    <a:lnTo>
                      <a:pt x="18" y="0"/>
                    </a:lnTo>
                    <a:lnTo>
                      <a:pt x="22" y="0"/>
                    </a:lnTo>
                    <a:lnTo>
                      <a:pt x="27" y="0"/>
                    </a:lnTo>
                    <a:lnTo>
                      <a:pt x="31" y="0"/>
                    </a:lnTo>
                    <a:lnTo>
                      <a:pt x="36" y="0"/>
                    </a:lnTo>
                    <a:lnTo>
                      <a:pt x="41" y="0"/>
                    </a:lnTo>
                    <a:lnTo>
                      <a:pt x="45" y="0"/>
                    </a:lnTo>
                    <a:lnTo>
                      <a:pt x="50" y="0"/>
                    </a:lnTo>
                    <a:lnTo>
                      <a:pt x="54" y="0"/>
                    </a:lnTo>
                    <a:lnTo>
                      <a:pt x="59" y="0"/>
                    </a:lnTo>
                    <a:lnTo>
                      <a:pt x="63" y="0"/>
                    </a:lnTo>
                    <a:lnTo>
                      <a:pt x="68" y="0"/>
                    </a:lnTo>
                    <a:lnTo>
                      <a:pt x="72" y="0"/>
                    </a:lnTo>
                    <a:lnTo>
                      <a:pt x="77" y="0"/>
                    </a:lnTo>
                    <a:lnTo>
                      <a:pt x="81" y="0"/>
                    </a:lnTo>
                    <a:lnTo>
                      <a:pt x="86" y="0"/>
                    </a:lnTo>
                    <a:lnTo>
                      <a:pt x="91" y="0"/>
                    </a:lnTo>
                    <a:lnTo>
                      <a:pt x="96" y="0"/>
                    </a:lnTo>
                    <a:lnTo>
                      <a:pt x="100" y="0"/>
                    </a:lnTo>
                  </a:path>
                </a:pathLst>
              </a:custGeom>
              <a:noFill/>
              <a:ln w="0">
                <a:solidFill>
                  <a:srgbClr val="3300FF"/>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827" name="Freeform 772">
                <a:extLst>
                  <a:ext uri="{FF2B5EF4-FFF2-40B4-BE49-F238E27FC236}">
                    <a16:creationId xmlns:a16="http://schemas.microsoft.com/office/drawing/2014/main" id="{784984AC-F407-4836-829C-F4C567BD32D8}"/>
                  </a:ext>
                </a:extLst>
              </p:cNvPr>
              <p:cNvSpPr>
                <a:spLocks/>
              </p:cNvSpPr>
              <p:nvPr/>
            </p:nvSpPr>
            <p:spPr bwMode="auto">
              <a:xfrm>
                <a:off x="2969" y="1644"/>
                <a:ext cx="0" cy="0"/>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60000 65536"/>
                  <a:gd name="T19" fmla="*/ 0 60000 65536"/>
                  <a:gd name="T20"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 ang="T9">
                    <a:pos x="0" y="0"/>
                  </a:cxn>
                  <a:cxn ang="T10">
                    <a:pos x="0" y="0"/>
                  </a:cxn>
                  <a:cxn ang="T11">
                    <a:pos x="0" y="0"/>
                  </a:cxn>
                  <a:cxn ang="T12">
                    <a:pos x="0" y="0"/>
                  </a:cxn>
                  <a:cxn ang="T13">
                    <a:pos x="0" y="0"/>
                  </a:cxn>
                  <a:cxn ang="T14">
                    <a:pos x="0" y="0"/>
                  </a:cxn>
                  <a:cxn ang="T15">
                    <a:pos x="0" y="0"/>
                  </a:cxn>
                  <a:cxn ang="T16">
                    <a:pos x="0" y="0"/>
                  </a:cxn>
                  <a:cxn ang="T17">
                    <a:pos x="0" y="0"/>
                  </a:cxn>
                  <a:cxn ang="T18">
                    <a:pos x="0" y="0"/>
                  </a:cxn>
                  <a:cxn ang="T19">
                    <a:pos x="0" y="0"/>
                  </a:cxn>
                  <a:cxn ang="T20">
                    <a:pos x="0" y="0"/>
                  </a:cxn>
                </a:cxnLst>
                <a:rect l="0" t="0" r="0" b="0"/>
                <a:pathLst>
                  <a:path>
                    <a:moveTo>
                      <a:pt x="0" y="0"/>
                    </a:moveTo>
                    <a:lnTo>
                      <a:pt x="0" y="0"/>
                    </a:lnTo>
                  </a:path>
                </a:pathLst>
              </a:custGeom>
              <a:noFill/>
              <a:ln w="0">
                <a:solidFill>
                  <a:srgbClr val="3300FF"/>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828" name="Freeform 773">
                <a:extLst>
                  <a:ext uri="{FF2B5EF4-FFF2-40B4-BE49-F238E27FC236}">
                    <a16:creationId xmlns:a16="http://schemas.microsoft.com/office/drawing/2014/main" id="{B9ACB210-6B77-4E7F-8D11-6DAC9F00C111}"/>
                  </a:ext>
                </a:extLst>
              </p:cNvPr>
              <p:cNvSpPr>
                <a:spLocks/>
              </p:cNvSpPr>
              <p:nvPr/>
            </p:nvSpPr>
            <p:spPr bwMode="auto">
              <a:xfrm>
                <a:off x="2969" y="1710"/>
                <a:ext cx="0" cy="0"/>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60000 65536"/>
                  <a:gd name="T19" fmla="*/ 0 60000 65536"/>
                  <a:gd name="T20"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 ang="T9">
                    <a:pos x="0" y="0"/>
                  </a:cxn>
                  <a:cxn ang="T10">
                    <a:pos x="0" y="0"/>
                  </a:cxn>
                  <a:cxn ang="T11">
                    <a:pos x="0" y="0"/>
                  </a:cxn>
                  <a:cxn ang="T12">
                    <a:pos x="0" y="0"/>
                  </a:cxn>
                  <a:cxn ang="T13">
                    <a:pos x="0" y="0"/>
                  </a:cxn>
                  <a:cxn ang="T14">
                    <a:pos x="0" y="0"/>
                  </a:cxn>
                  <a:cxn ang="T15">
                    <a:pos x="0" y="0"/>
                  </a:cxn>
                  <a:cxn ang="T16">
                    <a:pos x="0" y="0"/>
                  </a:cxn>
                  <a:cxn ang="T17">
                    <a:pos x="0" y="0"/>
                  </a:cxn>
                  <a:cxn ang="T18">
                    <a:pos x="0" y="0"/>
                  </a:cxn>
                  <a:cxn ang="T19">
                    <a:pos x="0" y="0"/>
                  </a:cxn>
                  <a:cxn ang="T20">
                    <a:pos x="0" y="0"/>
                  </a:cxn>
                </a:cxnLst>
                <a:rect l="0" t="0" r="0" b="0"/>
                <a:pathLst>
                  <a:path>
                    <a:moveTo>
                      <a:pt x="0" y="0"/>
                    </a:moveTo>
                    <a:lnTo>
                      <a:pt x="0" y="0"/>
                    </a:lnTo>
                  </a:path>
                </a:pathLst>
              </a:custGeom>
              <a:noFill/>
              <a:ln w="0">
                <a:solidFill>
                  <a:srgbClr val="3300FF"/>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829" name="Oval 774">
                <a:extLst>
                  <a:ext uri="{FF2B5EF4-FFF2-40B4-BE49-F238E27FC236}">
                    <a16:creationId xmlns:a16="http://schemas.microsoft.com/office/drawing/2014/main" id="{7095ECCA-9201-4559-A56C-F61F0112EB36}"/>
                  </a:ext>
                </a:extLst>
              </p:cNvPr>
              <p:cNvSpPr>
                <a:spLocks noChangeArrowheads="1"/>
              </p:cNvSpPr>
              <p:nvPr/>
            </p:nvSpPr>
            <p:spPr bwMode="auto">
              <a:xfrm>
                <a:off x="2241" y="1182"/>
                <a:ext cx="33" cy="32"/>
              </a:xfrm>
              <a:prstGeom prst="ellipse">
                <a:avLst/>
              </a:prstGeom>
              <a:solidFill>
                <a:srgbClr val="000000"/>
              </a:solidFill>
              <a:ln w="0">
                <a:solidFill>
                  <a:srgbClr val="000000"/>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830" name="Oval 775">
                <a:extLst>
                  <a:ext uri="{FF2B5EF4-FFF2-40B4-BE49-F238E27FC236}">
                    <a16:creationId xmlns:a16="http://schemas.microsoft.com/office/drawing/2014/main" id="{DF3A62B4-2044-44AA-9A24-99AAEC3C9EE5}"/>
                  </a:ext>
                </a:extLst>
              </p:cNvPr>
              <p:cNvSpPr>
                <a:spLocks noChangeArrowheads="1"/>
              </p:cNvSpPr>
              <p:nvPr/>
            </p:nvSpPr>
            <p:spPr bwMode="auto">
              <a:xfrm>
                <a:off x="2201" y="1238"/>
                <a:ext cx="31" cy="34"/>
              </a:xfrm>
              <a:prstGeom prst="ellipse">
                <a:avLst/>
              </a:prstGeom>
              <a:solidFill>
                <a:srgbClr val="000000"/>
              </a:solidFill>
              <a:ln w="0">
                <a:solidFill>
                  <a:srgbClr val="000000"/>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831" name="Oval 776">
                <a:extLst>
                  <a:ext uri="{FF2B5EF4-FFF2-40B4-BE49-F238E27FC236}">
                    <a16:creationId xmlns:a16="http://schemas.microsoft.com/office/drawing/2014/main" id="{1156BF56-A871-4164-8F39-44EFA8AB0B36}"/>
                  </a:ext>
                </a:extLst>
              </p:cNvPr>
              <p:cNvSpPr>
                <a:spLocks noChangeArrowheads="1"/>
              </p:cNvSpPr>
              <p:nvPr/>
            </p:nvSpPr>
            <p:spPr bwMode="auto">
              <a:xfrm>
                <a:off x="2232" y="1290"/>
                <a:ext cx="33" cy="33"/>
              </a:xfrm>
              <a:prstGeom prst="ellipse">
                <a:avLst/>
              </a:prstGeom>
              <a:solidFill>
                <a:srgbClr val="000000"/>
              </a:solidFill>
              <a:ln w="0">
                <a:solidFill>
                  <a:srgbClr val="000000"/>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832" name="Oval 777">
                <a:extLst>
                  <a:ext uri="{FF2B5EF4-FFF2-40B4-BE49-F238E27FC236}">
                    <a16:creationId xmlns:a16="http://schemas.microsoft.com/office/drawing/2014/main" id="{EE80828A-A7A6-4408-AFFA-E960BF2799B7}"/>
                  </a:ext>
                </a:extLst>
              </p:cNvPr>
              <p:cNvSpPr>
                <a:spLocks noChangeArrowheads="1"/>
              </p:cNvSpPr>
              <p:nvPr/>
            </p:nvSpPr>
            <p:spPr bwMode="auto">
              <a:xfrm>
                <a:off x="2192" y="1346"/>
                <a:ext cx="31" cy="34"/>
              </a:xfrm>
              <a:prstGeom prst="ellipse">
                <a:avLst/>
              </a:prstGeom>
              <a:solidFill>
                <a:srgbClr val="000000"/>
              </a:solidFill>
              <a:ln w="0">
                <a:solidFill>
                  <a:srgbClr val="000000"/>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833" name="Oval 778">
                <a:extLst>
                  <a:ext uri="{FF2B5EF4-FFF2-40B4-BE49-F238E27FC236}">
                    <a16:creationId xmlns:a16="http://schemas.microsoft.com/office/drawing/2014/main" id="{15A541BA-34F7-4D80-96A7-05FBFEFEF9C8}"/>
                  </a:ext>
                </a:extLst>
              </p:cNvPr>
              <p:cNvSpPr>
                <a:spLocks noChangeArrowheads="1"/>
              </p:cNvSpPr>
              <p:nvPr/>
            </p:nvSpPr>
            <p:spPr bwMode="auto">
              <a:xfrm>
                <a:off x="2210" y="1403"/>
                <a:ext cx="31" cy="34"/>
              </a:xfrm>
              <a:prstGeom prst="ellipse">
                <a:avLst/>
              </a:prstGeom>
              <a:solidFill>
                <a:srgbClr val="000000"/>
              </a:solidFill>
              <a:ln w="0">
                <a:solidFill>
                  <a:srgbClr val="000000"/>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834" name="Oval 779">
                <a:extLst>
                  <a:ext uri="{FF2B5EF4-FFF2-40B4-BE49-F238E27FC236}">
                    <a16:creationId xmlns:a16="http://schemas.microsoft.com/office/drawing/2014/main" id="{1D2805F9-1F23-4986-AFC8-31F753146161}"/>
                  </a:ext>
                </a:extLst>
              </p:cNvPr>
              <p:cNvSpPr>
                <a:spLocks noChangeArrowheads="1"/>
              </p:cNvSpPr>
              <p:nvPr/>
            </p:nvSpPr>
            <p:spPr bwMode="auto">
              <a:xfrm>
                <a:off x="2223" y="1460"/>
                <a:ext cx="32" cy="33"/>
              </a:xfrm>
              <a:prstGeom prst="ellipse">
                <a:avLst/>
              </a:prstGeom>
              <a:solidFill>
                <a:srgbClr val="000000"/>
              </a:solidFill>
              <a:ln w="0">
                <a:solidFill>
                  <a:srgbClr val="000000"/>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835" name="Oval 780">
                <a:extLst>
                  <a:ext uri="{FF2B5EF4-FFF2-40B4-BE49-F238E27FC236}">
                    <a16:creationId xmlns:a16="http://schemas.microsoft.com/office/drawing/2014/main" id="{7F405283-ED3D-466E-95EB-C15B0C17CCE2}"/>
                  </a:ext>
                </a:extLst>
              </p:cNvPr>
              <p:cNvSpPr>
                <a:spLocks noChangeArrowheads="1"/>
              </p:cNvSpPr>
              <p:nvPr/>
            </p:nvSpPr>
            <p:spPr bwMode="auto">
              <a:xfrm>
                <a:off x="2359" y="1517"/>
                <a:ext cx="32" cy="32"/>
              </a:xfrm>
              <a:prstGeom prst="ellipse">
                <a:avLst/>
              </a:prstGeom>
              <a:solidFill>
                <a:srgbClr val="000000"/>
              </a:solidFill>
              <a:ln w="0">
                <a:solidFill>
                  <a:srgbClr val="000000"/>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836" name="Oval 781">
                <a:extLst>
                  <a:ext uri="{FF2B5EF4-FFF2-40B4-BE49-F238E27FC236}">
                    <a16:creationId xmlns:a16="http://schemas.microsoft.com/office/drawing/2014/main" id="{00C9D0E0-B924-47DD-AC67-1A6381D25AF9}"/>
                  </a:ext>
                </a:extLst>
              </p:cNvPr>
              <p:cNvSpPr>
                <a:spLocks noChangeArrowheads="1"/>
              </p:cNvSpPr>
              <p:nvPr/>
            </p:nvSpPr>
            <p:spPr bwMode="auto">
              <a:xfrm>
                <a:off x="2711" y="1569"/>
                <a:ext cx="32" cy="32"/>
              </a:xfrm>
              <a:prstGeom prst="ellipse">
                <a:avLst/>
              </a:prstGeom>
              <a:solidFill>
                <a:srgbClr val="000000"/>
              </a:solidFill>
              <a:ln w="0">
                <a:solidFill>
                  <a:srgbClr val="000000"/>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837" name="Oval 782">
                <a:extLst>
                  <a:ext uri="{FF2B5EF4-FFF2-40B4-BE49-F238E27FC236}">
                    <a16:creationId xmlns:a16="http://schemas.microsoft.com/office/drawing/2014/main" id="{71EA4AF5-5C2E-406A-95DC-B4A5B9FAE7F5}"/>
                  </a:ext>
                </a:extLst>
              </p:cNvPr>
              <p:cNvSpPr>
                <a:spLocks noChangeArrowheads="1"/>
              </p:cNvSpPr>
              <p:nvPr/>
            </p:nvSpPr>
            <p:spPr bwMode="auto">
              <a:xfrm>
                <a:off x="2956" y="1625"/>
                <a:ext cx="31" cy="33"/>
              </a:xfrm>
              <a:prstGeom prst="ellipse">
                <a:avLst/>
              </a:prstGeom>
              <a:solidFill>
                <a:srgbClr val="000000"/>
              </a:solidFill>
              <a:ln w="0">
                <a:solidFill>
                  <a:srgbClr val="000000"/>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838" name="Oval 783">
                <a:extLst>
                  <a:ext uri="{FF2B5EF4-FFF2-40B4-BE49-F238E27FC236}">
                    <a16:creationId xmlns:a16="http://schemas.microsoft.com/office/drawing/2014/main" id="{ED601CB4-D7DC-43CF-9551-EB731C32D2A3}"/>
                  </a:ext>
                </a:extLst>
              </p:cNvPr>
              <p:cNvSpPr>
                <a:spLocks noChangeArrowheads="1"/>
              </p:cNvSpPr>
              <p:nvPr/>
            </p:nvSpPr>
            <p:spPr bwMode="auto">
              <a:xfrm>
                <a:off x="2956" y="1696"/>
                <a:ext cx="31" cy="32"/>
              </a:xfrm>
              <a:prstGeom prst="ellipse">
                <a:avLst/>
              </a:prstGeom>
              <a:solidFill>
                <a:srgbClr val="000000"/>
              </a:solidFill>
              <a:ln w="0">
                <a:solidFill>
                  <a:srgbClr val="000000"/>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839" name="Line 784">
                <a:extLst>
                  <a:ext uri="{FF2B5EF4-FFF2-40B4-BE49-F238E27FC236}">
                    <a16:creationId xmlns:a16="http://schemas.microsoft.com/office/drawing/2014/main" id="{FE29B7FF-51BC-43FB-B778-9BF049EC591F}"/>
                  </a:ext>
                </a:extLst>
              </p:cNvPr>
              <p:cNvSpPr>
                <a:spLocks noChangeShapeType="1"/>
              </p:cNvSpPr>
              <p:nvPr/>
            </p:nvSpPr>
            <p:spPr bwMode="auto">
              <a:xfrm flipV="1">
                <a:off x="3679" y="1125"/>
                <a:ext cx="0" cy="661"/>
              </a:xfrm>
              <a:prstGeom prst="line">
                <a:avLst/>
              </a:prstGeom>
              <a:noFill/>
              <a:ln w="0">
                <a:solidFill>
                  <a:srgbClr val="00007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840" name="Line 785">
                <a:extLst>
                  <a:ext uri="{FF2B5EF4-FFF2-40B4-BE49-F238E27FC236}">
                    <a16:creationId xmlns:a16="http://schemas.microsoft.com/office/drawing/2014/main" id="{A1E76C62-604A-46DB-980C-D4BC71FE5D49}"/>
                  </a:ext>
                </a:extLst>
              </p:cNvPr>
              <p:cNvSpPr>
                <a:spLocks noChangeShapeType="1"/>
              </p:cNvSpPr>
              <p:nvPr/>
            </p:nvSpPr>
            <p:spPr bwMode="auto">
              <a:xfrm flipV="1">
                <a:off x="3843" y="1125"/>
                <a:ext cx="0" cy="661"/>
              </a:xfrm>
              <a:prstGeom prst="line">
                <a:avLst/>
              </a:prstGeom>
              <a:noFill/>
              <a:ln w="0">
                <a:solidFill>
                  <a:srgbClr val="00007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841" name="Line 786">
                <a:extLst>
                  <a:ext uri="{FF2B5EF4-FFF2-40B4-BE49-F238E27FC236}">
                    <a16:creationId xmlns:a16="http://schemas.microsoft.com/office/drawing/2014/main" id="{03327FE7-CEEC-44F7-9DA5-B03F6812476B}"/>
                  </a:ext>
                </a:extLst>
              </p:cNvPr>
              <p:cNvSpPr>
                <a:spLocks noChangeShapeType="1"/>
              </p:cNvSpPr>
              <p:nvPr/>
            </p:nvSpPr>
            <p:spPr bwMode="auto">
              <a:xfrm flipV="1">
                <a:off x="4005" y="1125"/>
                <a:ext cx="0" cy="661"/>
              </a:xfrm>
              <a:prstGeom prst="line">
                <a:avLst/>
              </a:prstGeom>
              <a:noFill/>
              <a:ln w="0">
                <a:solidFill>
                  <a:srgbClr val="00007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842" name="Line 787">
                <a:extLst>
                  <a:ext uri="{FF2B5EF4-FFF2-40B4-BE49-F238E27FC236}">
                    <a16:creationId xmlns:a16="http://schemas.microsoft.com/office/drawing/2014/main" id="{26D45F16-82CD-4BF1-9864-558D36BA8D6B}"/>
                  </a:ext>
                </a:extLst>
              </p:cNvPr>
              <p:cNvSpPr>
                <a:spLocks noChangeShapeType="1"/>
              </p:cNvSpPr>
              <p:nvPr/>
            </p:nvSpPr>
            <p:spPr bwMode="auto">
              <a:xfrm flipV="1">
                <a:off x="4168" y="1125"/>
                <a:ext cx="0" cy="661"/>
              </a:xfrm>
              <a:prstGeom prst="line">
                <a:avLst/>
              </a:prstGeom>
              <a:noFill/>
              <a:ln w="0">
                <a:solidFill>
                  <a:srgbClr val="00007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843" name="Line 788">
                <a:extLst>
                  <a:ext uri="{FF2B5EF4-FFF2-40B4-BE49-F238E27FC236}">
                    <a16:creationId xmlns:a16="http://schemas.microsoft.com/office/drawing/2014/main" id="{B625711D-835B-4B1E-9569-7BCC27942876}"/>
                  </a:ext>
                </a:extLst>
              </p:cNvPr>
              <p:cNvSpPr>
                <a:spLocks noChangeShapeType="1"/>
              </p:cNvSpPr>
              <p:nvPr/>
            </p:nvSpPr>
            <p:spPr bwMode="auto">
              <a:xfrm flipV="1">
                <a:off x="4331" y="1125"/>
                <a:ext cx="0" cy="661"/>
              </a:xfrm>
              <a:prstGeom prst="line">
                <a:avLst/>
              </a:prstGeom>
              <a:noFill/>
              <a:ln w="0">
                <a:solidFill>
                  <a:srgbClr val="00007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844" name="Line 789">
                <a:extLst>
                  <a:ext uri="{FF2B5EF4-FFF2-40B4-BE49-F238E27FC236}">
                    <a16:creationId xmlns:a16="http://schemas.microsoft.com/office/drawing/2014/main" id="{171161CE-423C-4151-A12F-62D500E5DB42}"/>
                  </a:ext>
                </a:extLst>
              </p:cNvPr>
              <p:cNvSpPr>
                <a:spLocks noChangeShapeType="1"/>
              </p:cNvSpPr>
              <p:nvPr/>
            </p:nvSpPr>
            <p:spPr bwMode="auto">
              <a:xfrm>
                <a:off x="3494" y="1644"/>
                <a:ext cx="1026" cy="0"/>
              </a:xfrm>
              <a:prstGeom prst="line">
                <a:avLst/>
              </a:prstGeom>
              <a:noFill/>
              <a:ln w="0">
                <a:solidFill>
                  <a:srgbClr val="00007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845" name="Line 790">
                <a:extLst>
                  <a:ext uri="{FF2B5EF4-FFF2-40B4-BE49-F238E27FC236}">
                    <a16:creationId xmlns:a16="http://schemas.microsoft.com/office/drawing/2014/main" id="{8E51D27D-6CCC-4D19-A2B3-6CECDE8901FC}"/>
                  </a:ext>
                </a:extLst>
              </p:cNvPr>
              <p:cNvSpPr>
                <a:spLocks noChangeShapeType="1"/>
              </p:cNvSpPr>
              <p:nvPr/>
            </p:nvSpPr>
            <p:spPr bwMode="auto">
              <a:xfrm>
                <a:off x="3494" y="1517"/>
                <a:ext cx="1026" cy="0"/>
              </a:xfrm>
              <a:prstGeom prst="line">
                <a:avLst/>
              </a:prstGeom>
              <a:noFill/>
              <a:ln w="0">
                <a:solidFill>
                  <a:srgbClr val="00007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846" name="Line 791">
                <a:extLst>
                  <a:ext uri="{FF2B5EF4-FFF2-40B4-BE49-F238E27FC236}">
                    <a16:creationId xmlns:a16="http://schemas.microsoft.com/office/drawing/2014/main" id="{B78601B1-43B6-4C62-99DF-EF0A1F0F6DD3}"/>
                  </a:ext>
                </a:extLst>
              </p:cNvPr>
              <p:cNvSpPr>
                <a:spLocks noChangeShapeType="1"/>
              </p:cNvSpPr>
              <p:nvPr/>
            </p:nvSpPr>
            <p:spPr bwMode="auto">
              <a:xfrm>
                <a:off x="3494" y="1394"/>
                <a:ext cx="1026" cy="0"/>
              </a:xfrm>
              <a:prstGeom prst="line">
                <a:avLst/>
              </a:prstGeom>
              <a:noFill/>
              <a:ln w="0">
                <a:solidFill>
                  <a:srgbClr val="00007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847" name="Line 792">
                <a:extLst>
                  <a:ext uri="{FF2B5EF4-FFF2-40B4-BE49-F238E27FC236}">
                    <a16:creationId xmlns:a16="http://schemas.microsoft.com/office/drawing/2014/main" id="{E7F1F973-041D-4CDE-BDDD-0934899DA1F4}"/>
                  </a:ext>
                </a:extLst>
              </p:cNvPr>
              <p:cNvSpPr>
                <a:spLocks noChangeShapeType="1"/>
              </p:cNvSpPr>
              <p:nvPr/>
            </p:nvSpPr>
            <p:spPr bwMode="auto">
              <a:xfrm>
                <a:off x="3494" y="1266"/>
                <a:ext cx="1026" cy="0"/>
              </a:xfrm>
              <a:prstGeom prst="line">
                <a:avLst/>
              </a:prstGeom>
              <a:noFill/>
              <a:ln w="0">
                <a:solidFill>
                  <a:srgbClr val="00007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848" name="Line 793">
                <a:extLst>
                  <a:ext uri="{FF2B5EF4-FFF2-40B4-BE49-F238E27FC236}">
                    <a16:creationId xmlns:a16="http://schemas.microsoft.com/office/drawing/2014/main" id="{ECDC80B5-589B-4D56-A835-FCC4D0559591}"/>
                  </a:ext>
                </a:extLst>
              </p:cNvPr>
              <p:cNvSpPr>
                <a:spLocks noChangeShapeType="1"/>
              </p:cNvSpPr>
              <p:nvPr/>
            </p:nvSpPr>
            <p:spPr bwMode="auto">
              <a:xfrm flipV="1">
                <a:off x="3516" y="1780"/>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849" name="Rectangle 794">
                <a:extLst>
                  <a:ext uri="{FF2B5EF4-FFF2-40B4-BE49-F238E27FC236}">
                    <a16:creationId xmlns:a16="http://schemas.microsoft.com/office/drawing/2014/main" id="{88F9D281-6536-40A6-8C36-7BCC0D408833}"/>
                  </a:ext>
                </a:extLst>
              </p:cNvPr>
              <p:cNvSpPr>
                <a:spLocks noChangeArrowheads="1"/>
              </p:cNvSpPr>
              <p:nvPr/>
            </p:nvSpPr>
            <p:spPr bwMode="auto">
              <a:xfrm>
                <a:off x="3479" y="1804"/>
                <a:ext cx="134"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r>
                  <a:rPr lang="en-GB" altLang="pl-PL" sz="1100" b="0" i="1">
                    <a:solidFill>
                      <a:srgbClr val="000000"/>
                    </a:solidFill>
                    <a:latin typeface="Times New Roman" panose="02020603050405020304" pitchFamily="18" charset="0"/>
                    <a:ea typeface="+mn-ea"/>
                    <a:cs typeface="+mn-cs"/>
                  </a:rPr>
                  <a:t>180</a:t>
                </a:r>
                <a:endParaRPr lang="en-GB" altLang="pl-PL" sz="1800" b="0">
                  <a:solidFill>
                    <a:srgbClr val="000000"/>
                  </a:solidFill>
                  <a:ea typeface="+mn-ea"/>
                  <a:cs typeface="+mn-cs"/>
                </a:endParaRPr>
              </a:p>
            </p:txBody>
          </p:sp>
          <p:sp>
            <p:nvSpPr>
              <p:cNvPr id="8850" name="Line 795">
                <a:extLst>
                  <a:ext uri="{FF2B5EF4-FFF2-40B4-BE49-F238E27FC236}">
                    <a16:creationId xmlns:a16="http://schemas.microsoft.com/office/drawing/2014/main" id="{EF885431-25CB-4D1C-8C74-14BA2AB8766C}"/>
                  </a:ext>
                </a:extLst>
              </p:cNvPr>
              <p:cNvSpPr>
                <a:spLocks noChangeShapeType="1"/>
              </p:cNvSpPr>
              <p:nvPr/>
            </p:nvSpPr>
            <p:spPr bwMode="auto">
              <a:xfrm flipV="1">
                <a:off x="3679" y="1780"/>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851" name="Rectangle 796">
                <a:extLst>
                  <a:ext uri="{FF2B5EF4-FFF2-40B4-BE49-F238E27FC236}">
                    <a16:creationId xmlns:a16="http://schemas.microsoft.com/office/drawing/2014/main" id="{23866F4F-3DBC-4FB5-ABDE-60BBE88A4B04}"/>
                  </a:ext>
                </a:extLst>
              </p:cNvPr>
              <p:cNvSpPr>
                <a:spLocks noChangeArrowheads="1"/>
              </p:cNvSpPr>
              <p:nvPr/>
            </p:nvSpPr>
            <p:spPr bwMode="auto">
              <a:xfrm>
                <a:off x="3642" y="1804"/>
                <a:ext cx="134"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r>
                  <a:rPr lang="en-GB" altLang="pl-PL" sz="1100" b="0" i="1">
                    <a:solidFill>
                      <a:srgbClr val="000000"/>
                    </a:solidFill>
                    <a:latin typeface="Times New Roman" panose="02020603050405020304" pitchFamily="18" charset="0"/>
                    <a:ea typeface="+mn-ea"/>
                    <a:cs typeface="+mn-cs"/>
                  </a:rPr>
                  <a:t>200</a:t>
                </a:r>
                <a:endParaRPr lang="en-GB" altLang="pl-PL" sz="1800" b="0">
                  <a:solidFill>
                    <a:srgbClr val="000000"/>
                  </a:solidFill>
                  <a:ea typeface="+mn-ea"/>
                  <a:cs typeface="+mn-cs"/>
                </a:endParaRPr>
              </a:p>
            </p:txBody>
          </p:sp>
          <p:sp>
            <p:nvSpPr>
              <p:cNvPr id="8852" name="Line 797">
                <a:extLst>
                  <a:ext uri="{FF2B5EF4-FFF2-40B4-BE49-F238E27FC236}">
                    <a16:creationId xmlns:a16="http://schemas.microsoft.com/office/drawing/2014/main" id="{20C8A424-4268-4595-BF3C-8CBD88ED1807}"/>
                  </a:ext>
                </a:extLst>
              </p:cNvPr>
              <p:cNvSpPr>
                <a:spLocks noChangeShapeType="1"/>
              </p:cNvSpPr>
              <p:nvPr/>
            </p:nvSpPr>
            <p:spPr bwMode="auto">
              <a:xfrm flipV="1">
                <a:off x="3843" y="1780"/>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853" name="Rectangle 798">
                <a:extLst>
                  <a:ext uri="{FF2B5EF4-FFF2-40B4-BE49-F238E27FC236}">
                    <a16:creationId xmlns:a16="http://schemas.microsoft.com/office/drawing/2014/main" id="{43139413-D9C8-4EC0-8693-2EB98B9D2928}"/>
                  </a:ext>
                </a:extLst>
              </p:cNvPr>
              <p:cNvSpPr>
                <a:spLocks noChangeArrowheads="1"/>
              </p:cNvSpPr>
              <p:nvPr/>
            </p:nvSpPr>
            <p:spPr bwMode="auto">
              <a:xfrm>
                <a:off x="3805" y="1804"/>
                <a:ext cx="134"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r>
                  <a:rPr lang="en-GB" altLang="pl-PL" sz="1100" b="0" i="1">
                    <a:solidFill>
                      <a:srgbClr val="000000"/>
                    </a:solidFill>
                    <a:latin typeface="Times New Roman" panose="02020603050405020304" pitchFamily="18" charset="0"/>
                    <a:ea typeface="+mn-ea"/>
                    <a:cs typeface="+mn-cs"/>
                  </a:rPr>
                  <a:t>220</a:t>
                </a:r>
                <a:endParaRPr lang="en-GB" altLang="pl-PL" sz="1800" b="0">
                  <a:solidFill>
                    <a:srgbClr val="000000"/>
                  </a:solidFill>
                  <a:ea typeface="+mn-ea"/>
                  <a:cs typeface="+mn-cs"/>
                </a:endParaRPr>
              </a:p>
            </p:txBody>
          </p:sp>
          <p:sp>
            <p:nvSpPr>
              <p:cNvPr id="8854" name="Line 799">
                <a:extLst>
                  <a:ext uri="{FF2B5EF4-FFF2-40B4-BE49-F238E27FC236}">
                    <a16:creationId xmlns:a16="http://schemas.microsoft.com/office/drawing/2014/main" id="{71C25DE4-5709-4E9E-8D06-80E670F749AE}"/>
                  </a:ext>
                </a:extLst>
              </p:cNvPr>
              <p:cNvSpPr>
                <a:spLocks noChangeShapeType="1"/>
              </p:cNvSpPr>
              <p:nvPr/>
            </p:nvSpPr>
            <p:spPr bwMode="auto">
              <a:xfrm flipV="1">
                <a:off x="4005" y="1780"/>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855" name="Rectangle 800">
                <a:extLst>
                  <a:ext uri="{FF2B5EF4-FFF2-40B4-BE49-F238E27FC236}">
                    <a16:creationId xmlns:a16="http://schemas.microsoft.com/office/drawing/2014/main" id="{0006E13B-0651-449B-A165-AD5B30E3207F}"/>
                  </a:ext>
                </a:extLst>
              </p:cNvPr>
              <p:cNvSpPr>
                <a:spLocks noChangeArrowheads="1"/>
              </p:cNvSpPr>
              <p:nvPr/>
            </p:nvSpPr>
            <p:spPr bwMode="auto">
              <a:xfrm>
                <a:off x="3967" y="1804"/>
                <a:ext cx="134"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r>
                  <a:rPr lang="en-GB" altLang="pl-PL" sz="1100" b="0" i="1">
                    <a:solidFill>
                      <a:srgbClr val="000000"/>
                    </a:solidFill>
                    <a:latin typeface="Times New Roman" panose="02020603050405020304" pitchFamily="18" charset="0"/>
                    <a:ea typeface="+mn-ea"/>
                    <a:cs typeface="+mn-cs"/>
                  </a:rPr>
                  <a:t>240</a:t>
                </a:r>
                <a:endParaRPr lang="en-GB" altLang="pl-PL" sz="1800" b="0">
                  <a:solidFill>
                    <a:srgbClr val="000000"/>
                  </a:solidFill>
                  <a:ea typeface="+mn-ea"/>
                  <a:cs typeface="+mn-cs"/>
                </a:endParaRPr>
              </a:p>
            </p:txBody>
          </p:sp>
          <p:sp>
            <p:nvSpPr>
              <p:cNvPr id="8856" name="Line 801">
                <a:extLst>
                  <a:ext uri="{FF2B5EF4-FFF2-40B4-BE49-F238E27FC236}">
                    <a16:creationId xmlns:a16="http://schemas.microsoft.com/office/drawing/2014/main" id="{CE8EDCFB-2A25-4CB0-A2C6-9C9AD89C4EE2}"/>
                  </a:ext>
                </a:extLst>
              </p:cNvPr>
              <p:cNvSpPr>
                <a:spLocks noChangeShapeType="1"/>
              </p:cNvSpPr>
              <p:nvPr/>
            </p:nvSpPr>
            <p:spPr bwMode="auto">
              <a:xfrm flipV="1">
                <a:off x="4168" y="1780"/>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857" name="Rectangle 802">
                <a:extLst>
                  <a:ext uri="{FF2B5EF4-FFF2-40B4-BE49-F238E27FC236}">
                    <a16:creationId xmlns:a16="http://schemas.microsoft.com/office/drawing/2014/main" id="{9F8AD680-07EB-461F-AEB6-5AA7622BD263}"/>
                  </a:ext>
                </a:extLst>
              </p:cNvPr>
              <p:cNvSpPr>
                <a:spLocks noChangeArrowheads="1"/>
              </p:cNvSpPr>
              <p:nvPr/>
            </p:nvSpPr>
            <p:spPr bwMode="auto">
              <a:xfrm>
                <a:off x="4130" y="1804"/>
                <a:ext cx="135"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r>
                  <a:rPr lang="en-GB" altLang="pl-PL" sz="1100" b="0" i="1">
                    <a:solidFill>
                      <a:srgbClr val="000000"/>
                    </a:solidFill>
                    <a:latin typeface="Times New Roman" panose="02020603050405020304" pitchFamily="18" charset="0"/>
                    <a:ea typeface="+mn-ea"/>
                    <a:cs typeface="+mn-cs"/>
                  </a:rPr>
                  <a:t>260</a:t>
                </a:r>
                <a:endParaRPr lang="en-GB" altLang="pl-PL" sz="1800" b="0">
                  <a:solidFill>
                    <a:srgbClr val="000000"/>
                  </a:solidFill>
                  <a:ea typeface="+mn-ea"/>
                  <a:cs typeface="+mn-cs"/>
                </a:endParaRPr>
              </a:p>
            </p:txBody>
          </p:sp>
          <p:sp>
            <p:nvSpPr>
              <p:cNvPr id="8858" name="Line 803">
                <a:extLst>
                  <a:ext uri="{FF2B5EF4-FFF2-40B4-BE49-F238E27FC236}">
                    <a16:creationId xmlns:a16="http://schemas.microsoft.com/office/drawing/2014/main" id="{E1C485D1-4F7C-43AE-8805-03F5FC933D87}"/>
                  </a:ext>
                </a:extLst>
              </p:cNvPr>
              <p:cNvSpPr>
                <a:spLocks noChangeShapeType="1"/>
              </p:cNvSpPr>
              <p:nvPr/>
            </p:nvSpPr>
            <p:spPr bwMode="auto">
              <a:xfrm flipV="1">
                <a:off x="4331" y="1780"/>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859" name="Rectangle 804">
                <a:extLst>
                  <a:ext uri="{FF2B5EF4-FFF2-40B4-BE49-F238E27FC236}">
                    <a16:creationId xmlns:a16="http://schemas.microsoft.com/office/drawing/2014/main" id="{7C551C7D-16ED-4783-A220-D83D6F5C5216}"/>
                  </a:ext>
                </a:extLst>
              </p:cNvPr>
              <p:cNvSpPr>
                <a:spLocks noChangeArrowheads="1"/>
              </p:cNvSpPr>
              <p:nvPr/>
            </p:nvSpPr>
            <p:spPr bwMode="auto">
              <a:xfrm>
                <a:off x="4292" y="1804"/>
                <a:ext cx="134"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r>
                  <a:rPr lang="en-GB" altLang="pl-PL" sz="1100" b="0" i="1">
                    <a:solidFill>
                      <a:srgbClr val="000000"/>
                    </a:solidFill>
                    <a:latin typeface="Times New Roman" panose="02020603050405020304" pitchFamily="18" charset="0"/>
                    <a:ea typeface="+mn-ea"/>
                    <a:cs typeface="+mn-cs"/>
                  </a:rPr>
                  <a:t>280</a:t>
                </a:r>
                <a:endParaRPr lang="en-GB" altLang="pl-PL" sz="1800" b="0">
                  <a:solidFill>
                    <a:srgbClr val="000000"/>
                  </a:solidFill>
                  <a:ea typeface="+mn-ea"/>
                  <a:cs typeface="+mn-cs"/>
                </a:endParaRPr>
              </a:p>
            </p:txBody>
          </p:sp>
          <p:sp>
            <p:nvSpPr>
              <p:cNvPr id="8860" name="Line 805">
                <a:extLst>
                  <a:ext uri="{FF2B5EF4-FFF2-40B4-BE49-F238E27FC236}">
                    <a16:creationId xmlns:a16="http://schemas.microsoft.com/office/drawing/2014/main" id="{7F2F4910-983E-41F3-BA86-E567D4BFB40B}"/>
                  </a:ext>
                </a:extLst>
              </p:cNvPr>
              <p:cNvSpPr>
                <a:spLocks noChangeShapeType="1"/>
              </p:cNvSpPr>
              <p:nvPr/>
            </p:nvSpPr>
            <p:spPr bwMode="auto">
              <a:xfrm flipV="1">
                <a:off x="4498" y="1780"/>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861" name="Rectangle 806">
                <a:extLst>
                  <a:ext uri="{FF2B5EF4-FFF2-40B4-BE49-F238E27FC236}">
                    <a16:creationId xmlns:a16="http://schemas.microsoft.com/office/drawing/2014/main" id="{C807DCB3-01CA-42DB-80A3-AD28C32434FE}"/>
                  </a:ext>
                </a:extLst>
              </p:cNvPr>
              <p:cNvSpPr>
                <a:spLocks noChangeArrowheads="1"/>
              </p:cNvSpPr>
              <p:nvPr/>
            </p:nvSpPr>
            <p:spPr bwMode="auto">
              <a:xfrm>
                <a:off x="4460" y="1804"/>
                <a:ext cx="134"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r>
                  <a:rPr lang="en-GB" altLang="pl-PL" sz="1100" b="0" i="1">
                    <a:solidFill>
                      <a:srgbClr val="000000"/>
                    </a:solidFill>
                    <a:latin typeface="Times New Roman" panose="02020603050405020304" pitchFamily="18" charset="0"/>
                    <a:ea typeface="+mn-ea"/>
                    <a:cs typeface="+mn-cs"/>
                  </a:rPr>
                  <a:t>300</a:t>
                </a:r>
                <a:endParaRPr lang="en-GB" altLang="pl-PL" sz="1800" b="0">
                  <a:solidFill>
                    <a:srgbClr val="000000"/>
                  </a:solidFill>
                  <a:ea typeface="+mn-ea"/>
                  <a:cs typeface="+mn-cs"/>
                </a:endParaRPr>
              </a:p>
            </p:txBody>
          </p:sp>
          <p:sp>
            <p:nvSpPr>
              <p:cNvPr id="8862" name="Line 807">
                <a:extLst>
                  <a:ext uri="{FF2B5EF4-FFF2-40B4-BE49-F238E27FC236}">
                    <a16:creationId xmlns:a16="http://schemas.microsoft.com/office/drawing/2014/main" id="{48FDED67-4521-4A51-8437-CE3065F19F88}"/>
                  </a:ext>
                </a:extLst>
              </p:cNvPr>
              <p:cNvSpPr>
                <a:spLocks noChangeShapeType="1"/>
              </p:cNvSpPr>
              <p:nvPr/>
            </p:nvSpPr>
            <p:spPr bwMode="auto">
              <a:xfrm flipV="1">
                <a:off x="3558" y="1780"/>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863" name="Line 808">
                <a:extLst>
                  <a:ext uri="{FF2B5EF4-FFF2-40B4-BE49-F238E27FC236}">
                    <a16:creationId xmlns:a16="http://schemas.microsoft.com/office/drawing/2014/main" id="{0497B1A4-797E-4686-A541-D32A59602C6C}"/>
                  </a:ext>
                </a:extLst>
              </p:cNvPr>
              <p:cNvSpPr>
                <a:spLocks noChangeShapeType="1"/>
              </p:cNvSpPr>
              <p:nvPr/>
            </p:nvSpPr>
            <p:spPr bwMode="auto">
              <a:xfrm flipV="1">
                <a:off x="3598" y="1780"/>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864" name="Line 809">
                <a:extLst>
                  <a:ext uri="{FF2B5EF4-FFF2-40B4-BE49-F238E27FC236}">
                    <a16:creationId xmlns:a16="http://schemas.microsoft.com/office/drawing/2014/main" id="{A9135B1E-6C4B-41C9-BAF1-BD5A4B743886}"/>
                  </a:ext>
                </a:extLst>
              </p:cNvPr>
              <p:cNvSpPr>
                <a:spLocks noChangeShapeType="1"/>
              </p:cNvSpPr>
              <p:nvPr/>
            </p:nvSpPr>
            <p:spPr bwMode="auto">
              <a:xfrm flipV="1">
                <a:off x="3639" y="1780"/>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grpSp>
        <p:grpSp>
          <p:nvGrpSpPr>
            <p:cNvPr id="8353" name="Group 810">
              <a:extLst>
                <a:ext uri="{FF2B5EF4-FFF2-40B4-BE49-F238E27FC236}">
                  <a16:creationId xmlns:a16="http://schemas.microsoft.com/office/drawing/2014/main" id="{B9CF8D75-39DE-436F-BB45-2F8E2B4A65F0}"/>
                </a:ext>
              </a:extLst>
            </p:cNvPr>
            <p:cNvGrpSpPr>
              <a:grpSpLocks/>
            </p:cNvGrpSpPr>
            <p:nvPr/>
          </p:nvGrpSpPr>
          <p:grpSpPr bwMode="auto">
            <a:xfrm>
              <a:off x="3075" y="2278"/>
              <a:ext cx="1128" cy="745"/>
              <a:chOff x="3392" y="1097"/>
              <a:chExt cx="1128" cy="745"/>
            </a:xfrm>
          </p:grpSpPr>
          <p:sp>
            <p:nvSpPr>
              <p:cNvPr id="8465" name="Line 811">
                <a:extLst>
                  <a:ext uri="{FF2B5EF4-FFF2-40B4-BE49-F238E27FC236}">
                    <a16:creationId xmlns:a16="http://schemas.microsoft.com/office/drawing/2014/main" id="{674CDD59-EDC6-49D1-86E3-82EB59F165A1}"/>
                  </a:ext>
                </a:extLst>
              </p:cNvPr>
              <p:cNvSpPr>
                <a:spLocks noChangeShapeType="1"/>
              </p:cNvSpPr>
              <p:nvPr/>
            </p:nvSpPr>
            <p:spPr bwMode="auto">
              <a:xfrm flipV="1">
                <a:off x="3720" y="1780"/>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66" name="Line 812">
                <a:extLst>
                  <a:ext uri="{FF2B5EF4-FFF2-40B4-BE49-F238E27FC236}">
                    <a16:creationId xmlns:a16="http://schemas.microsoft.com/office/drawing/2014/main" id="{E01FCBCE-00B2-4856-A576-6ABD432E9FB4}"/>
                  </a:ext>
                </a:extLst>
              </p:cNvPr>
              <p:cNvSpPr>
                <a:spLocks noChangeShapeType="1"/>
              </p:cNvSpPr>
              <p:nvPr/>
            </p:nvSpPr>
            <p:spPr bwMode="auto">
              <a:xfrm flipV="1">
                <a:off x="3760" y="1780"/>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67" name="Line 813">
                <a:extLst>
                  <a:ext uri="{FF2B5EF4-FFF2-40B4-BE49-F238E27FC236}">
                    <a16:creationId xmlns:a16="http://schemas.microsoft.com/office/drawing/2014/main" id="{5457E711-3F6E-4805-A7C1-1A1B8425C62A}"/>
                  </a:ext>
                </a:extLst>
              </p:cNvPr>
              <p:cNvSpPr>
                <a:spLocks noChangeShapeType="1"/>
              </p:cNvSpPr>
              <p:nvPr/>
            </p:nvSpPr>
            <p:spPr bwMode="auto">
              <a:xfrm flipV="1">
                <a:off x="3802" y="1780"/>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68" name="Line 814">
                <a:extLst>
                  <a:ext uri="{FF2B5EF4-FFF2-40B4-BE49-F238E27FC236}">
                    <a16:creationId xmlns:a16="http://schemas.microsoft.com/office/drawing/2014/main" id="{A54E75BF-5361-400A-9B26-87329E328787}"/>
                  </a:ext>
                </a:extLst>
              </p:cNvPr>
              <p:cNvSpPr>
                <a:spLocks noChangeShapeType="1"/>
              </p:cNvSpPr>
              <p:nvPr/>
            </p:nvSpPr>
            <p:spPr bwMode="auto">
              <a:xfrm flipV="1">
                <a:off x="3883" y="1780"/>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69" name="Line 815">
                <a:extLst>
                  <a:ext uri="{FF2B5EF4-FFF2-40B4-BE49-F238E27FC236}">
                    <a16:creationId xmlns:a16="http://schemas.microsoft.com/office/drawing/2014/main" id="{DF228F7E-ABB1-4C3F-80F2-88E19C17D547}"/>
                  </a:ext>
                </a:extLst>
              </p:cNvPr>
              <p:cNvSpPr>
                <a:spLocks noChangeShapeType="1"/>
              </p:cNvSpPr>
              <p:nvPr/>
            </p:nvSpPr>
            <p:spPr bwMode="auto">
              <a:xfrm flipV="1">
                <a:off x="3924" y="1780"/>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70" name="Line 816">
                <a:extLst>
                  <a:ext uri="{FF2B5EF4-FFF2-40B4-BE49-F238E27FC236}">
                    <a16:creationId xmlns:a16="http://schemas.microsoft.com/office/drawing/2014/main" id="{12160AA6-1936-4E2A-9903-14CFD91151DB}"/>
                  </a:ext>
                </a:extLst>
              </p:cNvPr>
              <p:cNvSpPr>
                <a:spLocks noChangeShapeType="1"/>
              </p:cNvSpPr>
              <p:nvPr/>
            </p:nvSpPr>
            <p:spPr bwMode="auto">
              <a:xfrm flipV="1">
                <a:off x="3964" y="1780"/>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71" name="Line 817">
                <a:extLst>
                  <a:ext uri="{FF2B5EF4-FFF2-40B4-BE49-F238E27FC236}">
                    <a16:creationId xmlns:a16="http://schemas.microsoft.com/office/drawing/2014/main" id="{EE39E9ED-C189-418B-A0D9-CEF5943EDCA8}"/>
                  </a:ext>
                </a:extLst>
              </p:cNvPr>
              <p:cNvSpPr>
                <a:spLocks noChangeShapeType="1"/>
              </p:cNvSpPr>
              <p:nvPr/>
            </p:nvSpPr>
            <p:spPr bwMode="auto">
              <a:xfrm flipV="1">
                <a:off x="4046" y="1780"/>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72" name="Line 818">
                <a:extLst>
                  <a:ext uri="{FF2B5EF4-FFF2-40B4-BE49-F238E27FC236}">
                    <a16:creationId xmlns:a16="http://schemas.microsoft.com/office/drawing/2014/main" id="{34ED7B6B-742D-4F79-9AAB-0407A7233808}"/>
                  </a:ext>
                </a:extLst>
              </p:cNvPr>
              <p:cNvSpPr>
                <a:spLocks noChangeShapeType="1"/>
              </p:cNvSpPr>
              <p:nvPr/>
            </p:nvSpPr>
            <p:spPr bwMode="auto">
              <a:xfrm flipV="1">
                <a:off x="4087" y="1780"/>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73" name="Line 819">
                <a:extLst>
                  <a:ext uri="{FF2B5EF4-FFF2-40B4-BE49-F238E27FC236}">
                    <a16:creationId xmlns:a16="http://schemas.microsoft.com/office/drawing/2014/main" id="{438E3EA7-2A8F-46E5-8BCE-73BB41D2E3F3}"/>
                  </a:ext>
                </a:extLst>
              </p:cNvPr>
              <p:cNvSpPr>
                <a:spLocks noChangeShapeType="1"/>
              </p:cNvSpPr>
              <p:nvPr/>
            </p:nvSpPr>
            <p:spPr bwMode="auto">
              <a:xfrm flipV="1">
                <a:off x="4127" y="1780"/>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74" name="Line 820">
                <a:extLst>
                  <a:ext uri="{FF2B5EF4-FFF2-40B4-BE49-F238E27FC236}">
                    <a16:creationId xmlns:a16="http://schemas.microsoft.com/office/drawing/2014/main" id="{577D1D5F-252A-4F34-98D7-3D029441B199}"/>
                  </a:ext>
                </a:extLst>
              </p:cNvPr>
              <p:cNvSpPr>
                <a:spLocks noChangeShapeType="1"/>
              </p:cNvSpPr>
              <p:nvPr/>
            </p:nvSpPr>
            <p:spPr bwMode="auto">
              <a:xfrm flipV="1">
                <a:off x="4208" y="1780"/>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75" name="Line 821">
                <a:extLst>
                  <a:ext uri="{FF2B5EF4-FFF2-40B4-BE49-F238E27FC236}">
                    <a16:creationId xmlns:a16="http://schemas.microsoft.com/office/drawing/2014/main" id="{019716AC-019D-4A3C-9BE9-763802E901FE}"/>
                  </a:ext>
                </a:extLst>
              </p:cNvPr>
              <p:cNvSpPr>
                <a:spLocks noChangeShapeType="1"/>
              </p:cNvSpPr>
              <p:nvPr/>
            </p:nvSpPr>
            <p:spPr bwMode="auto">
              <a:xfrm flipV="1">
                <a:off x="4249" y="1780"/>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76" name="Line 822">
                <a:extLst>
                  <a:ext uri="{FF2B5EF4-FFF2-40B4-BE49-F238E27FC236}">
                    <a16:creationId xmlns:a16="http://schemas.microsoft.com/office/drawing/2014/main" id="{C9D13100-E855-4ED1-B67C-2D0C24C51E3E}"/>
                  </a:ext>
                </a:extLst>
              </p:cNvPr>
              <p:cNvSpPr>
                <a:spLocks noChangeShapeType="1"/>
              </p:cNvSpPr>
              <p:nvPr/>
            </p:nvSpPr>
            <p:spPr bwMode="auto">
              <a:xfrm flipV="1">
                <a:off x="4291" y="1780"/>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77" name="Line 823">
                <a:extLst>
                  <a:ext uri="{FF2B5EF4-FFF2-40B4-BE49-F238E27FC236}">
                    <a16:creationId xmlns:a16="http://schemas.microsoft.com/office/drawing/2014/main" id="{D4E43160-2482-4260-A991-695C5FFB6FB8}"/>
                  </a:ext>
                </a:extLst>
              </p:cNvPr>
              <p:cNvSpPr>
                <a:spLocks noChangeShapeType="1"/>
              </p:cNvSpPr>
              <p:nvPr/>
            </p:nvSpPr>
            <p:spPr bwMode="auto">
              <a:xfrm flipV="1">
                <a:off x="4376" y="1780"/>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78" name="Line 824">
                <a:extLst>
                  <a:ext uri="{FF2B5EF4-FFF2-40B4-BE49-F238E27FC236}">
                    <a16:creationId xmlns:a16="http://schemas.microsoft.com/office/drawing/2014/main" id="{4FFD7875-F654-48A9-A5C6-AF2152E75F01}"/>
                  </a:ext>
                </a:extLst>
              </p:cNvPr>
              <p:cNvSpPr>
                <a:spLocks noChangeShapeType="1"/>
              </p:cNvSpPr>
              <p:nvPr/>
            </p:nvSpPr>
            <p:spPr bwMode="auto">
              <a:xfrm flipV="1">
                <a:off x="4417" y="1780"/>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79" name="Line 825">
                <a:extLst>
                  <a:ext uri="{FF2B5EF4-FFF2-40B4-BE49-F238E27FC236}">
                    <a16:creationId xmlns:a16="http://schemas.microsoft.com/office/drawing/2014/main" id="{A88B7D4D-6573-44FA-B67C-C4D4476C6BD1}"/>
                  </a:ext>
                </a:extLst>
              </p:cNvPr>
              <p:cNvSpPr>
                <a:spLocks noChangeShapeType="1"/>
              </p:cNvSpPr>
              <p:nvPr/>
            </p:nvSpPr>
            <p:spPr bwMode="auto">
              <a:xfrm flipV="1">
                <a:off x="4457" y="1780"/>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80" name="Line 826">
                <a:extLst>
                  <a:ext uri="{FF2B5EF4-FFF2-40B4-BE49-F238E27FC236}">
                    <a16:creationId xmlns:a16="http://schemas.microsoft.com/office/drawing/2014/main" id="{BA32AF24-FE6C-4824-A1F3-989612F71C61}"/>
                  </a:ext>
                </a:extLst>
              </p:cNvPr>
              <p:cNvSpPr>
                <a:spLocks noChangeShapeType="1"/>
              </p:cNvSpPr>
              <p:nvPr/>
            </p:nvSpPr>
            <p:spPr bwMode="auto">
              <a:xfrm>
                <a:off x="3494" y="1786"/>
                <a:ext cx="102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81" name="Line 827">
                <a:extLst>
                  <a:ext uri="{FF2B5EF4-FFF2-40B4-BE49-F238E27FC236}">
                    <a16:creationId xmlns:a16="http://schemas.microsoft.com/office/drawing/2014/main" id="{8DEFC092-D929-40FC-9540-52D84B2016CB}"/>
                  </a:ext>
                </a:extLst>
              </p:cNvPr>
              <p:cNvSpPr>
                <a:spLocks noChangeShapeType="1"/>
              </p:cNvSpPr>
              <p:nvPr/>
            </p:nvSpPr>
            <p:spPr bwMode="auto">
              <a:xfrm>
                <a:off x="3494" y="1766"/>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82" name="Rectangle 828">
                <a:extLst>
                  <a:ext uri="{FF2B5EF4-FFF2-40B4-BE49-F238E27FC236}">
                    <a16:creationId xmlns:a16="http://schemas.microsoft.com/office/drawing/2014/main" id="{D23386B1-A0ED-4342-B8E0-E90B540C0F0F}"/>
                  </a:ext>
                </a:extLst>
              </p:cNvPr>
              <p:cNvSpPr>
                <a:spLocks noChangeArrowheads="1"/>
              </p:cNvSpPr>
              <p:nvPr/>
            </p:nvSpPr>
            <p:spPr bwMode="auto">
              <a:xfrm>
                <a:off x="3449" y="1723"/>
                <a:ext cx="45"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r>
                  <a:rPr lang="en-GB" altLang="pl-PL" sz="1100" b="0" i="1">
                    <a:solidFill>
                      <a:srgbClr val="000000"/>
                    </a:solidFill>
                    <a:latin typeface="Times New Roman" panose="02020603050405020304" pitchFamily="18" charset="0"/>
                    <a:ea typeface="+mn-ea"/>
                    <a:cs typeface="+mn-cs"/>
                  </a:rPr>
                  <a:t>0</a:t>
                </a:r>
                <a:endParaRPr lang="en-GB" altLang="pl-PL" sz="1800" b="0">
                  <a:solidFill>
                    <a:srgbClr val="000000"/>
                  </a:solidFill>
                  <a:ea typeface="+mn-ea"/>
                  <a:cs typeface="+mn-cs"/>
                </a:endParaRPr>
              </a:p>
            </p:txBody>
          </p:sp>
          <p:sp>
            <p:nvSpPr>
              <p:cNvPr id="8483" name="Line 829">
                <a:extLst>
                  <a:ext uri="{FF2B5EF4-FFF2-40B4-BE49-F238E27FC236}">
                    <a16:creationId xmlns:a16="http://schemas.microsoft.com/office/drawing/2014/main" id="{A133C75D-1E00-470D-B68F-AEE513193DDB}"/>
                  </a:ext>
                </a:extLst>
              </p:cNvPr>
              <p:cNvSpPr>
                <a:spLocks noChangeShapeType="1"/>
              </p:cNvSpPr>
              <p:nvPr/>
            </p:nvSpPr>
            <p:spPr bwMode="auto">
              <a:xfrm>
                <a:off x="3494" y="1644"/>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84" name="Rectangle 830">
                <a:extLst>
                  <a:ext uri="{FF2B5EF4-FFF2-40B4-BE49-F238E27FC236}">
                    <a16:creationId xmlns:a16="http://schemas.microsoft.com/office/drawing/2014/main" id="{28973AE5-3268-4B8B-8912-D9C03FBDD580}"/>
                  </a:ext>
                </a:extLst>
              </p:cNvPr>
              <p:cNvSpPr>
                <a:spLocks noChangeArrowheads="1"/>
              </p:cNvSpPr>
              <p:nvPr/>
            </p:nvSpPr>
            <p:spPr bwMode="auto">
              <a:xfrm>
                <a:off x="3392" y="1597"/>
                <a:ext cx="112"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r>
                  <a:rPr lang="en-GB" altLang="pl-PL" sz="1100" b="0" i="1">
                    <a:solidFill>
                      <a:srgbClr val="000000"/>
                    </a:solidFill>
                    <a:latin typeface="Times New Roman" panose="02020603050405020304" pitchFamily="18" charset="0"/>
                    <a:ea typeface="+mn-ea"/>
                    <a:cs typeface="+mn-cs"/>
                  </a:rPr>
                  <a:t>0.2</a:t>
                </a:r>
                <a:endParaRPr lang="en-GB" altLang="pl-PL" sz="1800" b="0">
                  <a:solidFill>
                    <a:srgbClr val="000000"/>
                  </a:solidFill>
                  <a:ea typeface="+mn-ea"/>
                  <a:cs typeface="+mn-cs"/>
                </a:endParaRPr>
              </a:p>
            </p:txBody>
          </p:sp>
          <p:sp>
            <p:nvSpPr>
              <p:cNvPr id="8485" name="Line 831">
                <a:extLst>
                  <a:ext uri="{FF2B5EF4-FFF2-40B4-BE49-F238E27FC236}">
                    <a16:creationId xmlns:a16="http://schemas.microsoft.com/office/drawing/2014/main" id="{F9490268-5E5B-4862-ACE4-8F8870040213}"/>
                  </a:ext>
                </a:extLst>
              </p:cNvPr>
              <p:cNvSpPr>
                <a:spLocks noChangeShapeType="1"/>
              </p:cNvSpPr>
              <p:nvPr/>
            </p:nvSpPr>
            <p:spPr bwMode="auto">
              <a:xfrm>
                <a:off x="3494" y="1517"/>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86" name="Rectangle 832">
                <a:extLst>
                  <a:ext uri="{FF2B5EF4-FFF2-40B4-BE49-F238E27FC236}">
                    <a16:creationId xmlns:a16="http://schemas.microsoft.com/office/drawing/2014/main" id="{19417C03-FC15-4703-95CB-5C49709BEB97}"/>
                  </a:ext>
                </a:extLst>
              </p:cNvPr>
              <p:cNvSpPr>
                <a:spLocks noChangeArrowheads="1"/>
              </p:cNvSpPr>
              <p:nvPr/>
            </p:nvSpPr>
            <p:spPr bwMode="auto">
              <a:xfrm>
                <a:off x="3392" y="1474"/>
                <a:ext cx="112"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r>
                  <a:rPr lang="en-GB" altLang="pl-PL" sz="1100" b="0" i="1">
                    <a:solidFill>
                      <a:srgbClr val="000000"/>
                    </a:solidFill>
                    <a:latin typeface="Times New Roman" panose="02020603050405020304" pitchFamily="18" charset="0"/>
                    <a:ea typeface="+mn-ea"/>
                    <a:cs typeface="+mn-cs"/>
                  </a:rPr>
                  <a:t>0.4</a:t>
                </a:r>
                <a:endParaRPr lang="en-GB" altLang="pl-PL" sz="1800" b="0">
                  <a:solidFill>
                    <a:srgbClr val="000000"/>
                  </a:solidFill>
                  <a:ea typeface="+mn-ea"/>
                  <a:cs typeface="+mn-cs"/>
                </a:endParaRPr>
              </a:p>
            </p:txBody>
          </p:sp>
          <p:sp>
            <p:nvSpPr>
              <p:cNvPr id="8487" name="Line 833">
                <a:extLst>
                  <a:ext uri="{FF2B5EF4-FFF2-40B4-BE49-F238E27FC236}">
                    <a16:creationId xmlns:a16="http://schemas.microsoft.com/office/drawing/2014/main" id="{72822CEE-1D48-419F-898F-5626C528BF82}"/>
                  </a:ext>
                </a:extLst>
              </p:cNvPr>
              <p:cNvSpPr>
                <a:spLocks noChangeShapeType="1"/>
              </p:cNvSpPr>
              <p:nvPr/>
            </p:nvSpPr>
            <p:spPr bwMode="auto">
              <a:xfrm>
                <a:off x="3494" y="1394"/>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88" name="Rectangle 834">
                <a:extLst>
                  <a:ext uri="{FF2B5EF4-FFF2-40B4-BE49-F238E27FC236}">
                    <a16:creationId xmlns:a16="http://schemas.microsoft.com/office/drawing/2014/main" id="{0973C31C-97D1-48E3-82BC-3C06D997C7E6}"/>
                  </a:ext>
                </a:extLst>
              </p:cNvPr>
              <p:cNvSpPr>
                <a:spLocks noChangeArrowheads="1"/>
              </p:cNvSpPr>
              <p:nvPr/>
            </p:nvSpPr>
            <p:spPr bwMode="auto">
              <a:xfrm>
                <a:off x="3392" y="1345"/>
                <a:ext cx="112"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r>
                  <a:rPr lang="en-GB" altLang="pl-PL" sz="1100" b="0" i="1">
                    <a:solidFill>
                      <a:srgbClr val="000000"/>
                    </a:solidFill>
                    <a:latin typeface="Times New Roman" panose="02020603050405020304" pitchFamily="18" charset="0"/>
                    <a:ea typeface="+mn-ea"/>
                    <a:cs typeface="+mn-cs"/>
                  </a:rPr>
                  <a:t>0.6</a:t>
                </a:r>
                <a:endParaRPr lang="en-GB" altLang="pl-PL" sz="1800" b="0">
                  <a:solidFill>
                    <a:srgbClr val="000000"/>
                  </a:solidFill>
                  <a:ea typeface="+mn-ea"/>
                  <a:cs typeface="+mn-cs"/>
                </a:endParaRPr>
              </a:p>
            </p:txBody>
          </p:sp>
          <p:sp>
            <p:nvSpPr>
              <p:cNvPr id="8489" name="Line 835">
                <a:extLst>
                  <a:ext uri="{FF2B5EF4-FFF2-40B4-BE49-F238E27FC236}">
                    <a16:creationId xmlns:a16="http://schemas.microsoft.com/office/drawing/2014/main" id="{ACB69710-FE28-41FC-82A2-7FB72A259ECF}"/>
                  </a:ext>
                </a:extLst>
              </p:cNvPr>
              <p:cNvSpPr>
                <a:spLocks noChangeShapeType="1"/>
              </p:cNvSpPr>
              <p:nvPr/>
            </p:nvSpPr>
            <p:spPr bwMode="auto">
              <a:xfrm>
                <a:off x="3494" y="1266"/>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90" name="Rectangle 836">
                <a:extLst>
                  <a:ext uri="{FF2B5EF4-FFF2-40B4-BE49-F238E27FC236}">
                    <a16:creationId xmlns:a16="http://schemas.microsoft.com/office/drawing/2014/main" id="{7280F21E-E0B7-4FFE-AEA2-4EA9302F5215}"/>
                  </a:ext>
                </a:extLst>
              </p:cNvPr>
              <p:cNvSpPr>
                <a:spLocks noChangeArrowheads="1"/>
              </p:cNvSpPr>
              <p:nvPr/>
            </p:nvSpPr>
            <p:spPr bwMode="auto">
              <a:xfrm>
                <a:off x="3392" y="1223"/>
                <a:ext cx="112"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r>
                  <a:rPr lang="en-GB" altLang="pl-PL" sz="1100" b="0" i="1">
                    <a:solidFill>
                      <a:srgbClr val="000000"/>
                    </a:solidFill>
                    <a:latin typeface="Times New Roman" panose="02020603050405020304" pitchFamily="18" charset="0"/>
                    <a:ea typeface="+mn-ea"/>
                    <a:cs typeface="+mn-cs"/>
                  </a:rPr>
                  <a:t>0.8</a:t>
                </a:r>
                <a:endParaRPr lang="en-GB" altLang="pl-PL" sz="1800" b="0">
                  <a:solidFill>
                    <a:srgbClr val="000000"/>
                  </a:solidFill>
                  <a:ea typeface="+mn-ea"/>
                  <a:cs typeface="+mn-cs"/>
                </a:endParaRPr>
              </a:p>
            </p:txBody>
          </p:sp>
          <p:sp>
            <p:nvSpPr>
              <p:cNvPr id="8491" name="Line 837">
                <a:extLst>
                  <a:ext uri="{FF2B5EF4-FFF2-40B4-BE49-F238E27FC236}">
                    <a16:creationId xmlns:a16="http://schemas.microsoft.com/office/drawing/2014/main" id="{7FEF497B-8542-45E7-A869-B3383D1D4CAB}"/>
                  </a:ext>
                </a:extLst>
              </p:cNvPr>
              <p:cNvSpPr>
                <a:spLocks noChangeShapeType="1"/>
              </p:cNvSpPr>
              <p:nvPr/>
            </p:nvSpPr>
            <p:spPr bwMode="auto">
              <a:xfrm>
                <a:off x="3494" y="1144"/>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92" name="Rectangle 838">
                <a:extLst>
                  <a:ext uri="{FF2B5EF4-FFF2-40B4-BE49-F238E27FC236}">
                    <a16:creationId xmlns:a16="http://schemas.microsoft.com/office/drawing/2014/main" id="{3AAAE6D1-11BD-4823-BDC5-A6B32347C005}"/>
                  </a:ext>
                </a:extLst>
              </p:cNvPr>
              <p:cNvSpPr>
                <a:spLocks noChangeArrowheads="1"/>
              </p:cNvSpPr>
              <p:nvPr/>
            </p:nvSpPr>
            <p:spPr bwMode="auto">
              <a:xfrm>
                <a:off x="3449" y="1097"/>
                <a:ext cx="45"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r>
                  <a:rPr lang="en-GB" altLang="pl-PL" sz="1100" b="0" i="1">
                    <a:solidFill>
                      <a:srgbClr val="000000"/>
                    </a:solidFill>
                    <a:latin typeface="Times New Roman" panose="02020603050405020304" pitchFamily="18" charset="0"/>
                    <a:ea typeface="+mn-ea"/>
                    <a:cs typeface="+mn-cs"/>
                  </a:rPr>
                  <a:t>1</a:t>
                </a:r>
                <a:endParaRPr lang="en-GB" altLang="pl-PL" sz="1800" b="0">
                  <a:solidFill>
                    <a:srgbClr val="000000"/>
                  </a:solidFill>
                  <a:ea typeface="+mn-ea"/>
                  <a:cs typeface="+mn-cs"/>
                </a:endParaRPr>
              </a:p>
            </p:txBody>
          </p:sp>
          <p:sp>
            <p:nvSpPr>
              <p:cNvPr id="8493" name="Line 839">
                <a:extLst>
                  <a:ext uri="{FF2B5EF4-FFF2-40B4-BE49-F238E27FC236}">
                    <a16:creationId xmlns:a16="http://schemas.microsoft.com/office/drawing/2014/main" id="{52F6609C-E2A6-48B2-816E-0D78D5A882F0}"/>
                  </a:ext>
                </a:extLst>
              </p:cNvPr>
              <p:cNvSpPr>
                <a:spLocks noChangeShapeType="1"/>
              </p:cNvSpPr>
              <p:nvPr/>
            </p:nvSpPr>
            <p:spPr bwMode="auto">
              <a:xfrm>
                <a:off x="3494" y="1734"/>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94" name="Line 840">
                <a:extLst>
                  <a:ext uri="{FF2B5EF4-FFF2-40B4-BE49-F238E27FC236}">
                    <a16:creationId xmlns:a16="http://schemas.microsoft.com/office/drawing/2014/main" id="{288E610B-51FA-495B-A8EE-FD7907936834}"/>
                  </a:ext>
                </a:extLst>
              </p:cNvPr>
              <p:cNvSpPr>
                <a:spLocks noChangeShapeType="1"/>
              </p:cNvSpPr>
              <p:nvPr/>
            </p:nvSpPr>
            <p:spPr bwMode="auto">
              <a:xfrm>
                <a:off x="3494" y="1706"/>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95" name="Line 841">
                <a:extLst>
                  <a:ext uri="{FF2B5EF4-FFF2-40B4-BE49-F238E27FC236}">
                    <a16:creationId xmlns:a16="http://schemas.microsoft.com/office/drawing/2014/main" id="{27F98D68-28D1-43C5-897E-B45E63B7CFC6}"/>
                  </a:ext>
                </a:extLst>
              </p:cNvPr>
              <p:cNvSpPr>
                <a:spLocks noChangeShapeType="1"/>
              </p:cNvSpPr>
              <p:nvPr/>
            </p:nvSpPr>
            <p:spPr bwMode="auto">
              <a:xfrm>
                <a:off x="3494" y="1672"/>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96" name="Line 842">
                <a:extLst>
                  <a:ext uri="{FF2B5EF4-FFF2-40B4-BE49-F238E27FC236}">
                    <a16:creationId xmlns:a16="http://schemas.microsoft.com/office/drawing/2014/main" id="{C5DFA83F-084D-4820-9352-E0D4E97BE797}"/>
                  </a:ext>
                </a:extLst>
              </p:cNvPr>
              <p:cNvSpPr>
                <a:spLocks noChangeShapeType="1"/>
              </p:cNvSpPr>
              <p:nvPr/>
            </p:nvSpPr>
            <p:spPr bwMode="auto">
              <a:xfrm>
                <a:off x="3494" y="1611"/>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97" name="Line 843">
                <a:extLst>
                  <a:ext uri="{FF2B5EF4-FFF2-40B4-BE49-F238E27FC236}">
                    <a16:creationId xmlns:a16="http://schemas.microsoft.com/office/drawing/2014/main" id="{27B2FC97-E8E0-4B48-B868-19647F1F73EE}"/>
                  </a:ext>
                </a:extLst>
              </p:cNvPr>
              <p:cNvSpPr>
                <a:spLocks noChangeShapeType="1"/>
              </p:cNvSpPr>
              <p:nvPr/>
            </p:nvSpPr>
            <p:spPr bwMode="auto">
              <a:xfrm>
                <a:off x="3494" y="1578"/>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98" name="Line 844">
                <a:extLst>
                  <a:ext uri="{FF2B5EF4-FFF2-40B4-BE49-F238E27FC236}">
                    <a16:creationId xmlns:a16="http://schemas.microsoft.com/office/drawing/2014/main" id="{9B2C5E4D-6076-436A-93C7-8E35B0781FC4}"/>
                  </a:ext>
                </a:extLst>
              </p:cNvPr>
              <p:cNvSpPr>
                <a:spLocks noChangeShapeType="1"/>
              </p:cNvSpPr>
              <p:nvPr/>
            </p:nvSpPr>
            <p:spPr bwMode="auto">
              <a:xfrm>
                <a:off x="3494" y="1549"/>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99" name="Line 845">
                <a:extLst>
                  <a:ext uri="{FF2B5EF4-FFF2-40B4-BE49-F238E27FC236}">
                    <a16:creationId xmlns:a16="http://schemas.microsoft.com/office/drawing/2014/main" id="{5939FBE8-4B2B-4977-A195-98329D35A7DA}"/>
                  </a:ext>
                </a:extLst>
              </p:cNvPr>
              <p:cNvSpPr>
                <a:spLocks noChangeShapeType="1"/>
              </p:cNvSpPr>
              <p:nvPr/>
            </p:nvSpPr>
            <p:spPr bwMode="auto">
              <a:xfrm>
                <a:off x="3494" y="1483"/>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00" name="Line 846">
                <a:extLst>
                  <a:ext uri="{FF2B5EF4-FFF2-40B4-BE49-F238E27FC236}">
                    <a16:creationId xmlns:a16="http://schemas.microsoft.com/office/drawing/2014/main" id="{FE484BB8-A503-4FB6-A5F0-E79D26D302D8}"/>
                  </a:ext>
                </a:extLst>
              </p:cNvPr>
              <p:cNvSpPr>
                <a:spLocks noChangeShapeType="1"/>
              </p:cNvSpPr>
              <p:nvPr/>
            </p:nvSpPr>
            <p:spPr bwMode="auto">
              <a:xfrm>
                <a:off x="3494" y="1455"/>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01" name="Line 847">
                <a:extLst>
                  <a:ext uri="{FF2B5EF4-FFF2-40B4-BE49-F238E27FC236}">
                    <a16:creationId xmlns:a16="http://schemas.microsoft.com/office/drawing/2014/main" id="{CFA2A48C-36A4-4425-8F6C-DA2CA227CC45}"/>
                  </a:ext>
                </a:extLst>
              </p:cNvPr>
              <p:cNvSpPr>
                <a:spLocks noChangeShapeType="1"/>
              </p:cNvSpPr>
              <p:nvPr/>
            </p:nvSpPr>
            <p:spPr bwMode="auto">
              <a:xfrm>
                <a:off x="3494" y="1422"/>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02" name="Line 848">
                <a:extLst>
                  <a:ext uri="{FF2B5EF4-FFF2-40B4-BE49-F238E27FC236}">
                    <a16:creationId xmlns:a16="http://schemas.microsoft.com/office/drawing/2014/main" id="{2706D974-FB43-4898-BD78-AB658E552614}"/>
                  </a:ext>
                </a:extLst>
              </p:cNvPr>
              <p:cNvSpPr>
                <a:spLocks noChangeShapeType="1"/>
              </p:cNvSpPr>
              <p:nvPr/>
            </p:nvSpPr>
            <p:spPr bwMode="auto">
              <a:xfrm>
                <a:off x="3494" y="1361"/>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03" name="Line 849">
                <a:extLst>
                  <a:ext uri="{FF2B5EF4-FFF2-40B4-BE49-F238E27FC236}">
                    <a16:creationId xmlns:a16="http://schemas.microsoft.com/office/drawing/2014/main" id="{E5E9572F-9634-4452-985C-737FF82EEB1D}"/>
                  </a:ext>
                </a:extLst>
              </p:cNvPr>
              <p:cNvSpPr>
                <a:spLocks noChangeShapeType="1"/>
              </p:cNvSpPr>
              <p:nvPr/>
            </p:nvSpPr>
            <p:spPr bwMode="auto">
              <a:xfrm>
                <a:off x="3494" y="1328"/>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04" name="Line 850">
                <a:extLst>
                  <a:ext uri="{FF2B5EF4-FFF2-40B4-BE49-F238E27FC236}">
                    <a16:creationId xmlns:a16="http://schemas.microsoft.com/office/drawing/2014/main" id="{F9324C51-A996-4F1D-B387-F2A512FFB7E7}"/>
                  </a:ext>
                </a:extLst>
              </p:cNvPr>
              <p:cNvSpPr>
                <a:spLocks noChangeShapeType="1"/>
              </p:cNvSpPr>
              <p:nvPr/>
            </p:nvSpPr>
            <p:spPr bwMode="auto">
              <a:xfrm>
                <a:off x="3494" y="1300"/>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05" name="Line 851">
                <a:extLst>
                  <a:ext uri="{FF2B5EF4-FFF2-40B4-BE49-F238E27FC236}">
                    <a16:creationId xmlns:a16="http://schemas.microsoft.com/office/drawing/2014/main" id="{FF26F9CC-7092-4D09-886A-FA92E4CFEB56}"/>
                  </a:ext>
                </a:extLst>
              </p:cNvPr>
              <p:cNvSpPr>
                <a:spLocks noChangeShapeType="1"/>
              </p:cNvSpPr>
              <p:nvPr/>
            </p:nvSpPr>
            <p:spPr bwMode="auto">
              <a:xfrm>
                <a:off x="3494" y="1234"/>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06" name="Line 852">
                <a:extLst>
                  <a:ext uri="{FF2B5EF4-FFF2-40B4-BE49-F238E27FC236}">
                    <a16:creationId xmlns:a16="http://schemas.microsoft.com/office/drawing/2014/main" id="{35C20EF4-95ED-4863-9426-11E9A048ADDA}"/>
                  </a:ext>
                </a:extLst>
              </p:cNvPr>
              <p:cNvSpPr>
                <a:spLocks noChangeShapeType="1"/>
              </p:cNvSpPr>
              <p:nvPr/>
            </p:nvSpPr>
            <p:spPr bwMode="auto">
              <a:xfrm>
                <a:off x="3494" y="1205"/>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07" name="Line 853">
                <a:extLst>
                  <a:ext uri="{FF2B5EF4-FFF2-40B4-BE49-F238E27FC236}">
                    <a16:creationId xmlns:a16="http://schemas.microsoft.com/office/drawing/2014/main" id="{25E181A2-FBB7-43A0-A8D9-7C6ACFCF6561}"/>
                  </a:ext>
                </a:extLst>
              </p:cNvPr>
              <p:cNvSpPr>
                <a:spLocks noChangeShapeType="1"/>
              </p:cNvSpPr>
              <p:nvPr/>
            </p:nvSpPr>
            <p:spPr bwMode="auto">
              <a:xfrm>
                <a:off x="3494" y="1172"/>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08" name="Line 854">
                <a:extLst>
                  <a:ext uri="{FF2B5EF4-FFF2-40B4-BE49-F238E27FC236}">
                    <a16:creationId xmlns:a16="http://schemas.microsoft.com/office/drawing/2014/main" id="{7BB0D6F8-BA77-43E5-9696-1BB709C91072}"/>
                  </a:ext>
                </a:extLst>
              </p:cNvPr>
              <p:cNvSpPr>
                <a:spLocks noChangeShapeType="1"/>
              </p:cNvSpPr>
              <p:nvPr/>
            </p:nvSpPr>
            <p:spPr bwMode="auto">
              <a:xfrm flipV="1">
                <a:off x="3494" y="1125"/>
                <a:ext cx="0" cy="66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09" name="Line 855">
                <a:extLst>
                  <a:ext uri="{FF2B5EF4-FFF2-40B4-BE49-F238E27FC236}">
                    <a16:creationId xmlns:a16="http://schemas.microsoft.com/office/drawing/2014/main" id="{F26F85CD-FCF3-46D2-92B5-B05146EE471E}"/>
                  </a:ext>
                </a:extLst>
              </p:cNvPr>
              <p:cNvSpPr>
                <a:spLocks noChangeShapeType="1"/>
              </p:cNvSpPr>
              <p:nvPr/>
            </p:nvSpPr>
            <p:spPr bwMode="auto">
              <a:xfrm flipV="1">
                <a:off x="3516" y="1125"/>
                <a:ext cx="0"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10" name="Line 856">
                <a:extLst>
                  <a:ext uri="{FF2B5EF4-FFF2-40B4-BE49-F238E27FC236}">
                    <a16:creationId xmlns:a16="http://schemas.microsoft.com/office/drawing/2014/main" id="{4755AEA1-9F1A-40D9-82D6-6DF9A8A64511}"/>
                  </a:ext>
                </a:extLst>
              </p:cNvPr>
              <p:cNvSpPr>
                <a:spLocks noChangeShapeType="1"/>
              </p:cNvSpPr>
              <p:nvPr/>
            </p:nvSpPr>
            <p:spPr bwMode="auto">
              <a:xfrm flipV="1">
                <a:off x="3679" y="1125"/>
                <a:ext cx="0"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11" name="Line 857">
                <a:extLst>
                  <a:ext uri="{FF2B5EF4-FFF2-40B4-BE49-F238E27FC236}">
                    <a16:creationId xmlns:a16="http://schemas.microsoft.com/office/drawing/2014/main" id="{15B42079-D48A-4D51-9C8C-97C10FDBA7D2}"/>
                  </a:ext>
                </a:extLst>
              </p:cNvPr>
              <p:cNvSpPr>
                <a:spLocks noChangeShapeType="1"/>
              </p:cNvSpPr>
              <p:nvPr/>
            </p:nvSpPr>
            <p:spPr bwMode="auto">
              <a:xfrm flipV="1">
                <a:off x="3843" y="1125"/>
                <a:ext cx="0"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12" name="Line 858">
                <a:extLst>
                  <a:ext uri="{FF2B5EF4-FFF2-40B4-BE49-F238E27FC236}">
                    <a16:creationId xmlns:a16="http://schemas.microsoft.com/office/drawing/2014/main" id="{D13177EC-2A64-4582-9995-E91577B4D4E5}"/>
                  </a:ext>
                </a:extLst>
              </p:cNvPr>
              <p:cNvSpPr>
                <a:spLocks noChangeShapeType="1"/>
              </p:cNvSpPr>
              <p:nvPr/>
            </p:nvSpPr>
            <p:spPr bwMode="auto">
              <a:xfrm flipV="1">
                <a:off x="4005" y="1125"/>
                <a:ext cx="0"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13" name="Line 859">
                <a:extLst>
                  <a:ext uri="{FF2B5EF4-FFF2-40B4-BE49-F238E27FC236}">
                    <a16:creationId xmlns:a16="http://schemas.microsoft.com/office/drawing/2014/main" id="{7129F426-0947-4B2A-9444-5B5D8FEB8D32}"/>
                  </a:ext>
                </a:extLst>
              </p:cNvPr>
              <p:cNvSpPr>
                <a:spLocks noChangeShapeType="1"/>
              </p:cNvSpPr>
              <p:nvPr/>
            </p:nvSpPr>
            <p:spPr bwMode="auto">
              <a:xfrm flipV="1">
                <a:off x="4168" y="1125"/>
                <a:ext cx="0"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14" name="Line 860">
                <a:extLst>
                  <a:ext uri="{FF2B5EF4-FFF2-40B4-BE49-F238E27FC236}">
                    <a16:creationId xmlns:a16="http://schemas.microsoft.com/office/drawing/2014/main" id="{6EC3AB11-AB5F-4063-BDEE-3F48693A381B}"/>
                  </a:ext>
                </a:extLst>
              </p:cNvPr>
              <p:cNvSpPr>
                <a:spLocks noChangeShapeType="1"/>
              </p:cNvSpPr>
              <p:nvPr/>
            </p:nvSpPr>
            <p:spPr bwMode="auto">
              <a:xfrm flipV="1">
                <a:off x="4331" y="1125"/>
                <a:ext cx="0"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15" name="Line 861">
                <a:extLst>
                  <a:ext uri="{FF2B5EF4-FFF2-40B4-BE49-F238E27FC236}">
                    <a16:creationId xmlns:a16="http://schemas.microsoft.com/office/drawing/2014/main" id="{BEFA2007-E9A4-474C-923D-40C09E1CCEDF}"/>
                  </a:ext>
                </a:extLst>
              </p:cNvPr>
              <p:cNvSpPr>
                <a:spLocks noChangeShapeType="1"/>
              </p:cNvSpPr>
              <p:nvPr/>
            </p:nvSpPr>
            <p:spPr bwMode="auto">
              <a:xfrm flipV="1">
                <a:off x="4498" y="1125"/>
                <a:ext cx="0"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16" name="Line 862">
                <a:extLst>
                  <a:ext uri="{FF2B5EF4-FFF2-40B4-BE49-F238E27FC236}">
                    <a16:creationId xmlns:a16="http://schemas.microsoft.com/office/drawing/2014/main" id="{1420C3C4-F9AF-4B4C-85A7-73F0E0884586}"/>
                  </a:ext>
                </a:extLst>
              </p:cNvPr>
              <p:cNvSpPr>
                <a:spLocks noChangeShapeType="1"/>
              </p:cNvSpPr>
              <p:nvPr/>
            </p:nvSpPr>
            <p:spPr bwMode="auto">
              <a:xfrm>
                <a:off x="3558" y="1125"/>
                <a:ext cx="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17" name="Line 863">
                <a:extLst>
                  <a:ext uri="{FF2B5EF4-FFF2-40B4-BE49-F238E27FC236}">
                    <a16:creationId xmlns:a16="http://schemas.microsoft.com/office/drawing/2014/main" id="{2B7A1665-A142-4DFB-8267-5E644F59F4CD}"/>
                  </a:ext>
                </a:extLst>
              </p:cNvPr>
              <p:cNvSpPr>
                <a:spLocks noChangeShapeType="1"/>
              </p:cNvSpPr>
              <p:nvPr/>
            </p:nvSpPr>
            <p:spPr bwMode="auto">
              <a:xfrm>
                <a:off x="3598" y="1125"/>
                <a:ext cx="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18" name="Line 864">
                <a:extLst>
                  <a:ext uri="{FF2B5EF4-FFF2-40B4-BE49-F238E27FC236}">
                    <a16:creationId xmlns:a16="http://schemas.microsoft.com/office/drawing/2014/main" id="{E4A3C595-4174-4105-A6F3-72A843BDC39F}"/>
                  </a:ext>
                </a:extLst>
              </p:cNvPr>
              <p:cNvSpPr>
                <a:spLocks noChangeShapeType="1"/>
              </p:cNvSpPr>
              <p:nvPr/>
            </p:nvSpPr>
            <p:spPr bwMode="auto">
              <a:xfrm>
                <a:off x="3639" y="1125"/>
                <a:ext cx="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19" name="Line 865">
                <a:extLst>
                  <a:ext uri="{FF2B5EF4-FFF2-40B4-BE49-F238E27FC236}">
                    <a16:creationId xmlns:a16="http://schemas.microsoft.com/office/drawing/2014/main" id="{CFE2A39C-F660-4A9E-9EFA-0A133849D14E}"/>
                  </a:ext>
                </a:extLst>
              </p:cNvPr>
              <p:cNvSpPr>
                <a:spLocks noChangeShapeType="1"/>
              </p:cNvSpPr>
              <p:nvPr/>
            </p:nvSpPr>
            <p:spPr bwMode="auto">
              <a:xfrm>
                <a:off x="3720" y="1125"/>
                <a:ext cx="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20" name="Line 866">
                <a:extLst>
                  <a:ext uri="{FF2B5EF4-FFF2-40B4-BE49-F238E27FC236}">
                    <a16:creationId xmlns:a16="http://schemas.microsoft.com/office/drawing/2014/main" id="{12FB9872-1AD3-490F-862E-E540351F7D56}"/>
                  </a:ext>
                </a:extLst>
              </p:cNvPr>
              <p:cNvSpPr>
                <a:spLocks noChangeShapeType="1"/>
              </p:cNvSpPr>
              <p:nvPr/>
            </p:nvSpPr>
            <p:spPr bwMode="auto">
              <a:xfrm>
                <a:off x="3760" y="1125"/>
                <a:ext cx="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21" name="Line 867">
                <a:extLst>
                  <a:ext uri="{FF2B5EF4-FFF2-40B4-BE49-F238E27FC236}">
                    <a16:creationId xmlns:a16="http://schemas.microsoft.com/office/drawing/2014/main" id="{D046B61E-E22F-4C37-B2C1-51078C80AEB4}"/>
                  </a:ext>
                </a:extLst>
              </p:cNvPr>
              <p:cNvSpPr>
                <a:spLocks noChangeShapeType="1"/>
              </p:cNvSpPr>
              <p:nvPr/>
            </p:nvSpPr>
            <p:spPr bwMode="auto">
              <a:xfrm>
                <a:off x="3802" y="1125"/>
                <a:ext cx="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22" name="Line 868">
                <a:extLst>
                  <a:ext uri="{FF2B5EF4-FFF2-40B4-BE49-F238E27FC236}">
                    <a16:creationId xmlns:a16="http://schemas.microsoft.com/office/drawing/2014/main" id="{2723ABA1-8185-4A88-AE54-D46628EBADD3}"/>
                  </a:ext>
                </a:extLst>
              </p:cNvPr>
              <p:cNvSpPr>
                <a:spLocks noChangeShapeType="1"/>
              </p:cNvSpPr>
              <p:nvPr/>
            </p:nvSpPr>
            <p:spPr bwMode="auto">
              <a:xfrm>
                <a:off x="3883" y="1125"/>
                <a:ext cx="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23" name="Line 869">
                <a:extLst>
                  <a:ext uri="{FF2B5EF4-FFF2-40B4-BE49-F238E27FC236}">
                    <a16:creationId xmlns:a16="http://schemas.microsoft.com/office/drawing/2014/main" id="{F8F4F066-A4E0-4AF1-B3A0-2EEB8DFADB31}"/>
                  </a:ext>
                </a:extLst>
              </p:cNvPr>
              <p:cNvSpPr>
                <a:spLocks noChangeShapeType="1"/>
              </p:cNvSpPr>
              <p:nvPr/>
            </p:nvSpPr>
            <p:spPr bwMode="auto">
              <a:xfrm>
                <a:off x="3924" y="1125"/>
                <a:ext cx="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24" name="Line 870">
                <a:extLst>
                  <a:ext uri="{FF2B5EF4-FFF2-40B4-BE49-F238E27FC236}">
                    <a16:creationId xmlns:a16="http://schemas.microsoft.com/office/drawing/2014/main" id="{2DF9DE7C-BE96-47EE-9E48-5113B0D8EBDF}"/>
                  </a:ext>
                </a:extLst>
              </p:cNvPr>
              <p:cNvSpPr>
                <a:spLocks noChangeShapeType="1"/>
              </p:cNvSpPr>
              <p:nvPr/>
            </p:nvSpPr>
            <p:spPr bwMode="auto">
              <a:xfrm>
                <a:off x="3964" y="1125"/>
                <a:ext cx="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25" name="Line 871">
                <a:extLst>
                  <a:ext uri="{FF2B5EF4-FFF2-40B4-BE49-F238E27FC236}">
                    <a16:creationId xmlns:a16="http://schemas.microsoft.com/office/drawing/2014/main" id="{F77ACB1F-1464-4345-9E98-310585B17CAB}"/>
                  </a:ext>
                </a:extLst>
              </p:cNvPr>
              <p:cNvSpPr>
                <a:spLocks noChangeShapeType="1"/>
              </p:cNvSpPr>
              <p:nvPr/>
            </p:nvSpPr>
            <p:spPr bwMode="auto">
              <a:xfrm>
                <a:off x="4046" y="1125"/>
                <a:ext cx="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26" name="Line 872">
                <a:extLst>
                  <a:ext uri="{FF2B5EF4-FFF2-40B4-BE49-F238E27FC236}">
                    <a16:creationId xmlns:a16="http://schemas.microsoft.com/office/drawing/2014/main" id="{6B4FD455-3D52-4D0D-89CB-10BE4B829F63}"/>
                  </a:ext>
                </a:extLst>
              </p:cNvPr>
              <p:cNvSpPr>
                <a:spLocks noChangeShapeType="1"/>
              </p:cNvSpPr>
              <p:nvPr/>
            </p:nvSpPr>
            <p:spPr bwMode="auto">
              <a:xfrm>
                <a:off x="4087" y="1125"/>
                <a:ext cx="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27" name="Line 873">
                <a:extLst>
                  <a:ext uri="{FF2B5EF4-FFF2-40B4-BE49-F238E27FC236}">
                    <a16:creationId xmlns:a16="http://schemas.microsoft.com/office/drawing/2014/main" id="{8E41252B-062C-488C-AEF7-9C91DE562F66}"/>
                  </a:ext>
                </a:extLst>
              </p:cNvPr>
              <p:cNvSpPr>
                <a:spLocks noChangeShapeType="1"/>
              </p:cNvSpPr>
              <p:nvPr/>
            </p:nvSpPr>
            <p:spPr bwMode="auto">
              <a:xfrm>
                <a:off x="4127" y="1125"/>
                <a:ext cx="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28" name="Line 874">
                <a:extLst>
                  <a:ext uri="{FF2B5EF4-FFF2-40B4-BE49-F238E27FC236}">
                    <a16:creationId xmlns:a16="http://schemas.microsoft.com/office/drawing/2014/main" id="{6DE59CC8-FE1C-4717-9674-4DC7BAAEFC96}"/>
                  </a:ext>
                </a:extLst>
              </p:cNvPr>
              <p:cNvSpPr>
                <a:spLocks noChangeShapeType="1"/>
              </p:cNvSpPr>
              <p:nvPr/>
            </p:nvSpPr>
            <p:spPr bwMode="auto">
              <a:xfrm>
                <a:off x="4208" y="1125"/>
                <a:ext cx="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29" name="Line 875">
                <a:extLst>
                  <a:ext uri="{FF2B5EF4-FFF2-40B4-BE49-F238E27FC236}">
                    <a16:creationId xmlns:a16="http://schemas.microsoft.com/office/drawing/2014/main" id="{EEA6CF34-1F1E-4242-838F-612E962C2E6A}"/>
                  </a:ext>
                </a:extLst>
              </p:cNvPr>
              <p:cNvSpPr>
                <a:spLocks noChangeShapeType="1"/>
              </p:cNvSpPr>
              <p:nvPr/>
            </p:nvSpPr>
            <p:spPr bwMode="auto">
              <a:xfrm>
                <a:off x="4249" y="1125"/>
                <a:ext cx="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30" name="Line 876">
                <a:extLst>
                  <a:ext uri="{FF2B5EF4-FFF2-40B4-BE49-F238E27FC236}">
                    <a16:creationId xmlns:a16="http://schemas.microsoft.com/office/drawing/2014/main" id="{CA927E23-4FE8-4D5D-B322-03A5857C95B5}"/>
                  </a:ext>
                </a:extLst>
              </p:cNvPr>
              <p:cNvSpPr>
                <a:spLocks noChangeShapeType="1"/>
              </p:cNvSpPr>
              <p:nvPr/>
            </p:nvSpPr>
            <p:spPr bwMode="auto">
              <a:xfrm>
                <a:off x="4291" y="1125"/>
                <a:ext cx="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31" name="Line 877">
                <a:extLst>
                  <a:ext uri="{FF2B5EF4-FFF2-40B4-BE49-F238E27FC236}">
                    <a16:creationId xmlns:a16="http://schemas.microsoft.com/office/drawing/2014/main" id="{E94F74A9-9326-42FF-BDFD-7BEA071CC481}"/>
                  </a:ext>
                </a:extLst>
              </p:cNvPr>
              <p:cNvSpPr>
                <a:spLocks noChangeShapeType="1"/>
              </p:cNvSpPr>
              <p:nvPr/>
            </p:nvSpPr>
            <p:spPr bwMode="auto">
              <a:xfrm>
                <a:off x="4376" y="1125"/>
                <a:ext cx="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32" name="Line 878">
                <a:extLst>
                  <a:ext uri="{FF2B5EF4-FFF2-40B4-BE49-F238E27FC236}">
                    <a16:creationId xmlns:a16="http://schemas.microsoft.com/office/drawing/2014/main" id="{63AEEE16-A6F2-4881-AE6B-56C8DFAB1384}"/>
                  </a:ext>
                </a:extLst>
              </p:cNvPr>
              <p:cNvSpPr>
                <a:spLocks noChangeShapeType="1"/>
              </p:cNvSpPr>
              <p:nvPr/>
            </p:nvSpPr>
            <p:spPr bwMode="auto">
              <a:xfrm>
                <a:off x="4417" y="1125"/>
                <a:ext cx="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33" name="Line 879">
                <a:extLst>
                  <a:ext uri="{FF2B5EF4-FFF2-40B4-BE49-F238E27FC236}">
                    <a16:creationId xmlns:a16="http://schemas.microsoft.com/office/drawing/2014/main" id="{6E444C87-8231-48A4-B5B4-E5F514EDA5DB}"/>
                  </a:ext>
                </a:extLst>
              </p:cNvPr>
              <p:cNvSpPr>
                <a:spLocks noChangeShapeType="1"/>
              </p:cNvSpPr>
              <p:nvPr/>
            </p:nvSpPr>
            <p:spPr bwMode="auto">
              <a:xfrm>
                <a:off x="4457" y="1125"/>
                <a:ext cx="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34" name="Line 880">
                <a:extLst>
                  <a:ext uri="{FF2B5EF4-FFF2-40B4-BE49-F238E27FC236}">
                    <a16:creationId xmlns:a16="http://schemas.microsoft.com/office/drawing/2014/main" id="{8D381607-87C8-46AF-AA34-3F0DE711A3DD}"/>
                  </a:ext>
                </a:extLst>
              </p:cNvPr>
              <p:cNvSpPr>
                <a:spLocks noChangeShapeType="1"/>
              </p:cNvSpPr>
              <p:nvPr/>
            </p:nvSpPr>
            <p:spPr bwMode="auto">
              <a:xfrm>
                <a:off x="3494" y="1125"/>
                <a:ext cx="102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35" name="Line 881">
                <a:extLst>
                  <a:ext uri="{FF2B5EF4-FFF2-40B4-BE49-F238E27FC236}">
                    <a16:creationId xmlns:a16="http://schemas.microsoft.com/office/drawing/2014/main" id="{20A4BB22-A83F-4669-B292-12C0241A09DF}"/>
                  </a:ext>
                </a:extLst>
              </p:cNvPr>
              <p:cNvSpPr>
                <a:spLocks noChangeShapeType="1"/>
              </p:cNvSpPr>
              <p:nvPr/>
            </p:nvSpPr>
            <p:spPr bwMode="auto">
              <a:xfrm>
                <a:off x="4516" y="1766"/>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36" name="Line 882">
                <a:extLst>
                  <a:ext uri="{FF2B5EF4-FFF2-40B4-BE49-F238E27FC236}">
                    <a16:creationId xmlns:a16="http://schemas.microsoft.com/office/drawing/2014/main" id="{51FD55F2-0FD8-4582-B36C-D45A58DC575E}"/>
                  </a:ext>
                </a:extLst>
              </p:cNvPr>
              <p:cNvSpPr>
                <a:spLocks noChangeShapeType="1"/>
              </p:cNvSpPr>
              <p:nvPr/>
            </p:nvSpPr>
            <p:spPr bwMode="auto">
              <a:xfrm>
                <a:off x="4516" y="1644"/>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37" name="Line 883">
                <a:extLst>
                  <a:ext uri="{FF2B5EF4-FFF2-40B4-BE49-F238E27FC236}">
                    <a16:creationId xmlns:a16="http://schemas.microsoft.com/office/drawing/2014/main" id="{648CA395-54C1-4F12-B354-B0C0B0F4A394}"/>
                  </a:ext>
                </a:extLst>
              </p:cNvPr>
              <p:cNvSpPr>
                <a:spLocks noChangeShapeType="1"/>
              </p:cNvSpPr>
              <p:nvPr/>
            </p:nvSpPr>
            <p:spPr bwMode="auto">
              <a:xfrm>
                <a:off x="4516" y="1517"/>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38" name="Line 884">
                <a:extLst>
                  <a:ext uri="{FF2B5EF4-FFF2-40B4-BE49-F238E27FC236}">
                    <a16:creationId xmlns:a16="http://schemas.microsoft.com/office/drawing/2014/main" id="{37E4C2A8-4AF1-4756-B779-82AAFE7D6BAD}"/>
                  </a:ext>
                </a:extLst>
              </p:cNvPr>
              <p:cNvSpPr>
                <a:spLocks noChangeShapeType="1"/>
              </p:cNvSpPr>
              <p:nvPr/>
            </p:nvSpPr>
            <p:spPr bwMode="auto">
              <a:xfrm>
                <a:off x="4516" y="1394"/>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39" name="Line 885">
                <a:extLst>
                  <a:ext uri="{FF2B5EF4-FFF2-40B4-BE49-F238E27FC236}">
                    <a16:creationId xmlns:a16="http://schemas.microsoft.com/office/drawing/2014/main" id="{FB7B1E1E-F703-422E-93E4-E5875475C601}"/>
                  </a:ext>
                </a:extLst>
              </p:cNvPr>
              <p:cNvSpPr>
                <a:spLocks noChangeShapeType="1"/>
              </p:cNvSpPr>
              <p:nvPr/>
            </p:nvSpPr>
            <p:spPr bwMode="auto">
              <a:xfrm>
                <a:off x="4516" y="1266"/>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40" name="Line 886">
                <a:extLst>
                  <a:ext uri="{FF2B5EF4-FFF2-40B4-BE49-F238E27FC236}">
                    <a16:creationId xmlns:a16="http://schemas.microsoft.com/office/drawing/2014/main" id="{19A2260A-5970-46D8-9B51-72CE6E8CA2A5}"/>
                  </a:ext>
                </a:extLst>
              </p:cNvPr>
              <p:cNvSpPr>
                <a:spLocks noChangeShapeType="1"/>
              </p:cNvSpPr>
              <p:nvPr/>
            </p:nvSpPr>
            <p:spPr bwMode="auto">
              <a:xfrm>
                <a:off x="4516" y="1144"/>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41" name="Line 887">
                <a:extLst>
                  <a:ext uri="{FF2B5EF4-FFF2-40B4-BE49-F238E27FC236}">
                    <a16:creationId xmlns:a16="http://schemas.microsoft.com/office/drawing/2014/main" id="{E2C600F5-D850-480B-BBF3-9A494065A8F5}"/>
                  </a:ext>
                </a:extLst>
              </p:cNvPr>
              <p:cNvSpPr>
                <a:spLocks noChangeShapeType="1"/>
              </p:cNvSpPr>
              <p:nvPr/>
            </p:nvSpPr>
            <p:spPr bwMode="auto">
              <a:xfrm>
                <a:off x="4516" y="1734"/>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42" name="Line 888">
                <a:extLst>
                  <a:ext uri="{FF2B5EF4-FFF2-40B4-BE49-F238E27FC236}">
                    <a16:creationId xmlns:a16="http://schemas.microsoft.com/office/drawing/2014/main" id="{9C7B7E16-C08F-405E-82F1-64D19A5B8921}"/>
                  </a:ext>
                </a:extLst>
              </p:cNvPr>
              <p:cNvSpPr>
                <a:spLocks noChangeShapeType="1"/>
              </p:cNvSpPr>
              <p:nvPr/>
            </p:nvSpPr>
            <p:spPr bwMode="auto">
              <a:xfrm>
                <a:off x="4516" y="1706"/>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43" name="Line 889">
                <a:extLst>
                  <a:ext uri="{FF2B5EF4-FFF2-40B4-BE49-F238E27FC236}">
                    <a16:creationId xmlns:a16="http://schemas.microsoft.com/office/drawing/2014/main" id="{27D00C39-ED97-413C-9C4E-0D96023E71B2}"/>
                  </a:ext>
                </a:extLst>
              </p:cNvPr>
              <p:cNvSpPr>
                <a:spLocks noChangeShapeType="1"/>
              </p:cNvSpPr>
              <p:nvPr/>
            </p:nvSpPr>
            <p:spPr bwMode="auto">
              <a:xfrm>
                <a:off x="4516" y="1672"/>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44" name="Line 890">
                <a:extLst>
                  <a:ext uri="{FF2B5EF4-FFF2-40B4-BE49-F238E27FC236}">
                    <a16:creationId xmlns:a16="http://schemas.microsoft.com/office/drawing/2014/main" id="{569FABF9-2779-426C-8AA8-B56FCA5FE60C}"/>
                  </a:ext>
                </a:extLst>
              </p:cNvPr>
              <p:cNvSpPr>
                <a:spLocks noChangeShapeType="1"/>
              </p:cNvSpPr>
              <p:nvPr/>
            </p:nvSpPr>
            <p:spPr bwMode="auto">
              <a:xfrm>
                <a:off x="4516" y="1611"/>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45" name="Line 891">
                <a:extLst>
                  <a:ext uri="{FF2B5EF4-FFF2-40B4-BE49-F238E27FC236}">
                    <a16:creationId xmlns:a16="http://schemas.microsoft.com/office/drawing/2014/main" id="{443167B2-0A57-435D-A117-6860118F0706}"/>
                  </a:ext>
                </a:extLst>
              </p:cNvPr>
              <p:cNvSpPr>
                <a:spLocks noChangeShapeType="1"/>
              </p:cNvSpPr>
              <p:nvPr/>
            </p:nvSpPr>
            <p:spPr bwMode="auto">
              <a:xfrm>
                <a:off x="4516" y="1578"/>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46" name="Line 892">
                <a:extLst>
                  <a:ext uri="{FF2B5EF4-FFF2-40B4-BE49-F238E27FC236}">
                    <a16:creationId xmlns:a16="http://schemas.microsoft.com/office/drawing/2014/main" id="{1270D6AD-CEEB-42A7-B312-E4F784682298}"/>
                  </a:ext>
                </a:extLst>
              </p:cNvPr>
              <p:cNvSpPr>
                <a:spLocks noChangeShapeType="1"/>
              </p:cNvSpPr>
              <p:nvPr/>
            </p:nvSpPr>
            <p:spPr bwMode="auto">
              <a:xfrm>
                <a:off x="4516" y="1549"/>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47" name="Line 893">
                <a:extLst>
                  <a:ext uri="{FF2B5EF4-FFF2-40B4-BE49-F238E27FC236}">
                    <a16:creationId xmlns:a16="http://schemas.microsoft.com/office/drawing/2014/main" id="{BF66A727-E8F1-4E1D-9F37-6F47230C57BD}"/>
                  </a:ext>
                </a:extLst>
              </p:cNvPr>
              <p:cNvSpPr>
                <a:spLocks noChangeShapeType="1"/>
              </p:cNvSpPr>
              <p:nvPr/>
            </p:nvSpPr>
            <p:spPr bwMode="auto">
              <a:xfrm>
                <a:off x="4516" y="1483"/>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48" name="Line 894">
                <a:extLst>
                  <a:ext uri="{FF2B5EF4-FFF2-40B4-BE49-F238E27FC236}">
                    <a16:creationId xmlns:a16="http://schemas.microsoft.com/office/drawing/2014/main" id="{872A0781-900E-46CD-B620-DC336837BEC2}"/>
                  </a:ext>
                </a:extLst>
              </p:cNvPr>
              <p:cNvSpPr>
                <a:spLocks noChangeShapeType="1"/>
              </p:cNvSpPr>
              <p:nvPr/>
            </p:nvSpPr>
            <p:spPr bwMode="auto">
              <a:xfrm>
                <a:off x="4516" y="1455"/>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49" name="Line 895">
                <a:extLst>
                  <a:ext uri="{FF2B5EF4-FFF2-40B4-BE49-F238E27FC236}">
                    <a16:creationId xmlns:a16="http://schemas.microsoft.com/office/drawing/2014/main" id="{937239DF-CA0F-4C10-B24C-69AD0C01FE56}"/>
                  </a:ext>
                </a:extLst>
              </p:cNvPr>
              <p:cNvSpPr>
                <a:spLocks noChangeShapeType="1"/>
              </p:cNvSpPr>
              <p:nvPr/>
            </p:nvSpPr>
            <p:spPr bwMode="auto">
              <a:xfrm>
                <a:off x="4516" y="1422"/>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50" name="Line 896">
                <a:extLst>
                  <a:ext uri="{FF2B5EF4-FFF2-40B4-BE49-F238E27FC236}">
                    <a16:creationId xmlns:a16="http://schemas.microsoft.com/office/drawing/2014/main" id="{7DE15EB8-FD46-4971-AEA6-B9997A6F141B}"/>
                  </a:ext>
                </a:extLst>
              </p:cNvPr>
              <p:cNvSpPr>
                <a:spLocks noChangeShapeType="1"/>
              </p:cNvSpPr>
              <p:nvPr/>
            </p:nvSpPr>
            <p:spPr bwMode="auto">
              <a:xfrm>
                <a:off x="4516" y="1361"/>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51" name="Line 897">
                <a:extLst>
                  <a:ext uri="{FF2B5EF4-FFF2-40B4-BE49-F238E27FC236}">
                    <a16:creationId xmlns:a16="http://schemas.microsoft.com/office/drawing/2014/main" id="{3E9F0A95-6E35-4314-91D5-D1C0772B5DD8}"/>
                  </a:ext>
                </a:extLst>
              </p:cNvPr>
              <p:cNvSpPr>
                <a:spLocks noChangeShapeType="1"/>
              </p:cNvSpPr>
              <p:nvPr/>
            </p:nvSpPr>
            <p:spPr bwMode="auto">
              <a:xfrm>
                <a:off x="4516" y="1328"/>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52" name="Line 898">
                <a:extLst>
                  <a:ext uri="{FF2B5EF4-FFF2-40B4-BE49-F238E27FC236}">
                    <a16:creationId xmlns:a16="http://schemas.microsoft.com/office/drawing/2014/main" id="{1E2CE06C-60F7-457D-A645-847912EE2282}"/>
                  </a:ext>
                </a:extLst>
              </p:cNvPr>
              <p:cNvSpPr>
                <a:spLocks noChangeShapeType="1"/>
              </p:cNvSpPr>
              <p:nvPr/>
            </p:nvSpPr>
            <p:spPr bwMode="auto">
              <a:xfrm>
                <a:off x="4516" y="1300"/>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53" name="Line 899">
                <a:extLst>
                  <a:ext uri="{FF2B5EF4-FFF2-40B4-BE49-F238E27FC236}">
                    <a16:creationId xmlns:a16="http://schemas.microsoft.com/office/drawing/2014/main" id="{82AD9BF6-1837-4A21-9877-9ED2E8CEB409}"/>
                  </a:ext>
                </a:extLst>
              </p:cNvPr>
              <p:cNvSpPr>
                <a:spLocks noChangeShapeType="1"/>
              </p:cNvSpPr>
              <p:nvPr/>
            </p:nvSpPr>
            <p:spPr bwMode="auto">
              <a:xfrm>
                <a:off x="4516" y="1234"/>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54" name="Line 900">
                <a:extLst>
                  <a:ext uri="{FF2B5EF4-FFF2-40B4-BE49-F238E27FC236}">
                    <a16:creationId xmlns:a16="http://schemas.microsoft.com/office/drawing/2014/main" id="{E74E42BF-3375-4B58-9029-8D23D08E91B4}"/>
                  </a:ext>
                </a:extLst>
              </p:cNvPr>
              <p:cNvSpPr>
                <a:spLocks noChangeShapeType="1"/>
              </p:cNvSpPr>
              <p:nvPr/>
            </p:nvSpPr>
            <p:spPr bwMode="auto">
              <a:xfrm>
                <a:off x="4516" y="1205"/>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55" name="Line 901">
                <a:extLst>
                  <a:ext uri="{FF2B5EF4-FFF2-40B4-BE49-F238E27FC236}">
                    <a16:creationId xmlns:a16="http://schemas.microsoft.com/office/drawing/2014/main" id="{FAF7A0D0-3DDF-40A3-8A03-2450A75A42FE}"/>
                  </a:ext>
                </a:extLst>
              </p:cNvPr>
              <p:cNvSpPr>
                <a:spLocks noChangeShapeType="1"/>
              </p:cNvSpPr>
              <p:nvPr/>
            </p:nvSpPr>
            <p:spPr bwMode="auto">
              <a:xfrm>
                <a:off x="4516" y="1172"/>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56" name="Line 902">
                <a:extLst>
                  <a:ext uri="{FF2B5EF4-FFF2-40B4-BE49-F238E27FC236}">
                    <a16:creationId xmlns:a16="http://schemas.microsoft.com/office/drawing/2014/main" id="{F2E44A39-51F3-44A7-BE69-72B0A41637F5}"/>
                  </a:ext>
                </a:extLst>
              </p:cNvPr>
              <p:cNvSpPr>
                <a:spLocks noChangeShapeType="1"/>
              </p:cNvSpPr>
              <p:nvPr/>
            </p:nvSpPr>
            <p:spPr bwMode="auto">
              <a:xfrm flipV="1">
                <a:off x="4520" y="1125"/>
                <a:ext cx="0" cy="66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57" name="Line 903">
                <a:extLst>
                  <a:ext uri="{FF2B5EF4-FFF2-40B4-BE49-F238E27FC236}">
                    <a16:creationId xmlns:a16="http://schemas.microsoft.com/office/drawing/2014/main" id="{E79E7406-8A94-4BDA-95BF-FED8EB9CC4CC}"/>
                  </a:ext>
                </a:extLst>
              </p:cNvPr>
              <p:cNvSpPr>
                <a:spLocks noChangeShapeType="1"/>
              </p:cNvSpPr>
              <p:nvPr/>
            </p:nvSpPr>
            <p:spPr bwMode="auto">
              <a:xfrm flipV="1">
                <a:off x="3516" y="1125"/>
                <a:ext cx="0" cy="63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58" name="Line 904">
                <a:extLst>
                  <a:ext uri="{FF2B5EF4-FFF2-40B4-BE49-F238E27FC236}">
                    <a16:creationId xmlns:a16="http://schemas.microsoft.com/office/drawing/2014/main" id="{F5C4C908-DF78-4EB3-BA87-6F572E7E126D}"/>
                  </a:ext>
                </a:extLst>
              </p:cNvPr>
              <p:cNvSpPr>
                <a:spLocks noChangeShapeType="1"/>
              </p:cNvSpPr>
              <p:nvPr/>
            </p:nvSpPr>
            <p:spPr bwMode="auto">
              <a:xfrm flipV="1">
                <a:off x="3516" y="1125"/>
                <a:ext cx="0" cy="63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59" name="Line 905">
                <a:extLst>
                  <a:ext uri="{FF2B5EF4-FFF2-40B4-BE49-F238E27FC236}">
                    <a16:creationId xmlns:a16="http://schemas.microsoft.com/office/drawing/2014/main" id="{F8697A7D-2C4B-4D05-B405-86A08A2CB618}"/>
                  </a:ext>
                </a:extLst>
              </p:cNvPr>
              <p:cNvSpPr>
                <a:spLocks noChangeShapeType="1"/>
              </p:cNvSpPr>
              <p:nvPr/>
            </p:nvSpPr>
            <p:spPr bwMode="auto">
              <a:xfrm flipV="1">
                <a:off x="3516" y="1125"/>
                <a:ext cx="0" cy="63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60" name="Line 906">
                <a:extLst>
                  <a:ext uri="{FF2B5EF4-FFF2-40B4-BE49-F238E27FC236}">
                    <a16:creationId xmlns:a16="http://schemas.microsoft.com/office/drawing/2014/main" id="{52608E9C-0FD8-40AA-BDB8-D355C91244C4}"/>
                  </a:ext>
                </a:extLst>
              </p:cNvPr>
              <p:cNvSpPr>
                <a:spLocks noChangeShapeType="1"/>
              </p:cNvSpPr>
              <p:nvPr/>
            </p:nvSpPr>
            <p:spPr bwMode="auto">
              <a:xfrm flipV="1">
                <a:off x="3516" y="1125"/>
                <a:ext cx="0" cy="62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61" name="Line 907">
                <a:extLst>
                  <a:ext uri="{FF2B5EF4-FFF2-40B4-BE49-F238E27FC236}">
                    <a16:creationId xmlns:a16="http://schemas.microsoft.com/office/drawing/2014/main" id="{66E95910-DE12-4C9B-A939-1E35669272C6}"/>
                  </a:ext>
                </a:extLst>
              </p:cNvPr>
              <p:cNvSpPr>
                <a:spLocks noChangeShapeType="1"/>
              </p:cNvSpPr>
              <p:nvPr/>
            </p:nvSpPr>
            <p:spPr bwMode="auto">
              <a:xfrm flipV="1">
                <a:off x="3516" y="1125"/>
                <a:ext cx="0" cy="62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62" name="Line 908">
                <a:extLst>
                  <a:ext uri="{FF2B5EF4-FFF2-40B4-BE49-F238E27FC236}">
                    <a16:creationId xmlns:a16="http://schemas.microsoft.com/office/drawing/2014/main" id="{1A4EEEBC-F10B-4AF2-9E14-091CB59781F2}"/>
                  </a:ext>
                </a:extLst>
              </p:cNvPr>
              <p:cNvSpPr>
                <a:spLocks noChangeShapeType="1"/>
              </p:cNvSpPr>
              <p:nvPr/>
            </p:nvSpPr>
            <p:spPr bwMode="auto">
              <a:xfrm flipV="1">
                <a:off x="3516" y="1125"/>
                <a:ext cx="0" cy="62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63" name="Line 909">
                <a:extLst>
                  <a:ext uri="{FF2B5EF4-FFF2-40B4-BE49-F238E27FC236}">
                    <a16:creationId xmlns:a16="http://schemas.microsoft.com/office/drawing/2014/main" id="{9F108353-5F45-4DFB-ABC8-0A071D902E1B}"/>
                  </a:ext>
                </a:extLst>
              </p:cNvPr>
              <p:cNvSpPr>
                <a:spLocks noChangeShapeType="1"/>
              </p:cNvSpPr>
              <p:nvPr/>
            </p:nvSpPr>
            <p:spPr bwMode="auto">
              <a:xfrm flipV="1">
                <a:off x="3516" y="1125"/>
                <a:ext cx="0" cy="61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64" name="Line 910">
                <a:extLst>
                  <a:ext uri="{FF2B5EF4-FFF2-40B4-BE49-F238E27FC236}">
                    <a16:creationId xmlns:a16="http://schemas.microsoft.com/office/drawing/2014/main" id="{0E372BB2-C607-4FBA-B2DF-E424DF3A1F1D}"/>
                  </a:ext>
                </a:extLst>
              </p:cNvPr>
              <p:cNvSpPr>
                <a:spLocks noChangeShapeType="1"/>
              </p:cNvSpPr>
              <p:nvPr/>
            </p:nvSpPr>
            <p:spPr bwMode="auto">
              <a:xfrm flipV="1">
                <a:off x="3516" y="1125"/>
                <a:ext cx="0" cy="61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65" name="Line 911">
                <a:extLst>
                  <a:ext uri="{FF2B5EF4-FFF2-40B4-BE49-F238E27FC236}">
                    <a16:creationId xmlns:a16="http://schemas.microsoft.com/office/drawing/2014/main" id="{50CE328D-C806-4DE7-AFF6-A2175109EF60}"/>
                  </a:ext>
                </a:extLst>
              </p:cNvPr>
              <p:cNvSpPr>
                <a:spLocks noChangeShapeType="1"/>
              </p:cNvSpPr>
              <p:nvPr/>
            </p:nvSpPr>
            <p:spPr bwMode="auto">
              <a:xfrm flipV="1">
                <a:off x="3516" y="1125"/>
                <a:ext cx="0" cy="61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66" name="Line 912">
                <a:extLst>
                  <a:ext uri="{FF2B5EF4-FFF2-40B4-BE49-F238E27FC236}">
                    <a16:creationId xmlns:a16="http://schemas.microsoft.com/office/drawing/2014/main" id="{AAD8E097-C649-47F6-A905-BA132BF6B5AF}"/>
                  </a:ext>
                </a:extLst>
              </p:cNvPr>
              <p:cNvSpPr>
                <a:spLocks noChangeShapeType="1"/>
              </p:cNvSpPr>
              <p:nvPr/>
            </p:nvSpPr>
            <p:spPr bwMode="auto">
              <a:xfrm flipV="1">
                <a:off x="3516" y="1125"/>
                <a:ext cx="0" cy="60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67" name="Line 913">
                <a:extLst>
                  <a:ext uri="{FF2B5EF4-FFF2-40B4-BE49-F238E27FC236}">
                    <a16:creationId xmlns:a16="http://schemas.microsoft.com/office/drawing/2014/main" id="{AF75EEFC-76C9-4607-9916-6E6EFBD88B71}"/>
                  </a:ext>
                </a:extLst>
              </p:cNvPr>
              <p:cNvSpPr>
                <a:spLocks noChangeShapeType="1"/>
              </p:cNvSpPr>
              <p:nvPr/>
            </p:nvSpPr>
            <p:spPr bwMode="auto">
              <a:xfrm flipV="1">
                <a:off x="3516" y="1125"/>
                <a:ext cx="0" cy="60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68" name="Line 914">
                <a:extLst>
                  <a:ext uri="{FF2B5EF4-FFF2-40B4-BE49-F238E27FC236}">
                    <a16:creationId xmlns:a16="http://schemas.microsoft.com/office/drawing/2014/main" id="{FDA9E455-5494-4446-8364-FF9C077BAF77}"/>
                  </a:ext>
                </a:extLst>
              </p:cNvPr>
              <p:cNvSpPr>
                <a:spLocks noChangeShapeType="1"/>
              </p:cNvSpPr>
              <p:nvPr/>
            </p:nvSpPr>
            <p:spPr bwMode="auto">
              <a:xfrm flipV="1">
                <a:off x="3516" y="1125"/>
                <a:ext cx="0" cy="60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69" name="Line 915">
                <a:extLst>
                  <a:ext uri="{FF2B5EF4-FFF2-40B4-BE49-F238E27FC236}">
                    <a16:creationId xmlns:a16="http://schemas.microsoft.com/office/drawing/2014/main" id="{0DB052C6-1CDB-433B-8E21-EC6BF1A9EDF0}"/>
                  </a:ext>
                </a:extLst>
              </p:cNvPr>
              <p:cNvSpPr>
                <a:spLocks noChangeShapeType="1"/>
              </p:cNvSpPr>
              <p:nvPr/>
            </p:nvSpPr>
            <p:spPr bwMode="auto">
              <a:xfrm flipV="1">
                <a:off x="3516" y="1125"/>
                <a:ext cx="0" cy="59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70" name="Line 916">
                <a:extLst>
                  <a:ext uri="{FF2B5EF4-FFF2-40B4-BE49-F238E27FC236}">
                    <a16:creationId xmlns:a16="http://schemas.microsoft.com/office/drawing/2014/main" id="{54D7B1E1-2045-41AF-AA8A-D09E1A5DB744}"/>
                  </a:ext>
                </a:extLst>
              </p:cNvPr>
              <p:cNvSpPr>
                <a:spLocks noChangeShapeType="1"/>
              </p:cNvSpPr>
              <p:nvPr/>
            </p:nvSpPr>
            <p:spPr bwMode="auto">
              <a:xfrm flipV="1">
                <a:off x="3516" y="1125"/>
                <a:ext cx="0" cy="59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71" name="Line 917">
                <a:extLst>
                  <a:ext uri="{FF2B5EF4-FFF2-40B4-BE49-F238E27FC236}">
                    <a16:creationId xmlns:a16="http://schemas.microsoft.com/office/drawing/2014/main" id="{D335C7EF-9BF6-48F0-B260-C470D16E673F}"/>
                  </a:ext>
                </a:extLst>
              </p:cNvPr>
              <p:cNvSpPr>
                <a:spLocks noChangeShapeType="1"/>
              </p:cNvSpPr>
              <p:nvPr/>
            </p:nvSpPr>
            <p:spPr bwMode="auto">
              <a:xfrm flipV="1">
                <a:off x="3516" y="1125"/>
                <a:ext cx="0" cy="59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72" name="Line 918">
                <a:extLst>
                  <a:ext uri="{FF2B5EF4-FFF2-40B4-BE49-F238E27FC236}">
                    <a16:creationId xmlns:a16="http://schemas.microsoft.com/office/drawing/2014/main" id="{BA6776BA-8682-460D-92BE-89C2686CAEEE}"/>
                  </a:ext>
                </a:extLst>
              </p:cNvPr>
              <p:cNvSpPr>
                <a:spLocks noChangeShapeType="1"/>
              </p:cNvSpPr>
              <p:nvPr/>
            </p:nvSpPr>
            <p:spPr bwMode="auto">
              <a:xfrm flipV="1">
                <a:off x="3516" y="1125"/>
                <a:ext cx="0" cy="58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73" name="Line 919">
                <a:extLst>
                  <a:ext uri="{FF2B5EF4-FFF2-40B4-BE49-F238E27FC236}">
                    <a16:creationId xmlns:a16="http://schemas.microsoft.com/office/drawing/2014/main" id="{5EF56F46-F971-4B6B-8DF9-A122CBEC6578}"/>
                  </a:ext>
                </a:extLst>
              </p:cNvPr>
              <p:cNvSpPr>
                <a:spLocks noChangeShapeType="1"/>
              </p:cNvSpPr>
              <p:nvPr/>
            </p:nvSpPr>
            <p:spPr bwMode="auto">
              <a:xfrm flipV="1">
                <a:off x="3516" y="1125"/>
                <a:ext cx="0" cy="58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74" name="Line 920">
                <a:extLst>
                  <a:ext uri="{FF2B5EF4-FFF2-40B4-BE49-F238E27FC236}">
                    <a16:creationId xmlns:a16="http://schemas.microsoft.com/office/drawing/2014/main" id="{44DC129A-7F01-401F-B099-22022F17A0D1}"/>
                  </a:ext>
                </a:extLst>
              </p:cNvPr>
              <p:cNvSpPr>
                <a:spLocks noChangeShapeType="1"/>
              </p:cNvSpPr>
              <p:nvPr/>
            </p:nvSpPr>
            <p:spPr bwMode="auto">
              <a:xfrm flipV="1">
                <a:off x="3516" y="1125"/>
                <a:ext cx="0" cy="58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75" name="Line 921">
                <a:extLst>
                  <a:ext uri="{FF2B5EF4-FFF2-40B4-BE49-F238E27FC236}">
                    <a16:creationId xmlns:a16="http://schemas.microsoft.com/office/drawing/2014/main" id="{7B940F82-76D7-48CC-BC88-89B6F8A1F90A}"/>
                  </a:ext>
                </a:extLst>
              </p:cNvPr>
              <p:cNvSpPr>
                <a:spLocks noChangeShapeType="1"/>
              </p:cNvSpPr>
              <p:nvPr/>
            </p:nvSpPr>
            <p:spPr bwMode="auto">
              <a:xfrm flipV="1">
                <a:off x="3516" y="1125"/>
                <a:ext cx="0" cy="58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76" name="Line 922">
                <a:extLst>
                  <a:ext uri="{FF2B5EF4-FFF2-40B4-BE49-F238E27FC236}">
                    <a16:creationId xmlns:a16="http://schemas.microsoft.com/office/drawing/2014/main" id="{9F16F5DC-1F31-4B34-A451-2FB0825D2E74}"/>
                  </a:ext>
                </a:extLst>
              </p:cNvPr>
              <p:cNvSpPr>
                <a:spLocks noChangeShapeType="1"/>
              </p:cNvSpPr>
              <p:nvPr/>
            </p:nvSpPr>
            <p:spPr bwMode="auto">
              <a:xfrm flipV="1">
                <a:off x="3516" y="1125"/>
                <a:ext cx="0" cy="58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77" name="Line 923">
                <a:extLst>
                  <a:ext uri="{FF2B5EF4-FFF2-40B4-BE49-F238E27FC236}">
                    <a16:creationId xmlns:a16="http://schemas.microsoft.com/office/drawing/2014/main" id="{A3C59ED0-226D-45D7-A2D7-35DA7CE040EA}"/>
                  </a:ext>
                </a:extLst>
              </p:cNvPr>
              <p:cNvSpPr>
                <a:spLocks noChangeShapeType="1"/>
              </p:cNvSpPr>
              <p:nvPr/>
            </p:nvSpPr>
            <p:spPr bwMode="auto">
              <a:xfrm flipV="1">
                <a:off x="3516" y="1125"/>
                <a:ext cx="0" cy="57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78" name="Line 924">
                <a:extLst>
                  <a:ext uri="{FF2B5EF4-FFF2-40B4-BE49-F238E27FC236}">
                    <a16:creationId xmlns:a16="http://schemas.microsoft.com/office/drawing/2014/main" id="{96D87299-2B22-4525-9E7A-4F5205644ED5}"/>
                  </a:ext>
                </a:extLst>
              </p:cNvPr>
              <p:cNvSpPr>
                <a:spLocks noChangeShapeType="1"/>
              </p:cNvSpPr>
              <p:nvPr/>
            </p:nvSpPr>
            <p:spPr bwMode="auto">
              <a:xfrm flipV="1">
                <a:off x="3516" y="1125"/>
                <a:ext cx="0" cy="57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79" name="Line 925">
                <a:extLst>
                  <a:ext uri="{FF2B5EF4-FFF2-40B4-BE49-F238E27FC236}">
                    <a16:creationId xmlns:a16="http://schemas.microsoft.com/office/drawing/2014/main" id="{8D41DCC4-0A62-40E0-81BD-300632F50F67}"/>
                  </a:ext>
                </a:extLst>
              </p:cNvPr>
              <p:cNvSpPr>
                <a:spLocks noChangeShapeType="1"/>
              </p:cNvSpPr>
              <p:nvPr/>
            </p:nvSpPr>
            <p:spPr bwMode="auto">
              <a:xfrm flipV="1">
                <a:off x="3516" y="1125"/>
                <a:ext cx="0" cy="57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80" name="Line 926">
                <a:extLst>
                  <a:ext uri="{FF2B5EF4-FFF2-40B4-BE49-F238E27FC236}">
                    <a16:creationId xmlns:a16="http://schemas.microsoft.com/office/drawing/2014/main" id="{D4A245CE-FA01-4027-864A-7A6BFC9F446F}"/>
                  </a:ext>
                </a:extLst>
              </p:cNvPr>
              <p:cNvSpPr>
                <a:spLocks noChangeShapeType="1"/>
              </p:cNvSpPr>
              <p:nvPr/>
            </p:nvSpPr>
            <p:spPr bwMode="auto">
              <a:xfrm flipV="1">
                <a:off x="3516" y="1125"/>
                <a:ext cx="0" cy="566"/>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81" name="Line 927">
                <a:extLst>
                  <a:ext uri="{FF2B5EF4-FFF2-40B4-BE49-F238E27FC236}">
                    <a16:creationId xmlns:a16="http://schemas.microsoft.com/office/drawing/2014/main" id="{4FD03C68-8DBA-414D-A100-7550EADEDDB7}"/>
                  </a:ext>
                </a:extLst>
              </p:cNvPr>
              <p:cNvSpPr>
                <a:spLocks noChangeShapeType="1"/>
              </p:cNvSpPr>
              <p:nvPr/>
            </p:nvSpPr>
            <p:spPr bwMode="auto">
              <a:xfrm flipV="1">
                <a:off x="3516" y="1125"/>
                <a:ext cx="0" cy="56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82" name="Line 928">
                <a:extLst>
                  <a:ext uri="{FF2B5EF4-FFF2-40B4-BE49-F238E27FC236}">
                    <a16:creationId xmlns:a16="http://schemas.microsoft.com/office/drawing/2014/main" id="{E33069E6-7C97-43CB-B528-00F8B2A5D2EB}"/>
                  </a:ext>
                </a:extLst>
              </p:cNvPr>
              <p:cNvSpPr>
                <a:spLocks noChangeShapeType="1"/>
              </p:cNvSpPr>
              <p:nvPr/>
            </p:nvSpPr>
            <p:spPr bwMode="auto">
              <a:xfrm flipV="1">
                <a:off x="3516" y="1125"/>
                <a:ext cx="0" cy="56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83" name="Line 929">
                <a:extLst>
                  <a:ext uri="{FF2B5EF4-FFF2-40B4-BE49-F238E27FC236}">
                    <a16:creationId xmlns:a16="http://schemas.microsoft.com/office/drawing/2014/main" id="{9181C52A-736B-4BFD-90AC-D2170ADAE7F9}"/>
                  </a:ext>
                </a:extLst>
              </p:cNvPr>
              <p:cNvSpPr>
                <a:spLocks noChangeShapeType="1"/>
              </p:cNvSpPr>
              <p:nvPr/>
            </p:nvSpPr>
            <p:spPr bwMode="auto">
              <a:xfrm flipV="1">
                <a:off x="3516" y="1125"/>
                <a:ext cx="0" cy="55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84" name="Line 930">
                <a:extLst>
                  <a:ext uri="{FF2B5EF4-FFF2-40B4-BE49-F238E27FC236}">
                    <a16:creationId xmlns:a16="http://schemas.microsoft.com/office/drawing/2014/main" id="{7F056B9E-49E9-4C01-B94C-3FFBE6B86449}"/>
                  </a:ext>
                </a:extLst>
              </p:cNvPr>
              <p:cNvSpPr>
                <a:spLocks noChangeShapeType="1"/>
              </p:cNvSpPr>
              <p:nvPr/>
            </p:nvSpPr>
            <p:spPr bwMode="auto">
              <a:xfrm flipV="1">
                <a:off x="3516" y="1125"/>
                <a:ext cx="0" cy="55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85" name="Line 931">
                <a:extLst>
                  <a:ext uri="{FF2B5EF4-FFF2-40B4-BE49-F238E27FC236}">
                    <a16:creationId xmlns:a16="http://schemas.microsoft.com/office/drawing/2014/main" id="{960A5155-4134-4898-BA70-84C560511822}"/>
                  </a:ext>
                </a:extLst>
              </p:cNvPr>
              <p:cNvSpPr>
                <a:spLocks noChangeShapeType="1"/>
              </p:cNvSpPr>
              <p:nvPr/>
            </p:nvSpPr>
            <p:spPr bwMode="auto">
              <a:xfrm flipV="1">
                <a:off x="3516" y="1125"/>
                <a:ext cx="0" cy="55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86" name="Line 932">
                <a:extLst>
                  <a:ext uri="{FF2B5EF4-FFF2-40B4-BE49-F238E27FC236}">
                    <a16:creationId xmlns:a16="http://schemas.microsoft.com/office/drawing/2014/main" id="{1CC0D678-48BC-4E23-BED4-DE7B0C774D14}"/>
                  </a:ext>
                </a:extLst>
              </p:cNvPr>
              <p:cNvSpPr>
                <a:spLocks noChangeShapeType="1"/>
              </p:cNvSpPr>
              <p:nvPr/>
            </p:nvSpPr>
            <p:spPr bwMode="auto">
              <a:xfrm flipV="1">
                <a:off x="3516" y="1125"/>
                <a:ext cx="0" cy="54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87" name="Line 933">
                <a:extLst>
                  <a:ext uri="{FF2B5EF4-FFF2-40B4-BE49-F238E27FC236}">
                    <a16:creationId xmlns:a16="http://schemas.microsoft.com/office/drawing/2014/main" id="{CDEAE488-C8F7-40CA-B68B-FDCCE9549AB8}"/>
                  </a:ext>
                </a:extLst>
              </p:cNvPr>
              <p:cNvSpPr>
                <a:spLocks noChangeShapeType="1"/>
              </p:cNvSpPr>
              <p:nvPr/>
            </p:nvSpPr>
            <p:spPr bwMode="auto">
              <a:xfrm flipV="1">
                <a:off x="3516" y="1125"/>
                <a:ext cx="0" cy="54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88" name="Line 934">
                <a:extLst>
                  <a:ext uri="{FF2B5EF4-FFF2-40B4-BE49-F238E27FC236}">
                    <a16:creationId xmlns:a16="http://schemas.microsoft.com/office/drawing/2014/main" id="{958BC224-D80F-4751-8710-DE4FEB6408A1}"/>
                  </a:ext>
                </a:extLst>
              </p:cNvPr>
              <p:cNvSpPr>
                <a:spLocks noChangeShapeType="1"/>
              </p:cNvSpPr>
              <p:nvPr/>
            </p:nvSpPr>
            <p:spPr bwMode="auto">
              <a:xfrm flipV="1">
                <a:off x="3516" y="1125"/>
                <a:ext cx="0" cy="54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89" name="Line 935">
                <a:extLst>
                  <a:ext uri="{FF2B5EF4-FFF2-40B4-BE49-F238E27FC236}">
                    <a16:creationId xmlns:a16="http://schemas.microsoft.com/office/drawing/2014/main" id="{95A01415-4510-47D0-BFFB-38C3937BBB22}"/>
                  </a:ext>
                </a:extLst>
              </p:cNvPr>
              <p:cNvSpPr>
                <a:spLocks noChangeShapeType="1"/>
              </p:cNvSpPr>
              <p:nvPr/>
            </p:nvSpPr>
            <p:spPr bwMode="auto">
              <a:xfrm flipV="1">
                <a:off x="3516" y="1125"/>
                <a:ext cx="0" cy="53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90" name="Line 936">
                <a:extLst>
                  <a:ext uri="{FF2B5EF4-FFF2-40B4-BE49-F238E27FC236}">
                    <a16:creationId xmlns:a16="http://schemas.microsoft.com/office/drawing/2014/main" id="{97303194-5777-4A1D-B5FF-3A6CA3D00818}"/>
                  </a:ext>
                </a:extLst>
              </p:cNvPr>
              <p:cNvSpPr>
                <a:spLocks noChangeShapeType="1"/>
              </p:cNvSpPr>
              <p:nvPr/>
            </p:nvSpPr>
            <p:spPr bwMode="auto">
              <a:xfrm flipV="1">
                <a:off x="3516" y="1125"/>
                <a:ext cx="0" cy="53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91" name="Line 937">
                <a:extLst>
                  <a:ext uri="{FF2B5EF4-FFF2-40B4-BE49-F238E27FC236}">
                    <a16:creationId xmlns:a16="http://schemas.microsoft.com/office/drawing/2014/main" id="{DBD92095-C18B-4D7F-B281-085299C13F2F}"/>
                  </a:ext>
                </a:extLst>
              </p:cNvPr>
              <p:cNvSpPr>
                <a:spLocks noChangeShapeType="1"/>
              </p:cNvSpPr>
              <p:nvPr/>
            </p:nvSpPr>
            <p:spPr bwMode="auto">
              <a:xfrm flipV="1">
                <a:off x="3516" y="1125"/>
                <a:ext cx="0" cy="53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92" name="Line 938">
                <a:extLst>
                  <a:ext uri="{FF2B5EF4-FFF2-40B4-BE49-F238E27FC236}">
                    <a16:creationId xmlns:a16="http://schemas.microsoft.com/office/drawing/2014/main" id="{CEDEDB63-68B8-49BA-A70A-3AA3CDFB2C22}"/>
                  </a:ext>
                </a:extLst>
              </p:cNvPr>
              <p:cNvSpPr>
                <a:spLocks noChangeShapeType="1"/>
              </p:cNvSpPr>
              <p:nvPr/>
            </p:nvSpPr>
            <p:spPr bwMode="auto">
              <a:xfrm flipV="1">
                <a:off x="3516" y="1125"/>
                <a:ext cx="0" cy="52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93" name="Line 939">
                <a:extLst>
                  <a:ext uri="{FF2B5EF4-FFF2-40B4-BE49-F238E27FC236}">
                    <a16:creationId xmlns:a16="http://schemas.microsoft.com/office/drawing/2014/main" id="{AE20BB06-7554-471E-A4DB-0116CACAFAEE}"/>
                  </a:ext>
                </a:extLst>
              </p:cNvPr>
              <p:cNvSpPr>
                <a:spLocks noChangeShapeType="1"/>
              </p:cNvSpPr>
              <p:nvPr/>
            </p:nvSpPr>
            <p:spPr bwMode="auto">
              <a:xfrm flipV="1">
                <a:off x="3516" y="1125"/>
                <a:ext cx="0" cy="52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94" name="Line 940">
                <a:extLst>
                  <a:ext uri="{FF2B5EF4-FFF2-40B4-BE49-F238E27FC236}">
                    <a16:creationId xmlns:a16="http://schemas.microsoft.com/office/drawing/2014/main" id="{69F5CBEE-73E8-46E9-A3F0-7F0F4DB7953E}"/>
                  </a:ext>
                </a:extLst>
              </p:cNvPr>
              <p:cNvSpPr>
                <a:spLocks noChangeShapeType="1"/>
              </p:cNvSpPr>
              <p:nvPr/>
            </p:nvSpPr>
            <p:spPr bwMode="auto">
              <a:xfrm flipV="1">
                <a:off x="3516" y="1125"/>
                <a:ext cx="0" cy="52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95" name="Line 941">
                <a:extLst>
                  <a:ext uri="{FF2B5EF4-FFF2-40B4-BE49-F238E27FC236}">
                    <a16:creationId xmlns:a16="http://schemas.microsoft.com/office/drawing/2014/main" id="{00D20FF6-CDDB-40A7-995D-F489E251A875}"/>
                  </a:ext>
                </a:extLst>
              </p:cNvPr>
              <p:cNvSpPr>
                <a:spLocks noChangeShapeType="1"/>
              </p:cNvSpPr>
              <p:nvPr/>
            </p:nvSpPr>
            <p:spPr bwMode="auto">
              <a:xfrm flipV="1">
                <a:off x="3516" y="1125"/>
                <a:ext cx="0" cy="51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96" name="Line 942">
                <a:extLst>
                  <a:ext uri="{FF2B5EF4-FFF2-40B4-BE49-F238E27FC236}">
                    <a16:creationId xmlns:a16="http://schemas.microsoft.com/office/drawing/2014/main" id="{BBC4713D-EE76-4352-87D4-AE94E2A34F6D}"/>
                  </a:ext>
                </a:extLst>
              </p:cNvPr>
              <p:cNvSpPr>
                <a:spLocks noChangeShapeType="1"/>
              </p:cNvSpPr>
              <p:nvPr/>
            </p:nvSpPr>
            <p:spPr bwMode="auto">
              <a:xfrm flipV="1">
                <a:off x="3516" y="1125"/>
                <a:ext cx="0" cy="51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97" name="Line 943">
                <a:extLst>
                  <a:ext uri="{FF2B5EF4-FFF2-40B4-BE49-F238E27FC236}">
                    <a16:creationId xmlns:a16="http://schemas.microsoft.com/office/drawing/2014/main" id="{FA17784E-EF68-4ABF-B44C-48581318CDCF}"/>
                  </a:ext>
                </a:extLst>
              </p:cNvPr>
              <p:cNvSpPr>
                <a:spLocks noChangeShapeType="1"/>
              </p:cNvSpPr>
              <p:nvPr/>
            </p:nvSpPr>
            <p:spPr bwMode="auto">
              <a:xfrm flipV="1">
                <a:off x="3516" y="1125"/>
                <a:ext cx="0" cy="51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98" name="Line 944">
                <a:extLst>
                  <a:ext uri="{FF2B5EF4-FFF2-40B4-BE49-F238E27FC236}">
                    <a16:creationId xmlns:a16="http://schemas.microsoft.com/office/drawing/2014/main" id="{3C8CF2AF-9D39-418C-8118-84CE078B0B32}"/>
                  </a:ext>
                </a:extLst>
              </p:cNvPr>
              <p:cNvSpPr>
                <a:spLocks noChangeShapeType="1"/>
              </p:cNvSpPr>
              <p:nvPr/>
            </p:nvSpPr>
            <p:spPr bwMode="auto">
              <a:xfrm flipV="1">
                <a:off x="3516" y="1125"/>
                <a:ext cx="0" cy="50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599" name="Line 945">
                <a:extLst>
                  <a:ext uri="{FF2B5EF4-FFF2-40B4-BE49-F238E27FC236}">
                    <a16:creationId xmlns:a16="http://schemas.microsoft.com/office/drawing/2014/main" id="{3713624F-6DC7-4F33-A85B-DE87A39CC5BB}"/>
                  </a:ext>
                </a:extLst>
              </p:cNvPr>
              <p:cNvSpPr>
                <a:spLocks noChangeShapeType="1"/>
              </p:cNvSpPr>
              <p:nvPr/>
            </p:nvSpPr>
            <p:spPr bwMode="auto">
              <a:xfrm flipV="1">
                <a:off x="3516" y="1125"/>
                <a:ext cx="0" cy="50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00" name="Line 946">
                <a:extLst>
                  <a:ext uri="{FF2B5EF4-FFF2-40B4-BE49-F238E27FC236}">
                    <a16:creationId xmlns:a16="http://schemas.microsoft.com/office/drawing/2014/main" id="{15BE5AE4-8CE4-49CB-B81E-A1D8155EE229}"/>
                  </a:ext>
                </a:extLst>
              </p:cNvPr>
              <p:cNvSpPr>
                <a:spLocks noChangeShapeType="1"/>
              </p:cNvSpPr>
              <p:nvPr/>
            </p:nvSpPr>
            <p:spPr bwMode="auto">
              <a:xfrm flipV="1">
                <a:off x="3516" y="1125"/>
                <a:ext cx="0" cy="50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01" name="Line 947">
                <a:extLst>
                  <a:ext uri="{FF2B5EF4-FFF2-40B4-BE49-F238E27FC236}">
                    <a16:creationId xmlns:a16="http://schemas.microsoft.com/office/drawing/2014/main" id="{6661B2A1-8C13-4DC3-8A12-0F395EF55E3B}"/>
                  </a:ext>
                </a:extLst>
              </p:cNvPr>
              <p:cNvSpPr>
                <a:spLocks noChangeShapeType="1"/>
              </p:cNvSpPr>
              <p:nvPr/>
            </p:nvSpPr>
            <p:spPr bwMode="auto">
              <a:xfrm flipV="1">
                <a:off x="3516" y="1125"/>
                <a:ext cx="0" cy="50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02" name="Line 948">
                <a:extLst>
                  <a:ext uri="{FF2B5EF4-FFF2-40B4-BE49-F238E27FC236}">
                    <a16:creationId xmlns:a16="http://schemas.microsoft.com/office/drawing/2014/main" id="{E2613747-DE8B-4D89-8A96-794C772C1123}"/>
                  </a:ext>
                </a:extLst>
              </p:cNvPr>
              <p:cNvSpPr>
                <a:spLocks noChangeShapeType="1"/>
              </p:cNvSpPr>
              <p:nvPr/>
            </p:nvSpPr>
            <p:spPr bwMode="auto">
              <a:xfrm flipV="1">
                <a:off x="3516" y="1125"/>
                <a:ext cx="0" cy="50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03" name="Line 949">
                <a:extLst>
                  <a:ext uri="{FF2B5EF4-FFF2-40B4-BE49-F238E27FC236}">
                    <a16:creationId xmlns:a16="http://schemas.microsoft.com/office/drawing/2014/main" id="{C885429A-83F5-4275-AD81-55ACB3ADA9C3}"/>
                  </a:ext>
                </a:extLst>
              </p:cNvPr>
              <p:cNvSpPr>
                <a:spLocks noChangeShapeType="1"/>
              </p:cNvSpPr>
              <p:nvPr/>
            </p:nvSpPr>
            <p:spPr bwMode="auto">
              <a:xfrm flipV="1">
                <a:off x="3516" y="1125"/>
                <a:ext cx="0" cy="49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04" name="Line 950">
                <a:extLst>
                  <a:ext uri="{FF2B5EF4-FFF2-40B4-BE49-F238E27FC236}">
                    <a16:creationId xmlns:a16="http://schemas.microsoft.com/office/drawing/2014/main" id="{E0DC7C49-7E6F-4465-8A31-B4389520CAA7}"/>
                  </a:ext>
                </a:extLst>
              </p:cNvPr>
              <p:cNvSpPr>
                <a:spLocks noChangeShapeType="1"/>
              </p:cNvSpPr>
              <p:nvPr/>
            </p:nvSpPr>
            <p:spPr bwMode="auto">
              <a:xfrm flipV="1">
                <a:off x="3516" y="1125"/>
                <a:ext cx="0" cy="49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05" name="Line 951">
                <a:extLst>
                  <a:ext uri="{FF2B5EF4-FFF2-40B4-BE49-F238E27FC236}">
                    <a16:creationId xmlns:a16="http://schemas.microsoft.com/office/drawing/2014/main" id="{C4E4DBB2-41AB-4072-B10A-AD69AE9EB576}"/>
                  </a:ext>
                </a:extLst>
              </p:cNvPr>
              <p:cNvSpPr>
                <a:spLocks noChangeShapeType="1"/>
              </p:cNvSpPr>
              <p:nvPr/>
            </p:nvSpPr>
            <p:spPr bwMode="auto">
              <a:xfrm flipV="1">
                <a:off x="3516" y="1125"/>
                <a:ext cx="0" cy="49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06" name="Line 952">
                <a:extLst>
                  <a:ext uri="{FF2B5EF4-FFF2-40B4-BE49-F238E27FC236}">
                    <a16:creationId xmlns:a16="http://schemas.microsoft.com/office/drawing/2014/main" id="{707FD931-E261-4D27-AC26-D1391CBB5485}"/>
                  </a:ext>
                </a:extLst>
              </p:cNvPr>
              <p:cNvSpPr>
                <a:spLocks noChangeShapeType="1"/>
              </p:cNvSpPr>
              <p:nvPr/>
            </p:nvSpPr>
            <p:spPr bwMode="auto">
              <a:xfrm flipV="1">
                <a:off x="3516" y="1125"/>
                <a:ext cx="0" cy="486"/>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07" name="Line 953">
                <a:extLst>
                  <a:ext uri="{FF2B5EF4-FFF2-40B4-BE49-F238E27FC236}">
                    <a16:creationId xmlns:a16="http://schemas.microsoft.com/office/drawing/2014/main" id="{E2E05448-8D91-4127-AD07-8CF9DA2068A7}"/>
                  </a:ext>
                </a:extLst>
              </p:cNvPr>
              <p:cNvSpPr>
                <a:spLocks noChangeShapeType="1"/>
              </p:cNvSpPr>
              <p:nvPr/>
            </p:nvSpPr>
            <p:spPr bwMode="auto">
              <a:xfrm flipV="1">
                <a:off x="3516" y="1125"/>
                <a:ext cx="0" cy="48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08" name="Line 954">
                <a:extLst>
                  <a:ext uri="{FF2B5EF4-FFF2-40B4-BE49-F238E27FC236}">
                    <a16:creationId xmlns:a16="http://schemas.microsoft.com/office/drawing/2014/main" id="{D25B3393-80E0-474B-B0E1-DD8B64B6502B}"/>
                  </a:ext>
                </a:extLst>
              </p:cNvPr>
              <p:cNvSpPr>
                <a:spLocks noChangeShapeType="1"/>
              </p:cNvSpPr>
              <p:nvPr/>
            </p:nvSpPr>
            <p:spPr bwMode="auto">
              <a:xfrm flipV="1">
                <a:off x="3516" y="1125"/>
                <a:ext cx="0" cy="48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09" name="Line 955">
                <a:extLst>
                  <a:ext uri="{FF2B5EF4-FFF2-40B4-BE49-F238E27FC236}">
                    <a16:creationId xmlns:a16="http://schemas.microsoft.com/office/drawing/2014/main" id="{596151B9-F10F-445E-9542-6D604B12E32F}"/>
                  </a:ext>
                </a:extLst>
              </p:cNvPr>
              <p:cNvSpPr>
                <a:spLocks noChangeShapeType="1"/>
              </p:cNvSpPr>
              <p:nvPr/>
            </p:nvSpPr>
            <p:spPr bwMode="auto">
              <a:xfrm flipV="1">
                <a:off x="3516" y="1125"/>
                <a:ext cx="0" cy="476"/>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10" name="Line 956">
                <a:extLst>
                  <a:ext uri="{FF2B5EF4-FFF2-40B4-BE49-F238E27FC236}">
                    <a16:creationId xmlns:a16="http://schemas.microsoft.com/office/drawing/2014/main" id="{E25A0B1C-C2C8-49D1-A5CA-AA65491A08A3}"/>
                  </a:ext>
                </a:extLst>
              </p:cNvPr>
              <p:cNvSpPr>
                <a:spLocks noChangeShapeType="1"/>
              </p:cNvSpPr>
              <p:nvPr/>
            </p:nvSpPr>
            <p:spPr bwMode="auto">
              <a:xfrm flipV="1">
                <a:off x="3516" y="1125"/>
                <a:ext cx="0" cy="47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11" name="Line 957">
                <a:extLst>
                  <a:ext uri="{FF2B5EF4-FFF2-40B4-BE49-F238E27FC236}">
                    <a16:creationId xmlns:a16="http://schemas.microsoft.com/office/drawing/2014/main" id="{259D40EB-F95D-4235-9EBA-A8875C5B2ED9}"/>
                  </a:ext>
                </a:extLst>
              </p:cNvPr>
              <p:cNvSpPr>
                <a:spLocks noChangeShapeType="1"/>
              </p:cNvSpPr>
              <p:nvPr/>
            </p:nvSpPr>
            <p:spPr bwMode="auto">
              <a:xfrm flipV="1">
                <a:off x="3516" y="1125"/>
                <a:ext cx="0" cy="47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12" name="Line 958">
                <a:extLst>
                  <a:ext uri="{FF2B5EF4-FFF2-40B4-BE49-F238E27FC236}">
                    <a16:creationId xmlns:a16="http://schemas.microsoft.com/office/drawing/2014/main" id="{E5AFD397-47D6-458B-A833-07112A70D03E}"/>
                  </a:ext>
                </a:extLst>
              </p:cNvPr>
              <p:cNvSpPr>
                <a:spLocks noChangeShapeType="1"/>
              </p:cNvSpPr>
              <p:nvPr/>
            </p:nvSpPr>
            <p:spPr bwMode="auto">
              <a:xfrm flipV="1">
                <a:off x="3516" y="1125"/>
                <a:ext cx="0" cy="46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13" name="Line 959">
                <a:extLst>
                  <a:ext uri="{FF2B5EF4-FFF2-40B4-BE49-F238E27FC236}">
                    <a16:creationId xmlns:a16="http://schemas.microsoft.com/office/drawing/2014/main" id="{76A1C8D3-01B3-4194-A02D-BCE86FE1D522}"/>
                  </a:ext>
                </a:extLst>
              </p:cNvPr>
              <p:cNvSpPr>
                <a:spLocks noChangeShapeType="1"/>
              </p:cNvSpPr>
              <p:nvPr/>
            </p:nvSpPr>
            <p:spPr bwMode="auto">
              <a:xfrm flipV="1">
                <a:off x="3516" y="1125"/>
                <a:ext cx="0" cy="46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14" name="Line 960">
                <a:extLst>
                  <a:ext uri="{FF2B5EF4-FFF2-40B4-BE49-F238E27FC236}">
                    <a16:creationId xmlns:a16="http://schemas.microsoft.com/office/drawing/2014/main" id="{A13F2EB9-C2E3-46DD-BE1E-E6539879439D}"/>
                  </a:ext>
                </a:extLst>
              </p:cNvPr>
              <p:cNvSpPr>
                <a:spLocks noChangeShapeType="1"/>
              </p:cNvSpPr>
              <p:nvPr/>
            </p:nvSpPr>
            <p:spPr bwMode="auto">
              <a:xfrm flipV="1">
                <a:off x="3516" y="1125"/>
                <a:ext cx="0" cy="46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15" name="Line 961">
                <a:extLst>
                  <a:ext uri="{FF2B5EF4-FFF2-40B4-BE49-F238E27FC236}">
                    <a16:creationId xmlns:a16="http://schemas.microsoft.com/office/drawing/2014/main" id="{A4227278-DD5A-4C07-94CF-D6289218C4FB}"/>
                  </a:ext>
                </a:extLst>
              </p:cNvPr>
              <p:cNvSpPr>
                <a:spLocks noChangeShapeType="1"/>
              </p:cNvSpPr>
              <p:nvPr/>
            </p:nvSpPr>
            <p:spPr bwMode="auto">
              <a:xfrm flipV="1">
                <a:off x="3516" y="1125"/>
                <a:ext cx="0" cy="45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16" name="Line 962">
                <a:extLst>
                  <a:ext uri="{FF2B5EF4-FFF2-40B4-BE49-F238E27FC236}">
                    <a16:creationId xmlns:a16="http://schemas.microsoft.com/office/drawing/2014/main" id="{D5BFB604-580E-4229-B5A0-349AABBECAE2}"/>
                  </a:ext>
                </a:extLst>
              </p:cNvPr>
              <p:cNvSpPr>
                <a:spLocks noChangeShapeType="1"/>
              </p:cNvSpPr>
              <p:nvPr/>
            </p:nvSpPr>
            <p:spPr bwMode="auto">
              <a:xfrm flipV="1">
                <a:off x="3516" y="1125"/>
                <a:ext cx="0" cy="45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17" name="Line 963">
                <a:extLst>
                  <a:ext uri="{FF2B5EF4-FFF2-40B4-BE49-F238E27FC236}">
                    <a16:creationId xmlns:a16="http://schemas.microsoft.com/office/drawing/2014/main" id="{101F6A11-D951-4B21-8F05-37EE274C3BA7}"/>
                  </a:ext>
                </a:extLst>
              </p:cNvPr>
              <p:cNvSpPr>
                <a:spLocks noChangeShapeType="1"/>
              </p:cNvSpPr>
              <p:nvPr/>
            </p:nvSpPr>
            <p:spPr bwMode="auto">
              <a:xfrm flipV="1">
                <a:off x="3516" y="1125"/>
                <a:ext cx="0" cy="45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18" name="Line 964">
                <a:extLst>
                  <a:ext uri="{FF2B5EF4-FFF2-40B4-BE49-F238E27FC236}">
                    <a16:creationId xmlns:a16="http://schemas.microsoft.com/office/drawing/2014/main" id="{877ED960-2995-469A-9F6E-6034C5C30FC6}"/>
                  </a:ext>
                </a:extLst>
              </p:cNvPr>
              <p:cNvSpPr>
                <a:spLocks noChangeShapeType="1"/>
              </p:cNvSpPr>
              <p:nvPr/>
            </p:nvSpPr>
            <p:spPr bwMode="auto">
              <a:xfrm flipV="1">
                <a:off x="3516" y="1125"/>
                <a:ext cx="0" cy="44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19" name="Line 965">
                <a:extLst>
                  <a:ext uri="{FF2B5EF4-FFF2-40B4-BE49-F238E27FC236}">
                    <a16:creationId xmlns:a16="http://schemas.microsoft.com/office/drawing/2014/main" id="{B24C706E-F319-4547-81BA-DA322CBEBBDF}"/>
                  </a:ext>
                </a:extLst>
              </p:cNvPr>
              <p:cNvSpPr>
                <a:spLocks noChangeShapeType="1"/>
              </p:cNvSpPr>
              <p:nvPr/>
            </p:nvSpPr>
            <p:spPr bwMode="auto">
              <a:xfrm flipV="1">
                <a:off x="3516" y="1125"/>
                <a:ext cx="0" cy="44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20" name="Line 966">
                <a:extLst>
                  <a:ext uri="{FF2B5EF4-FFF2-40B4-BE49-F238E27FC236}">
                    <a16:creationId xmlns:a16="http://schemas.microsoft.com/office/drawing/2014/main" id="{3A093AD7-C44A-4494-93FC-96A6FF1C0822}"/>
                  </a:ext>
                </a:extLst>
              </p:cNvPr>
              <p:cNvSpPr>
                <a:spLocks noChangeShapeType="1"/>
              </p:cNvSpPr>
              <p:nvPr/>
            </p:nvSpPr>
            <p:spPr bwMode="auto">
              <a:xfrm flipV="1">
                <a:off x="3516" y="1125"/>
                <a:ext cx="0" cy="44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21" name="Line 967">
                <a:extLst>
                  <a:ext uri="{FF2B5EF4-FFF2-40B4-BE49-F238E27FC236}">
                    <a16:creationId xmlns:a16="http://schemas.microsoft.com/office/drawing/2014/main" id="{E3D6938D-D6E6-46FB-971D-BAA88ECEC58B}"/>
                  </a:ext>
                </a:extLst>
              </p:cNvPr>
              <p:cNvSpPr>
                <a:spLocks noChangeShapeType="1"/>
              </p:cNvSpPr>
              <p:nvPr/>
            </p:nvSpPr>
            <p:spPr bwMode="auto">
              <a:xfrm flipV="1">
                <a:off x="3516" y="1125"/>
                <a:ext cx="0" cy="43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22" name="Line 968">
                <a:extLst>
                  <a:ext uri="{FF2B5EF4-FFF2-40B4-BE49-F238E27FC236}">
                    <a16:creationId xmlns:a16="http://schemas.microsoft.com/office/drawing/2014/main" id="{F456661B-C051-4EFC-BEDA-BAA2B82E92B5}"/>
                  </a:ext>
                </a:extLst>
              </p:cNvPr>
              <p:cNvSpPr>
                <a:spLocks noChangeShapeType="1"/>
              </p:cNvSpPr>
              <p:nvPr/>
            </p:nvSpPr>
            <p:spPr bwMode="auto">
              <a:xfrm flipV="1">
                <a:off x="3516" y="1125"/>
                <a:ext cx="0" cy="43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23" name="Line 969">
                <a:extLst>
                  <a:ext uri="{FF2B5EF4-FFF2-40B4-BE49-F238E27FC236}">
                    <a16:creationId xmlns:a16="http://schemas.microsoft.com/office/drawing/2014/main" id="{105BEE12-1E32-4554-964B-A331E8D73972}"/>
                  </a:ext>
                </a:extLst>
              </p:cNvPr>
              <p:cNvSpPr>
                <a:spLocks noChangeShapeType="1"/>
              </p:cNvSpPr>
              <p:nvPr/>
            </p:nvSpPr>
            <p:spPr bwMode="auto">
              <a:xfrm flipV="1">
                <a:off x="3516" y="1125"/>
                <a:ext cx="0" cy="43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24" name="Line 970">
                <a:extLst>
                  <a:ext uri="{FF2B5EF4-FFF2-40B4-BE49-F238E27FC236}">
                    <a16:creationId xmlns:a16="http://schemas.microsoft.com/office/drawing/2014/main" id="{170EFAD5-F7D5-4E0D-8E91-279BBC95693C}"/>
                  </a:ext>
                </a:extLst>
              </p:cNvPr>
              <p:cNvSpPr>
                <a:spLocks noChangeShapeType="1"/>
              </p:cNvSpPr>
              <p:nvPr/>
            </p:nvSpPr>
            <p:spPr bwMode="auto">
              <a:xfrm flipV="1">
                <a:off x="3516" y="1125"/>
                <a:ext cx="0" cy="43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25" name="Line 971">
                <a:extLst>
                  <a:ext uri="{FF2B5EF4-FFF2-40B4-BE49-F238E27FC236}">
                    <a16:creationId xmlns:a16="http://schemas.microsoft.com/office/drawing/2014/main" id="{7E1FC18D-0443-4D07-A2AB-D108E2F80B7B}"/>
                  </a:ext>
                </a:extLst>
              </p:cNvPr>
              <p:cNvSpPr>
                <a:spLocks noChangeShapeType="1"/>
              </p:cNvSpPr>
              <p:nvPr/>
            </p:nvSpPr>
            <p:spPr bwMode="auto">
              <a:xfrm flipV="1">
                <a:off x="3516" y="1125"/>
                <a:ext cx="0" cy="42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26" name="Line 972">
                <a:extLst>
                  <a:ext uri="{FF2B5EF4-FFF2-40B4-BE49-F238E27FC236}">
                    <a16:creationId xmlns:a16="http://schemas.microsoft.com/office/drawing/2014/main" id="{494EFC0F-6109-416F-AE41-DA5938F6106E}"/>
                  </a:ext>
                </a:extLst>
              </p:cNvPr>
              <p:cNvSpPr>
                <a:spLocks noChangeShapeType="1"/>
              </p:cNvSpPr>
              <p:nvPr/>
            </p:nvSpPr>
            <p:spPr bwMode="auto">
              <a:xfrm flipV="1">
                <a:off x="3516" y="1125"/>
                <a:ext cx="0" cy="42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27" name="Line 973">
                <a:extLst>
                  <a:ext uri="{FF2B5EF4-FFF2-40B4-BE49-F238E27FC236}">
                    <a16:creationId xmlns:a16="http://schemas.microsoft.com/office/drawing/2014/main" id="{E74B9A10-593B-426F-8638-27CB44A4CD47}"/>
                  </a:ext>
                </a:extLst>
              </p:cNvPr>
              <p:cNvSpPr>
                <a:spLocks noChangeShapeType="1"/>
              </p:cNvSpPr>
              <p:nvPr/>
            </p:nvSpPr>
            <p:spPr bwMode="auto">
              <a:xfrm flipV="1">
                <a:off x="3516" y="1125"/>
                <a:ext cx="0" cy="42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28" name="Line 974">
                <a:extLst>
                  <a:ext uri="{FF2B5EF4-FFF2-40B4-BE49-F238E27FC236}">
                    <a16:creationId xmlns:a16="http://schemas.microsoft.com/office/drawing/2014/main" id="{0708908A-199E-47A3-857B-BEFFCB0B4687}"/>
                  </a:ext>
                </a:extLst>
              </p:cNvPr>
              <p:cNvSpPr>
                <a:spLocks noChangeShapeType="1"/>
              </p:cNvSpPr>
              <p:nvPr/>
            </p:nvSpPr>
            <p:spPr bwMode="auto">
              <a:xfrm flipV="1">
                <a:off x="3516" y="1125"/>
                <a:ext cx="0" cy="41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29" name="Line 975">
                <a:extLst>
                  <a:ext uri="{FF2B5EF4-FFF2-40B4-BE49-F238E27FC236}">
                    <a16:creationId xmlns:a16="http://schemas.microsoft.com/office/drawing/2014/main" id="{E5A1350D-89CA-4DC3-BB2A-56FE3412B0A1}"/>
                  </a:ext>
                </a:extLst>
              </p:cNvPr>
              <p:cNvSpPr>
                <a:spLocks noChangeShapeType="1"/>
              </p:cNvSpPr>
              <p:nvPr/>
            </p:nvSpPr>
            <p:spPr bwMode="auto">
              <a:xfrm flipV="1">
                <a:off x="3516" y="1125"/>
                <a:ext cx="0" cy="41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30" name="Line 976">
                <a:extLst>
                  <a:ext uri="{FF2B5EF4-FFF2-40B4-BE49-F238E27FC236}">
                    <a16:creationId xmlns:a16="http://schemas.microsoft.com/office/drawing/2014/main" id="{3ACC724F-F3EC-4237-93A1-0275F53DF0E1}"/>
                  </a:ext>
                </a:extLst>
              </p:cNvPr>
              <p:cNvSpPr>
                <a:spLocks noChangeShapeType="1"/>
              </p:cNvSpPr>
              <p:nvPr/>
            </p:nvSpPr>
            <p:spPr bwMode="auto">
              <a:xfrm flipV="1">
                <a:off x="3516" y="1125"/>
                <a:ext cx="0" cy="41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31" name="Line 977">
                <a:extLst>
                  <a:ext uri="{FF2B5EF4-FFF2-40B4-BE49-F238E27FC236}">
                    <a16:creationId xmlns:a16="http://schemas.microsoft.com/office/drawing/2014/main" id="{A2297A86-15C8-4CCE-84FF-0AFF4CBEF464}"/>
                  </a:ext>
                </a:extLst>
              </p:cNvPr>
              <p:cNvSpPr>
                <a:spLocks noChangeShapeType="1"/>
              </p:cNvSpPr>
              <p:nvPr/>
            </p:nvSpPr>
            <p:spPr bwMode="auto">
              <a:xfrm flipV="1">
                <a:off x="3516" y="1125"/>
                <a:ext cx="0" cy="406"/>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32" name="Line 978">
                <a:extLst>
                  <a:ext uri="{FF2B5EF4-FFF2-40B4-BE49-F238E27FC236}">
                    <a16:creationId xmlns:a16="http://schemas.microsoft.com/office/drawing/2014/main" id="{D8D6450F-4B6A-4401-A47A-2600ADA991BD}"/>
                  </a:ext>
                </a:extLst>
              </p:cNvPr>
              <p:cNvSpPr>
                <a:spLocks noChangeShapeType="1"/>
              </p:cNvSpPr>
              <p:nvPr/>
            </p:nvSpPr>
            <p:spPr bwMode="auto">
              <a:xfrm flipV="1">
                <a:off x="3516" y="1125"/>
                <a:ext cx="0" cy="406"/>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33" name="Line 979">
                <a:extLst>
                  <a:ext uri="{FF2B5EF4-FFF2-40B4-BE49-F238E27FC236}">
                    <a16:creationId xmlns:a16="http://schemas.microsoft.com/office/drawing/2014/main" id="{C65B19E7-D753-436D-A998-72B36B7A7353}"/>
                  </a:ext>
                </a:extLst>
              </p:cNvPr>
              <p:cNvSpPr>
                <a:spLocks noChangeShapeType="1"/>
              </p:cNvSpPr>
              <p:nvPr/>
            </p:nvSpPr>
            <p:spPr bwMode="auto">
              <a:xfrm flipV="1">
                <a:off x="3516" y="1125"/>
                <a:ext cx="0" cy="40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34" name="Line 980">
                <a:extLst>
                  <a:ext uri="{FF2B5EF4-FFF2-40B4-BE49-F238E27FC236}">
                    <a16:creationId xmlns:a16="http://schemas.microsoft.com/office/drawing/2014/main" id="{8D073987-16B1-4854-9500-C52B8B4359AF}"/>
                  </a:ext>
                </a:extLst>
              </p:cNvPr>
              <p:cNvSpPr>
                <a:spLocks noChangeShapeType="1"/>
              </p:cNvSpPr>
              <p:nvPr/>
            </p:nvSpPr>
            <p:spPr bwMode="auto">
              <a:xfrm flipV="1">
                <a:off x="3516" y="1125"/>
                <a:ext cx="0" cy="396"/>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35" name="Line 981">
                <a:extLst>
                  <a:ext uri="{FF2B5EF4-FFF2-40B4-BE49-F238E27FC236}">
                    <a16:creationId xmlns:a16="http://schemas.microsoft.com/office/drawing/2014/main" id="{5A5CBDAD-EB36-44A7-853C-D37C6116CA6F}"/>
                  </a:ext>
                </a:extLst>
              </p:cNvPr>
              <p:cNvSpPr>
                <a:spLocks noChangeShapeType="1"/>
              </p:cNvSpPr>
              <p:nvPr/>
            </p:nvSpPr>
            <p:spPr bwMode="auto">
              <a:xfrm flipV="1">
                <a:off x="3516" y="1125"/>
                <a:ext cx="0" cy="396"/>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36" name="Line 982">
                <a:extLst>
                  <a:ext uri="{FF2B5EF4-FFF2-40B4-BE49-F238E27FC236}">
                    <a16:creationId xmlns:a16="http://schemas.microsoft.com/office/drawing/2014/main" id="{C428A0C0-4581-45DE-BC30-64C5FDDD22B7}"/>
                  </a:ext>
                </a:extLst>
              </p:cNvPr>
              <p:cNvSpPr>
                <a:spLocks noChangeShapeType="1"/>
              </p:cNvSpPr>
              <p:nvPr/>
            </p:nvSpPr>
            <p:spPr bwMode="auto">
              <a:xfrm flipV="1">
                <a:off x="3516" y="1125"/>
                <a:ext cx="0" cy="39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37" name="Line 983">
                <a:extLst>
                  <a:ext uri="{FF2B5EF4-FFF2-40B4-BE49-F238E27FC236}">
                    <a16:creationId xmlns:a16="http://schemas.microsoft.com/office/drawing/2014/main" id="{3B37F100-7346-4861-8BAF-3CF3E5C00C31}"/>
                  </a:ext>
                </a:extLst>
              </p:cNvPr>
              <p:cNvSpPr>
                <a:spLocks noChangeShapeType="1"/>
              </p:cNvSpPr>
              <p:nvPr/>
            </p:nvSpPr>
            <p:spPr bwMode="auto">
              <a:xfrm flipV="1">
                <a:off x="3516" y="1125"/>
                <a:ext cx="0" cy="386"/>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38" name="Line 984">
                <a:extLst>
                  <a:ext uri="{FF2B5EF4-FFF2-40B4-BE49-F238E27FC236}">
                    <a16:creationId xmlns:a16="http://schemas.microsoft.com/office/drawing/2014/main" id="{518044CA-1CE4-46B6-9E8C-8EF55691FD5A}"/>
                  </a:ext>
                </a:extLst>
              </p:cNvPr>
              <p:cNvSpPr>
                <a:spLocks noChangeShapeType="1"/>
              </p:cNvSpPr>
              <p:nvPr/>
            </p:nvSpPr>
            <p:spPr bwMode="auto">
              <a:xfrm flipV="1">
                <a:off x="3516" y="1125"/>
                <a:ext cx="0" cy="386"/>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39" name="Line 985">
                <a:extLst>
                  <a:ext uri="{FF2B5EF4-FFF2-40B4-BE49-F238E27FC236}">
                    <a16:creationId xmlns:a16="http://schemas.microsoft.com/office/drawing/2014/main" id="{8DB5B9BF-DD18-4E43-B9FF-E269A00268FE}"/>
                  </a:ext>
                </a:extLst>
              </p:cNvPr>
              <p:cNvSpPr>
                <a:spLocks noChangeShapeType="1"/>
              </p:cNvSpPr>
              <p:nvPr/>
            </p:nvSpPr>
            <p:spPr bwMode="auto">
              <a:xfrm flipV="1">
                <a:off x="3516" y="1125"/>
                <a:ext cx="0" cy="38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40" name="Line 986">
                <a:extLst>
                  <a:ext uri="{FF2B5EF4-FFF2-40B4-BE49-F238E27FC236}">
                    <a16:creationId xmlns:a16="http://schemas.microsoft.com/office/drawing/2014/main" id="{360EF4E9-3EC5-4B95-B407-7C66C32FA730}"/>
                  </a:ext>
                </a:extLst>
              </p:cNvPr>
              <p:cNvSpPr>
                <a:spLocks noChangeShapeType="1"/>
              </p:cNvSpPr>
              <p:nvPr/>
            </p:nvSpPr>
            <p:spPr bwMode="auto">
              <a:xfrm flipV="1">
                <a:off x="3516" y="1125"/>
                <a:ext cx="0" cy="37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41" name="Line 987">
                <a:extLst>
                  <a:ext uri="{FF2B5EF4-FFF2-40B4-BE49-F238E27FC236}">
                    <a16:creationId xmlns:a16="http://schemas.microsoft.com/office/drawing/2014/main" id="{AE50DAAA-44C4-455C-856F-D4DEA1FBD8D2}"/>
                  </a:ext>
                </a:extLst>
              </p:cNvPr>
              <p:cNvSpPr>
                <a:spLocks noChangeShapeType="1"/>
              </p:cNvSpPr>
              <p:nvPr/>
            </p:nvSpPr>
            <p:spPr bwMode="auto">
              <a:xfrm flipV="1">
                <a:off x="3516" y="1125"/>
                <a:ext cx="0" cy="37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42" name="Line 988">
                <a:extLst>
                  <a:ext uri="{FF2B5EF4-FFF2-40B4-BE49-F238E27FC236}">
                    <a16:creationId xmlns:a16="http://schemas.microsoft.com/office/drawing/2014/main" id="{77819143-89AF-4B6C-8DB7-3D0D9E4581B5}"/>
                  </a:ext>
                </a:extLst>
              </p:cNvPr>
              <p:cNvSpPr>
                <a:spLocks noChangeShapeType="1"/>
              </p:cNvSpPr>
              <p:nvPr/>
            </p:nvSpPr>
            <p:spPr bwMode="auto">
              <a:xfrm flipV="1">
                <a:off x="3516" y="1125"/>
                <a:ext cx="0" cy="37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43" name="Line 989">
                <a:extLst>
                  <a:ext uri="{FF2B5EF4-FFF2-40B4-BE49-F238E27FC236}">
                    <a16:creationId xmlns:a16="http://schemas.microsoft.com/office/drawing/2014/main" id="{C651E322-0BA7-4A13-811C-522331E01990}"/>
                  </a:ext>
                </a:extLst>
              </p:cNvPr>
              <p:cNvSpPr>
                <a:spLocks noChangeShapeType="1"/>
              </p:cNvSpPr>
              <p:nvPr/>
            </p:nvSpPr>
            <p:spPr bwMode="auto">
              <a:xfrm flipV="1">
                <a:off x="3516" y="1125"/>
                <a:ext cx="0" cy="36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44" name="Line 990">
                <a:extLst>
                  <a:ext uri="{FF2B5EF4-FFF2-40B4-BE49-F238E27FC236}">
                    <a16:creationId xmlns:a16="http://schemas.microsoft.com/office/drawing/2014/main" id="{A9DEC369-339A-4950-A5D3-DEED33E530E4}"/>
                  </a:ext>
                </a:extLst>
              </p:cNvPr>
              <p:cNvSpPr>
                <a:spLocks noChangeShapeType="1"/>
              </p:cNvSpPr>
              <p:nvPr/>
            </p:nvSpPr>
            <p:spPr bwMode="auto">
              <a:xfrm flipV="1">
                <a:off x="3516" y="1125"/>
                <a:ext cx="0" cy="36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45" name="Line 991">
                <a:extLst>
                  <a:ext uri="{FF2B5EF4-FFF2-40B4-BE49-F238E27FC236}">
                    <a16:creationId xmlns:a16="http://schemas.microsoft.com/office/drawing/2014/main" id="{4441ACC3-618D-44DA-A6EE-42B8E13C448C}"/>
                  </a:ext>
                </a:extLst>
              </p:cNvPr>
              <p:cNvSpPr>
                <a:spLocks noChangeShapeType="1"/>
              </p:cNvSpPr>
              <p:nvPr/>
            </p:nvSpPr>
            <p:spPr bwMode="auto">
              <a:xfrm flipV="1">
                <a:off x="3516" y="1125"/>
                <a:ext cx="0" cy="36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46" name="Line 992">
                <a:extLst>
                  <a:ext uri="{FF2B5EF4-FFF2-40B4-BE49-F238E27FC236}">
                    <a16:creationId xmlns:a16="http://schemas.microsoft.com/office/drawing/2014/main" id="{5755F1CD-2CE8-44C9-A6AF-968D9EE41BFF}"/>
                  </a:ext>
                </a:extLst>
              </p:cNvPr>
              <p:cNvSpPr>
                <a:spLocks noChangeShapeType="1"/>
              </p:cNvSpPr>
              <p:nvPr/>
            </p:nvSpPr>
            <p:spPr bwMode="auto">
              <a:xfrm flipV="1">
                <a:off x="3516" y="1125"/>
                <a:ext cx="0" cy="35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47" name="Line 993">
                <a:extLst>
                  <a:ext uri="{FF2B5EF4-FFF2-40B4-BE49-F238E27FC236}">
                    <a16:creationId xmlns:a16="http://schemas.microsoft.com/office/drawing/2014/main" id="{68FA348C-700A-4A07-89D2-7A75E088C023}"/>
                  </a:ext>
                </a:extLst>
              </p:cNvPr>
              <p:cNvSpPr>
                <a:spLocks noChangeShapeType="1"/>
              </p:cNvSpPr>
              <p:nvPr/>
            </p:nvSpPr>
            <p:spPr bwMode="auto">
              <a:xfrm flipV="1">
                <a:off x="3516" y="1125"/>
                <a:ext cx="0" cy="35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48" name="Line 994">
                <a:extLst>
                  <a:ext uri="{FF2B5EF4-FFF2-40B4-BE49-F238E27FC236}">
                    <a16:creationId xmlns:a16="http://schemas.microsoft.com/office/drawing/2014/main" id="{2535DEE8-29E8-415E-B4D3-65C1A438C786}"/>
                  </a:ext>
                </a:extLst>
              </p:cNvPr>
              <p:cNvSpPr>
                <a:spLocks noChangeShapeType="1"/>
              </p:cNvSpPr>
              <p:nvPr/>
            </p:nvSpPr>
            <p:spPr bwMode="auto">
              <a:xfrm flipV="1">
                <a:off x="3516" y="1125"/>
                <a:ext cx="0" cy="35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49" name="Line 995">
                <a:extLst>
                  <a:ext uri="{FF2B5EF4-FFF2-40B4-BE49-F238E27FC236}">
                    <a16:creationId xmlns:a16="http://schemas.microsoft.com/office/drawing/2014/main" id="{9A08D238-4986-4D13-9E12-62B259947FB4}"/>
                  </a:ext>
                </a:extLst>
              </p:cNvPr>
              <p:cNvSpPr>
                <a:spLocks noChangeShapeType="1"/>
              </p:cNvSpPr>
              <p:nvPr/>
            </p:nvSpPr>
            <p:spPr bwMode="auto">
              <a:xfrm flipV="1">
                <a:off x="3516" y="1125"/>
                <a:ext cx="0" cy="34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50" name="Line 996">
                <a:extLst>
                  <a:ext uri="{FF2B5EF4-FFF2-40B4-BE49-F238E27FC236}">
                    <a16:creationId xmlns:a16="http://schemas.microsoft.com/office/drawing/2014/main" id="{141A89C6-0DDF-44A9-9C83-EFEFB8E7980A}"/>
                  </a:ext>
                </a:extLst>
              </p:cNvPr>
              <p:cNvSpPr>
                <a:spLocks noChangeShapeType="1"/>
              </p:cNvSpPr>
              <p:nvPr/>
            </p:nvSpPr>
            <p:spPr bwMode="auto">
              <a:xfrm flipV="1">
                <a:off x="3516" y="1125"/>
                <a:ext cx="0" cy="34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51" name="Line 997">
                <a:extLst>
                  <a:ext uri="{FF2B5EF4-FFF2-40B4-BE49-F238E27FC236}">
                    <a16:creationId xmlns:a16="http://schemas.microsoft.com/office/drawing/2014/main" id="{538BCC31-F049-4FAB-9AA4-0DED5F199DD5}"/>
                  </a:ext>
                </a:extLst>
              </p:cNvPr>
              <p:cNvSpPr>
                <a:spLocks noChangeShapeType="1"/>
              </p:cNvSpPr>
              <p:nvPr/>
            </p:nvSpPr>
            <p:spPr bwMode="auto">
              <a:xfrm flipV="1">
                <a:off x="3516" y="1125"/>
                <a:ext cx="0" cy="34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52" name="Line 998">
                <a:extLst>
                  <a:ext uri="{FF2B5EF4-FFF2-40B4-BE49-F238E27FC236}">
                    <a16:creationId xmlns:a16="http://schemas.microsoft.com/office/drawing/2014/main" id="{1596E28F-A441-4A89-85B2-C6CD9F4B548A}"/>
                  </a:ext>
                </a:extLst>
              </p:cNvPr>
              <p:cNvSpPr>
                <a:spLocks noChangeShapeType="1"/>
              </p:cNvSpPr>
              <p:nvPr/>
            </p:nvSpPr>
            <p:spPr bwMode="auto">
              <a:xfrm flipV="1">
                <a:off x="3516" y="1125"/>
                <a:ext cx="0" cy="34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53" name="Line 999">
                <a:extLst>
                  <a:ext uri="{FF2B5EF4-FFF2-40B4-BE49-F238E27FC236}">
                    <a16:creationId xmlns:a16="http://schemas.microsoft.com/office/drawing/2014/main" id="{81F38679-A2CC-45EF-B6F4-D384C57B2412}"/>
                  </a:ext>
                </a:extLst>
              </p:cNvPr>
              <p:cNvSpPr>
                <a:spLocks noChangeShapeType="1"/>
              </p:cNvSpPr>
              <p:nvPr/>
            </p:nvSpPr>
            <p:spPr bwMode="auto">
              <a:xfrm flipV="1">
                <a:off x="3516" y="1125"/>
                <a:ext cx="0" cy="34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54" name="Line 1000">
                <a:extLst>
                  <a:ext uri="{FF2B5EF4-FFF2-40B4-BE49-F238E27FC236}">
                    <a16:creationId xmlns:a16="http://schemas.microsoft.com/office/drawing/2014/main" id="{312DBA8C-A8C0-46A5-8459-F22BDB1B61CA}"/>
                  </a:ext>
                </a:extLst>
              </p:cNvPr>
              <p:cNvSpPr>
                <a:spLocks noChangeShapeType="1"/>
              </p:cNvSpPr>
              <p:nvPr/>
            </p:nvSpPr>
            <p:spPr bwMode="auto">
              <a:xfrm flipV="1">
                <a:off x="3516" y="1125"/>
                <a:ext cx="0" cy="33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55" name="Line 1001">
                <a:extLst>
                  <a:ext uri="{FF2B5EF4-FFF2-40B4-BE49-F238E27FC236}">
                    <a16:creationId xmlns:a16="http://schemas.microsoft.com/office/drawing/2014/main" id="{43FC6519-68C2-43F2-8595-3A4ECE7E0A7A}"/>
                  </a:ext>
                </a:extLst>
              </p:cNvPr>
              <p:cNvSpPr>
                <a:spLocks noChangeShapeType="1"/>
              </p:cNvSpPr>
              <p:nvPr/>
            </p:nvSpPr>
            <p:spPr bwMode="auto">
              <a:xfrm flipV="1">
                <a:off x="3516" y="1125"/>
                <a:ext cx="0" cy="33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56" name="Line 1002">
                <a:extLst>
                  <a:ext uri="{FF2B5EF4-FFF2-40B4-BE49-F238E27FC236}">
                    <a16:creationId xmlns:a16="http://schemas.microsoft.com/office/drawing/2014/main" id="{20E1C468-B2D0-4759-814D-3D31B98BE390}"/>
                  </a:ext>
                </a:extLst>
              </p:cNvPr>
              <p:cNvSpPr>
                <a:spLocks noChangeShapeType="1"/>
              </p:cNvSpPr>
              <p:nvPr/>
            </p:nvSpPr>
            <p:spPr bwMode="auto">
              <a:xfrm flipV="1">
                <a:off x="3516" y="1125"/>
                <a:ext cx="0" cy="33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57" name="Line 1003">
                <a:extLst>
                  <a:ext uri="{FF2B5EF4-FFF2-40B4-BE49-F238E27FC236}">
                    <a16:creationId xmlns:a16="http://schemas.microsoft.com/office/drawing/2014/main" id="{538EC6CF-7803-4294-AAE5-F7AD6D2228DB}"/>
                  </a:ext>
                </a:extLst>
              </p:cNvPr>
              <p:cNvSpPr>
                <a:spLocks noChangeShapeType="1"/>
              </p:cNvSpPr>
              <p:nvPr/>
            </p:nvSpPr>
            <p:spPr bwMode="auto">
              <a:xfrm flipV="1">
                <a:off x="3516" y="1125"/>
                <a:ext cx="0" cy="63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58" name="Line 1004">
                <a:extLst>
                  <a:ext uri="{FF2B5EF4-FFF2-40B4-BE49-F238E27FC236}">
                    <a16:creationId xmlns:a16="http://schemas.microsoft.com/office/drawing/2014/main" id="{70958E0E-0D44-4764-A88B-B2EFFDB0CF74}"/>
                  </a:ext>
                </a:extLst>
              </p:cNvPr>
              <p:cNvSpPr>
                <a:spLocks noChangeShapeType="1"/>
              </p:cNvSpPr>
              <p:nvPr/>
            </p:nvSpPr>
            <p:spPr bwMode="auto">
              <a:xfrm flipV="1">
                <a:off x="3516" y="1125"/>
                <a:ext cx="0" cy="63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59" name="Line 1005">
                <a:extLst>
                  <a:ext uri="{FF2B5EF4-FFF2-40B4-BE49-F238E27FC236}">
                    <a16:creationId xmlns:a16="http://schemas.microsoft.com/office/drawing/2014/main" id="{495C8E2B-7CE9-4C5D-9D22-7DB643E68026}"/>
                  </a:ext>
                </a:extLst>
              </p:cNvPr>
              <p:cNvSpPr>
                <a:spLocks noChangeShapeType="1"/>
              </p:cNvSpPr>
              <p:nvPr/>
            </p:nvSpPr>
            <p:spPr bwMode="auto">
              <a:xfrm flipV="1">
                <a:off x="3516" y="1125"/>
                <a:ext cx="0" cy="63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60" name="Line 1006">
                <a:extLst>
                  <a:ext uri="{FF2B5EF4-FFF2-40B4-BE49-F238E27FC236}">
                    <a16:creationId xmlns:a16="http://schemas.microsoft.com/office/drawing/2014/main" id="{80ABE955-0E01-4CD7-B00A-E3293AA56DF0}"/>
                  </a:ext>
                </a:extLst>
              </p:cNvPr>
              <p:cNvSpPr>
                <a:spLocks noChangeShapeType="1"/>
              </p:cNvSpPr>
              <p:nvPr/>
            </p:nvSpPr>
            <p:spPr bwMode="auto">
              <a:xfrm flipV="1">
                <a:off x="3516" y="1125"/>
                <a:ext cx="0" cy="62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61" name="Line 1007">
                <a:extLst>
                  <a:ext uri="{FF2B5EF4-FFF2-40B4-BE49-F238E27FC236}">
                    <a16:creationId xmlns:a16="http://schemas.microsoft.com/office/drawing/2014/main" id="{B7E2C04A-FB00-4B76-A58B-5A772AC3F1F7}"/>
                  </a:ext>
                </a:extLst>
              </p:cNvPr>
              <p:cNvSpPr>
                <a:spLocks noChangeShapeType="1"/>
              </p:cNvSpPr>
              <p:nvPr/>
            </p:nvSpPr>
            <p:spPr bwMode="auto">
              <a:xfrm flipV="1">
                <a:off x="3516" y="1125"/>
                <a:ext cx="0" cy="62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62" name="Line 1008">
                <a:extLst>
                  <a:ext uri="{FF2B5EF4-FFF2-40B4-BE49-F238E27FC236}">
                    <a16:creationId xmlns:a16="http://schemas.microsoft.com/office/drawing/2014/main" id="{24527C15-53F8-4831-ADC9-2025904FAEB5}"/>
                  </a:ext>
                </a:extLst>
              </p:cNvPr>
              <p:cNvSpPr>
                <a:spLocks noChangeShapeType="1"/>
              </p:cNvSpPr>
              <p:nvPr/>
            </p:nvSpPr>
            <p:spPr bwMode="auto">
              <a:xfrm flipV="1">
                <a:off x="3516" y="1125"/>
                <a:ext cx="0" cy="62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63" name="Line 1009">
                <a:extLst>
                  <a:ext uri="{FF2B5EF4-FFF2-40B4-BE49-F238E27FC236}">
                    <a16:creationId xmlns:a16="http://schemas.microsoft.com/office/drawing/2014/main" id="{57076009-563E-43D0-B4E9-41F22728417F}"/>
                  </a:ext>
                </a:extLst>
              </p:cNvPr>
              <p:cNvSpPr>
                <a:spLocks noChangeShapeType="1"/>
              </p:cNvSpPr>
              <p:nvPr/>
            </p:nvSpPr>
            <p:spPr bwMode="auto">
              <a:xfrm flipV="1">
                <a:off x="3516" y="1125"/>
                <a:ext cx="0" cy="61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664" name="Line 1010">
                <a:extLst>
                  <a:ext uri="{FF2B5EF4-FFF2-40B4-BE49-F238E27FC236}">
                    <a16:creationId xmlns:a16="http://schemas.microsoft.com/office/drawing/2014/main" id="{D8F78D7F-B186-4F32-BB41-4C562B72AD08}"/>
                  </a:ext>
                </a:extLst>
              </p:cNvPr>
              <p:cNvSpPr>
                <a:spLocks noChangeShapeType="1"/>
              </p:cNvSpPr>
              <p:nvPr/>
            </p:nvSpPr>
            <p:spPr bwMode="auto">
              <a:xfrm flipV="1">
                <a:off x="3516" y="1125"/>
                <a:ext cx="0" cy="61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grpSp>
        <p:sp>
          <p:nvSpPr>
            <p:cNvPr id="8354" name="Line 1011">
              <a:extLst>
                <a:ext uri="{FF2B5EF4-FFF2-40B4-BE49-F238E27FC236}">
                  <a16:creationId xmlns:a16="http://schemas.microsoft.com/office/drawing/2014/main" id="{F50F163F-0080-4BE6-BFB4-D63690ACF470}"/>
                </a:ext>
              </a:extLst>
            </p:cNvPr>
            <p:cNvSpPr>
              <a:spLocks noChangeShapeType="1"/>
            </p:cNvSpPr>
            <p:nvPr/>
          </p:nvSpPr>
          <p:spPr bwMode="auto">
            <a:xfrm flipV="1">
              <a:off x="3199" y="2306"/>
              <a:ext cx="0" cy="61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55" name="Line 1012">
              <a:extLst>
                <a:ext uri="{FF2B5EF4-FFF2-40B4-BE49-F238E27FC236}">
                  <a16:creationId xmlns:a16="http://schemas.microsoft.com/office/drawing/2014/main" id="{2FDAC744-70DD-417D-8E27-CED51D4B9483}"/>
                </a:ext>
              </a:extLst>
            </p:cNvPr>
            <p:cNvSpPr>
              <a:spLocks noChangeShapeType="1"/>
            </p:cNvSpPr>
            <p:nvPr/>
          </p:nvSpPr>
          <p:spPr bwMode="auto">
            <a:xfrm flipV="1">
              <a:off x="3199" y="2306"/>
              <a:ext cx="0" cy="60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56" name="Line 1013">
              <a:extLst>
                <a:ext uri="{FF2B5EF4-FFF2-40B4-BE49-F238E27FC236}">
                  <a16:creationId xmlns:a16="http://schemas.microsoft.com/office/drawing/2014/main" id="{F346936B-8EB4-484C-BF50-D681E0FDE470}"/>
                </a:ext>
              </a:extLst>
            </p:cNvPr>
            <p:cNvSpPr>
              <a:spLocks noChangeShapeType="1"/>
            </p:cNvSpPr>
            <p:nvPr/>
          </p:nvSpPr>
          <p:spPr bwMode="auto">
            <a:xfrm flipV="1">
              <a:off x="3199" y="2306"/>
              <a:ext cx="0" cy="60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57" name="Line 1014">
              <a:extLst>
                <a:ext uri="{FF2B5EF4-FFF2-40B4-BE49-F238E27FC236}">
                  <a16:creationId xmlns:a16="http://schemas.microsoft.com/office/drawing/2014/main" id="{B4C930F8-D62D-4BBA-AB7A-7C02736C8468}"/>
                </a:ext>
              </a:extLst>
            </p:cNvPr>
            <p:cNvSpPr>
              <a:spLocks noChangeShapeType="1"/>
            </p:cNvSpPr>
            <p:nvPr/>
          </p:nvSpPr>
          <p:spPr bwMode="auto">
            <a:xfrm flipV="1">
              <a:off x="3199" y="2306"/>
              <a:ext cx="0" cy="60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58" name="Line 1015">
              <a:extLst>
                <a:ext uri="{FF2B5EF4-FFF2-40B4-BE49-F238E27FC236}">
                  <a16:creationId xmlns:a16="http://schemas.microsoft.com/office/drawing/2014/main" id="{E8D0AD55-75F1-4DFA-B492-E30F649E344A}"/>
                </a:ext>
              </a:extLst>
            </p:cNvPr>
            <p:cNvSpPr>
              <a:spLocks noChangeShapeType="1"/>
            </p:cNvSpPr>
            <p:nvPr/>
          </p:nvSpPr>
          <p:spPr bwMode="auto">
            <a:xfrm flipV="1">
              <a:off x="3199" y="2306"/>
              <a:ext cx="0" cy="59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59" name="Line 1016">
              <a:extLst>
                <a:ext uri="{FF2B5EF4-FFF2-40B4-BE49-F238E27FC236}">
                  <a16:creationId xmlns:a16="http://schemas.microsoft.com/office/drawing/2014/main" id="{AE6AFDED-4CBD-4330-AE63-EB4CD6AA625F}"/>
                </a:ext>
              </a:extLst>
            </p:cNvPr>
            <p:cNvSpPr>
              <a:spLocks noChangeShapeType="1"/>
            </p:cNvSpPr>
            <p:nvPr/>
          </p:nvSpPr>
          <p:spPr bwMode="auto">
            <a:xfrm flipV="1">
              <a:off x="3199" y="2306"/>
              <a:ext cx="0" cy="59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60" name="Line 1017">
              <a:extLst>
                <a:ext uri="{FF2B5EF4-FFF2-40B4-BE49-F238E27FC236}">
                  <a16:creationId xmlns:a16="http://schemas.microsoft.com/office/drawing/2014/main" id="{3EEF2E01-38FE-4EC6-9D33-1D2487148831}"/>
                </a:ext>
              </a:extLst>
            </p:cNvPr>
            <p:cNvSpPr>
              <a:spLocks noChangeShapeType="1"/>
            </p:cNvSpPr>
            <p:nvPr/>
          </p:nvSpPr>
          <p:spPr bwMode="auto">
            <a:xfrm flipV="1">
              <a:off x="3199" y="2306"/>
              <a:ext cx="0" cy="59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61" name="Line 1018">
              <a:extLst>
                <a:ext uri="{FF2B5EF4-FFF2-40B4-BE49-F238E27FC236}">
                  <a16:creationId xmlns:a16="http://schemas.microsoft.com/office/drawing/2014/main" id="{F9DB95F7-E7A1-44EE-B462-598BD73803E5}"/>
                </a:ext>
              </a:extLst>
            </p:cNvPr>
            <p:cNvSpPr>
              <a:spLocks noChangeShapeType="1"/>
            </p:cNvSpPr>
            <p:nvPr/>
          </p:nvSpPr>
          <p:spPr bwMode="auto">
            <a:xfrm flipV="1">
              <a:off x="3199" y="2306"/>
              <a:ext cx="0" cy="58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62" name="Line 1019">
              <a:extLst>
                <a:ext uri="{FF2B5EF4-FFF2-40B4-BE49-F238E27FC236}">
                  <a16:creationId xmlns:a16="http://schemas.microsoft.com/office/drawing/2014/main" id="{27F3CCA5-8E51-4C07-916B-9F0722B68EDA}"/>
                </a:ext>
              </a:extLst>
            </p:cNvPr>
            <p:cNvSpPr>
              <a:spLocks noChangeShapeType="1"/>
            </p:cNvSpPr>
            <p:nvPr/>
          </p:nvSpPr>
          <p:spPr bwMode="auto">
            <a:xfrm flipV="1">
              <a:off x="3199" y="2306"/>
              <a:ext cx="0" cy="58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63" name="Line 1020">
              <a:extLst>
                <a:ext uri="{FF2B5EF4-FFF2-40B4-BE49-F238E27FC236}">
                  <a16:creationId xmlns:a16="http://schemas.microsoft.com/office/drawing/2014/main" id="{2C198A0B-A058-45DC-B535-ABD82B24F7FD}"/>
                </a:ext>
              </a:extLst>
            </p:cNvPr>
            <p:cNvSpPr>
              <a:spLocks noChangeShapeType="1"/>
            </p:cNvSpPr>
            <p:nvPr/>
          </p:nvSpPr>
          <p:spPr bwMode="auto">
            <a:xfrm flipV="1">
              <a:off x="3199" y="2306"/>
              <a:ext cx="0" cy="58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64" name="Line 1021">
              <a:extLst>
                <a:ext uri="{FF2B5EF4-FFF2-40B4-BE49-F238E27FC236}">
                  <a16:creationId xmlns:a16="http://schemas.microsoft.com/office/drawing/2014/main" id="{83365B03-CFFF-4D61-B2D9-08BF73596610}"/>
                </a:ext>
              </a:extLst>
            </p:cNvPr>
            <p:cNvSpPr>
              <a:spLocks noChangeShapeType="1"/>
            </p:cNvSpPr>
            <p:nvPr/>
          </p:nvSpPr>
          <p:spPr bwMode="auto">
            <a:xfrm flipV="1">
              <a:off x="3199" y="2306"/>
              <a:ext cx="0" cy="58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65" name="Line 1022">
              <a:extLst>
                <a:ext uri="{FF2B5EF4-FFF2-40B4-BE49-F238E27FC236}">
                  <a16:creationId xmlns:a16="http://schemas.microsoft.com/office/drawing/2014/main" id="{DD60A4AF-D9BC-4245-852C-7B84499B81F4}"/>
                </a:ext>
              </a:extLst>
            </p:cNvPr>
            <p:cNvSpPr>
              <a:spLocks noChangeShapeType="1"/>
            </p:cNvSpPr>
            <p:nvPr/>
          </p:nvSpPr>
          <p:spPr bwMode="auto">
            <a:xfrm flipV="1">
              <a:off x="3199" y="2306"/>
              <a:ext cx="0" cy="58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66" name="Line 1023">
              <a:extLst>
                <a:ext uri="{FF2B5EF4-FFF2-40B4-BE49-F238E27FC236}">
                  <a16:creationId xmlns:a16="http://schemas.microsoft.com/office/drawing/2014/main" id="{19B48E5D-7C89-4DBF-8991-D8E9E45A11D2}"/>
                </a:ext>
              </a:extLst>
            </p:cNvPr>
            <p:cNvSpPr>
              <a:spLocks noChangeShapeType="1"/>
            </p:cNvSpPr>
            <p:nvPr/>
          </p:nvSpPr>
          <p:spPr bwMode="auto">
            <a:xfrm flipV="1">
              <a:off x="3199" y="2306"/>
              <a:ext cx="0" cy="57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67" name="Line 1024">
              <a:extLst>
                <a:ext uri="{FF2B5EF4-FFF2-40B4-BE49-F238E27FC236}">
                  <a16:creationId xmlns:a16="http://schemas.microsoft.com/office/drawing/2014/main" id="{3FDCB11F-1B95-45DA-88D4-4079BE76284F}"/>
                </a:ext>
              </a:extLst>
            </p:cNvPr>
            <p:cNvSpPr>
              <a:spLocks noChangeShapeType="1"/>
            </p:cNvSpPr>
            <p:nvPr/>
          </p:nvSpPr>
          <p:spPr bwMode="auto">
            <a:xfrm flipV="1">
              <a:off x="3199" y="2306"/>
              <a:ext cx="0" cy="57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68" name="Line 1025">
              <a:extLst>
                <a:ext uri="{FF2B5EF4-FFF2-40B4-BE49-F238E27FC236}">
                  <a16:creationId xmlns:a16="http://schemas.microsoft.com/office/drawing/2014/main" id="{7CBEFACA-082F-4A15-8266-C40C3B86A572}"/>
                </a:ext>
              </a:extLst>
            </p:cNvPr>
            <p:cNvSpPr>
              <a:spLocks noChangeShapeType="1"/>
            </p:cNvSpPr>
            <p:nvPr/>
          </p:nvSpPr>
          <p:spPr bwMode="auto">
            <a:xfrm flipV="1">
              <a:off x="3199" y="2306"/>
              <a:ext cx="0" cy="57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69" name="Line 1026">
              <a:extLst>
                <a:ext uri="{FF2B5EF4-FFF2-40B4-BE49-F238E27FC236}">
                  <a16:creationId xmlns:a16="http://schemas.microsoft.com/office/drawing/2014/main" id="{E612CB99-EF3A-40EF-9AC0-DD77B3B1C37B}"/>
                </a:ext>
              </a:extLst>
            </p:cNvPr>
            <p:cNvSpPr>
              <a:spLocks noChangeShapeType="1"/>
            </p:cNvSpPr>
            <p:nvPr/>
          </p:nvSpPr>
          <p:spPr bwMode="auto">
            <a:xfrm flipV="1">
              <a:off x="3199" y="2306"/>
              <a:ext cx="0" cy="566"/>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70" name="Line 1027">
              <a:extLst>
                <a:ext uri="{FF2B5EF4-FFF2-40B4-BE49-F238E27FC236}">
                  <a16:creationId xmlns:a16="http://schemas.microsoft.com/office/drawing/2014/main" id="{003D4916-635C-480B-A33E-3173E936B668}"/>
                </a:ext>
              </a:extLst>
            </p:cNvPr>
            <p:cNvSpPr>
              <a:spLocks noChangeShapeType="1"/>
            </p:cNvSpPr>
            <p:nvPr/>
          </p:nvSpPr>
          <p:spPr bwMode="auto">
            <a:xfrm flipV="1">
              <a:off x="3199" y="2306"/>
              <a:ext cx="0" cy="56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71" name="Line 1028">
              <a:extLst>
                <a:ext uri="{FF2B5EF4-FFF2-40B4-BE49-F238E27FC236}">
                  <a16:creationId xmlns:a16="http://schemas.microsoft.com/office/drawing/2014/main" id="{A4C99FC6-9F0E-44A8-8B83-31A00E6F6DA4}"/>
                </a:ext>
              </a:extLst>
            </p:cNvPr>
            <p:cNvSpPr>
              <a:spLocks noChangeShapeType="1"/>
            </p:cNvSpPr>
            <p:nvPr/>
          </p:nvSpPr>
          <p:spPr bwMode="auto">
            <a:xfrm flipV="1">
              <a:off x="3199" y="2306"/>
              <a:ext cx="0" cy="56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72" name="Line 1029">
              <a:extLst>
                <a:ext uri="{FF2B5EF4-FFF2-40B4-BE49-F238E27FC236}">
                  <a16:creationId xmlns:a16="http://schemas.microsoft.com/office/drawing/2014/main" id="{A8CE0A01-147B-4DE0-B379-4CBA0361184A}"/>
                </a:ext>
              </a:extLst>
            </p:cNvPr>
            <p:cNvSpPr>
              <a:spLocks noChangeShapeType="1"/>
            </p:cNvSpPr>
            <p:nvPr/>
          </p:nvSpPr>
          <p:spPr bwMode="auto">
            <a:xfrm flipV="1">
              <a:off x="3199" y="2306"/>
              <a:ext cx="0" cy="55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73" name="Line 1030">
              <a:extLst>
                <a:ext uri="{FF2B5EF4-FFF2-40B4-BE49-F238E27FC236}">
                  <a16:creationId xmlns:a16="http://schemas.microsoft.com/office/drawing/2014/main" id="{07E6C060-0D92-40A4-A9AA-C4AE76FF568D}"/>
                </a:ext>
              </a:extLst>
            </p:cNvPr>
            <p:cNvSpPr>
              <a:spLocks noChangeShapeType="1"/>
            </p:cNvSpPr>
            <p:nvPr/>
          </p:nvSpPr>
          <p:spPr bwMode="auto">
            <a:xfrm flipV="1">
              <a:off x="3199" y="2306"/>
              <a:ext cx="0" cy="55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74" name="Line 1031">
              <a:extLst>
                <a:ext uri="{FF2B5EF4-FFF2-40B4-BE49-F238E27FC236}">
                  <a16:creationId xmlns:a16="http://schemas.microsoft.com/office/drawing/2014/main" id="{15C65AF2-470F-4518-BF11-66F1E93BC93C}"/>
                </a:ext>
              </a:extLst>
            </p:cNvPr>
            <p:cNvSpPr>
              <a:spLocks noChangeShapeType="1"/>
            </p:cNvSpPr>
            <p:nvPr/>
          </p:nvSpPr>
          <p:spPr bwMode="auto">
            <a:xfrm flipV="1">
              <a:off x="3199" y="2306"/>
              <a:ext cx="0" cy="55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75" name="Line 1032">
              <a:extLst>
                <a:ext uri="{FF2B5EF4-FFF2-40B4-BE49-F238E27FC236}">
                  <a16:creationId xmlns:a16="http://schemas.microsoft.com/office/drawing/2014/main" id="{40963C37-7B24-403C-A594-4ABB0AE2AEA6}"/>
                </a:ext>
              </a:extLst>
            </p:cNvPr>
            <p:cNvSpPr>
              <a:spLocks noChangeShapeType="1"/>
            </p:cNvSpPr>
            <p:nvPr/>
          </p:nvSpPr>
          <p:spPr bwMode="auto">
            <a:xfrm flipV="1">
              <a:off x="3199" y="2306"/>
              <a:ext cx="0" cy="54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76" name="Line 1033">
              <a:extLst>
                <a:ext uri="{FF2B5EF4-FFF2-40B4-BE49-F238E27FC236}">
                  <a16:creationId xmlns:a16="http://schemas.microsoft.com/office/drawing/2014/main" id="{28211A2C-5FAB-4F4C-8BA1-E84C26A3BB72}"/>
                </a:ext>
              </a:extLst>
            </p:cNvPr>
            <p:cNvSpPr>
              <a:spLocks noChangeShapeType="1"/>
            </p:cNvSpPr>
            <p:nvPr/>
          </p:nvSpPr>
          <p:spPr bwMode="auto">
            <a:xfrm flipV="1">
              <a:off x="3199" y="2306"/>
              <a:ext cx="0" cy="54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77" name="Line 1034">
              <a:extLst>
                <a:ext uri="{FF2B5EF4-FFF2-40B4-BE49-F238E27FC236}">
                  <a16:creationId xmlns:a16="http://schemas.microsoft.com/office/drawing/2014/main" id="{6444E836-0EC7-4055-B7D8-6F9A30E457CF}"/>
                </a:ext>
              </a:extLst>
            </p:cNvPr>
            <p:cNvSpPr>
              <a:spLocks noChangeShapeType="1"/>
            </p:cNvSpPr>
            <p:nvPr/>
          </p:nvSpPr>
          <p:spPr bwMode="auto">
            <a:xfrm flipV="1">
              <a:off x="3199" y="2306"/>
              <a:ext cx="0" cy="54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78" name="Line 1035">
              <a:extLst>
                <a:ext uri="{FF2B5EF4-FFF2-40B4-BE49-F238E27FC236}">
                  <a16:creationId xmlns:a16="http://schemas.microsoft.com/office/drawing/2014/main" id="{8CA73F24-C06B-4006-B753-4BF16565FF4D}"/>
                </a:ext>
              </a:extLst>
            </p:cNvPr>
            <p:cNvSpPr>
              <a:spLocks noChangeShapeType="1"/>
            </p:cNvSpPr>
            <p:nvPr/>
          </p:nvSpPr>
          <p:spPr bwMode="auto">
            <a:xfrm flipV="1">
              <a:off x="3199" y="2306"/>
              <a:ext cx="0" cy="53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79" name="Line 1036">
              <a:extLst>
                <a:ext uri="{FF2B5EF4-FFF2-40B4-BE49-F238E27FC236}">
                  <a16:creationId xmlns:a16="http://schemas.microsoft.com/office/drawing/2014/main" id="{C9BBE394-CDE0-43C4-B8DD-0423AAAF5BAD}"/>
                </a:ext>
              </a:extLst>
            </p:cNvPr>
            <p:cNvSpPr>
              <a:spLocks noChangeShapeType="1"/>
            </p:cNvSpPr>
            <p:nvPr/>
          </p:nvSpPr>
          <p:spPr bwMode="auto">
            <a:xfrm flipV="1">
              <a:off x="3199" y="2306"/>
              <a:ext cx="0" cy="53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80" name="Line 1037">
              <a:extLst>
                <a:ext uri="{FF2B5EF4-FFF2-40B4-BE49-F238E27FC236}">
                  <a16:creationId xmlns:a16="http://schemas.microsoft.com/office/drawing/2014/main" id="{E12F2354-6600-4367-8D01-F3F6396AFEAD}"/>
                </a:ext>
              </a:extLst>
            </p:cNvPr>
            <p:cNvSpPr>
              <a:spLocks noChangeShapeType="1"/>
            </p:cNvSpPr>
            <p:nvPr/>
          </p:nvSpPr>
          <p:spPr bwMode="auto">
            <a:xfrm flipV="1">
              <a:off x="3199" y="2306"/>
              <a:ext cx="0" cy="53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81" name="Line 1038">
              <a:extLst>
                <a:ext uri="{FF2B5EF4-FFF2-40B4-BE49-F238E27FC236}">
                  <a16:creationId xmlns:a16="http://schemas.microsoft.com/office/drawing/2014/main" id="{8E47C6B9-D716-4BBB-AFE0-1EFD85609FE4}"/>
                </a:ext>
              </a:extLst>
            </p:cNvPr>
            <p:cNvSpPr>
              <a:spLocks noChangeShapeType="1"/>
            </p:cNvSpPr>
            <p:nvPr/>
          </p:nvSpPr>
          <p:spPr bwMode="auto">
            <a:xfrm flipV="1">
              <a:off x="3199" y="2306"/>
              <a:ext cx="0" cy="52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82" name="Line 1039">
              <a:extLst>
                <a:ext uri="{FF2B5EF4-FFF2-40B4-BE49-F238E27FC236}">
                  <a16:creationId xmlns:a16="http://schemas.microsoft.com/office/drawing/2014/main" id="{93796946-C46A-45E1-B3E8-DA90A9E1B997}"/>
                </a:ext>
              </a:extLst>
            </p:cNvPr>
            <p:cNvSpPr>
              <a:spLocks noChangeShapeType="1"/>
            </p:cNvSpPr>
            <p:nvPr/>
          </p:nvSpPr>
          <p:spPr bwMode="auto">
            <a:xfrm flipV="1">
              <a:off x="3199" y="2306"/>
              <a:ext cx="0" cy="52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83" name="Line 1040">
              <a:extLst>
                <a:ext uri="{FF2B5EF4-FFF2-40B4-BE49-F238E27FC236}">
                  <a16:creationId xmlns:a16="http://schemas.microsoft.com/office/drawing/2014/main" id="{D438E8F7-C441-4E89-A092-DCF5BED51C56}"/>
                </a:ext>
              </a:extLst>
            </p:cNvPr>
            <p:cNvSpPr>
              <a:spLocks noChangeShapeType="1"/>
            </p:cNvSpPr>
            <p:nvPr/>
          </p:nvSpPr>
          <p:spPr bwMode="auto">
            <a:xfrm flipV="1">
              <a:off x="3199" y="2306"/>
              <a:ext cx="0" cy="52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84" name="Line 1041">
              <a:extLst>
                <a:ext uri="{FF2B5EF4-FFF2-40B4-BE49-F238E27FC236}">
                  <a16:creationId xmlns:a16="http://schemas.microsoft.com/office/drawing/2014/main" id="{5DE1F61F-8612-4CEC-ACF9-9B3F83D3BB5C}"/>
                </a:ext>
              </a:extLst>
            </p:cNvPr>
            <p:cNvSpPr>
              <a:spLocks noChangeShapeType="1"/>
            </p:cNvSpPr>
            <p:nvPr/>
          </p:nvSpPr>
          <p:spPr bwMode="auto">
            <a:xfrm flipV="1">
              <a:off x="3199" y="2306"/>
              <a:ext cx="0" cy="51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85" name="Line 1042">
              <a:extLst>
                <a:ext uri="{FF2B5EF4-FFF2-40B4-BE49-F238E27FC236}">
                  <a16:creationId xmlns:a16="http://schemas.microsoft.com/office/drawing/2014/main" id="{70CAD2AF-7FA0-4B0E-9F74-968F0A8237D6}"/>
                </a:ext>
              </a:extLst>
            </p:cNvPr>
            <p:cNvSpPr>
              <a:spLocks noChangeShapeType="1"/>
            </p:cNvSpPr>
            <p:nvPr/>
          </p:nvSpPr>
          <p:spPr bwMode="auto">
            <a:xfrm flipV="1">
              <a:off x="3199" y="2306"/>
              <a:ext cx="0" cy="51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86" name="Line 1043">
              <a:extLst>
                <a:ext uri="{FF2B5EF4-FFF2-40B4-BE49-F238E27FC236}">
                  <a16:creationId xmlns:a16="http://schemas.microsoft.com/office/drawing/2014/main" id="{4E496B01-149E-41F4-8F07-24F7D3BD3E68}"/>
                </a:ext>
              </a:extLst>
            </p:cNvPr>
            <p:cNvSpPr>
              <a:spLocks noChangeShapeType="1"/>
            </p:cNvSpPr>
            <p:nvPr/>
          </p:nvSpPr>
          <p:spPr bwMode="auto">
            <a:xfrm flipV="1">
              <a:off x="3199" y="2306"/>
              <a:ext cx="0" cy="51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87" name="Line 1044">
              <a:extLst>
                <a:ext uri="{FF2B5EF4-FFF2-40B4-BE49-F238E27FC236}">
                  <a16:creationId xmlns:a16="http://schemas.microsoft.com/office/drawing/2014/main" id="{EC1B3E49-7A4F-407B-91B3-67F87159B296}"/>
                </a:ext>
              </a:extLst>
            </p:cNvPr>
            <p:cNvSpPr>
              <a:spLocks noChangeShapeType="1"/>
            </p:cNvSpPr>
            <p:nvPr/>
          </p:nvSpPr>
          <p:spPr bwMode="auto">
            <a:xfrm flipV="1">
              <a:off x="3199" y="2306"/>
              <a:ext cx="0" cy="50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88" name="Line 1045">
              <a:extLst>
                <a:ext uri="{FF2B5EF4-FFF2-40B4-BE49-F238E27FC236}">
                  <a16:creationId xmlns:a16="http://schemas.microsoft.com/office/drawing/2014/main" id="{41FA1C58-6E78-4F26-8142-FD38B063F221}"/>
                </a:ext>
              </a:extLst>
            </p:cNvPr>
            <p:cNvSpPr>
              <a:spLocks noChangeShapeType="1"/>
            </p:cNvSpPr>
            <p:nvPr/>
          </p:nvSpPr>
          <p:spPr bwMode="auto">
            <a:xfrm flipV="1">
              <a:off x="3199" y="2306"/>
              <a:ext cx="0" cy="50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89" name="Line 1046">
              <a:extLst>
                <a:ext uri="{FF2B5EF4-FFF2-40B4-BE49-F238E27FC236}">
                  <a16:creationId xmlns:a16="http://schemas.microsoft.com/office/drawing/2014/main" id="{6D15CD86-3D51-4981-A80E-7FEC64BB0318}"/>
                </a:ext>
              </a:extLst>
            </p:cNvPr>
            <p:cNvSpPr>
              <a:spLocks noChangeShapeType="1"/>
            </p:cNvSpPr>
            <p:nvPr/>
          </p:nvSpPr>
          <p:spPr bwMode="auto">
            <a:xfrm flipV="1">
              <a:off x="3199" y="2306"/>
              <a:ext cx="0" cy="50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90" name="Line 1047">
              <a:extLst>
                <a:ext uri="{FF2B5EF4-FFF2-40B4-BE49-F238E27FC236}">
                  <a16:creationId xmlns:a16="http://schemas.microsoft.com/office/drawing/2014/main" id="{6DE5C5FF-43E3-47C1-81E5-303984F8B74E}"/>
                </a:ext>
              </a:extLst>
            </p:cNvPr>
            <p:cNvSpPr>
              <a:spLocks noChangeShapeType="1"/>
            </p:cNvSpPr>
            <p:nvPr/>
          </p:nvSpPr>
          <p:spPr bwMode="auto">
            <a:xfrm flipV="1">
              <a:off x="3199" y="2306"/>
              <a:ext cx="0" cy="50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91" name="Line 1048">
              <a:extLst>
                <a:ext uri="{FF2B5EF4-FFF2-40B4-BE49-F238E27FC236}">
                  <a16:creationId xmlns:a16="http://schemas.microsoft.com/office/drawing/2014/main" id="{A3A62374-9672-4A9A-9BB9-AF99E6B2353A}"/>
                </a:ext>
              </a:extLst>
            </p:cNvPr>
            <p:cNvSpPr>
              <a:spLocks noChangeShapeType="1"/>
            </p:cNvSpPr>
            <p:nvPr/>
          </p:nvSpPr>
          <p:spPr bwMode="auto">
            <a:xfrm flipV="1">
              <a:off x="3199" y="2306"/>
              <a:ext cx="0" cy="50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92" name="Line 1049">
              <a:extLst>
                <a:ext uri="{FF2B5EF4-FFF2-40B4-BE49-F238E27FC236}">
                  <a16:creationId xmlns:a16="http://schemas.microsoft.com/office/drawing/2014/main" id="{CEABAB3E-D285-439B-BB8A-8E9F8073304B}"/>
                </a:ext>
              </a:extLst>
            </p:cNvPr>
            <p:cNvSpPr>
              <a:spLocks noChangeShapeType="1"/>
            </p:cNvSpPr>
            <p:nvPr/>
          </p:nvSpPr>
          <p:spPr bwMode="auto">
            <a:xfrm flipV="1">
              <a:off x="3199" y="2306"/>
              <a:ext cx="0" cy="49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93" name="Line 1050">
              <a:extLst>
                <a:ext uri="{FF2B5EF4-FFF2-40B4-BE49-F238E27FC236}">
                  <a16:creationId xmlns:a16="http://schemas.microsoft.com/office/drawing/2014/main" id="{988D36D4-5B06-43A7-80CC-A6A9A3ABA1C4}"/>
                </a:ext>
              </a:extLst>
            </p:cNvPr>
            <p:cNvSpPr>
              <a:spLocks noChangeShapeType="1"/>
            </p:cNvSpPr>
            <p:nvPr/>
          </p:nvSpPr>
          <p:spPr bwMode="auto">
            <a:xfrm flipV="1">
              <a:off x="3199" y="2306"/>
              <a:ext cx="0" cy="49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94" name="Line 1051">
              <a:extLst>
                <a:ext uri="{FF2B5EF4-FFF2-40B4-BE49-F238E27FC236}">
                  <a16:creationId xmlns:a16="http://schemas.microsoft.com/office/drawing/2014/main" id="{450F3BB0-30C0-4FDF-9F92-15FDF75044CF}"/>
                </a:ext>
              </a:extLst>
            </p:cNvPr>
            <p:cNvSpPr>
              <a:spLocks noChangeShapeType="1"/>
            </p:cNvSpPr>
            <p:nvPr/>
          </p:nvSpPr>
          <p:spPr bwMode="auto">
            <a:xfrm flipV="1">
              <a:off x="3199" y="2306"/>
              <a:ext cx="0" cy="49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95" name="Line 1052">
              <a:extLst>
                <a:ext uri="{FF2B5EF4-FFF2-40B4-BE49-F238E27FC236}">
                  <a16:creationId xmlns:a16="http://schemas.microsoft.com/office/drawing/2014/main" id="{84685B95-6D87-43C7-AF36-88DEEED82FA8}"/>
                </a:ext>
              </a:extLst>
            </p:cNvPr>
            <p:cNvSpPr>
              <a:spLocks noChangeShapeType="1"/>
            </p:cNvSpPr>
            <p:nvPr/>
          </p:nvSpPr>
          <p:spPr bwMode="auto">
            <a:xfrm flipV="1">
              <a:off x="3199" y="2306"/>
              <a:ext cx="0" cy="486"/>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96" name="Line 1053">
              <a:extLst>
                <a:ext uri="{FF2B5EF4-FFF2-40B4-BE49-F238E27FC236}">
                  <a16:creationId xmlns:a16="http://schemas.microsoft.com/office/drawing/2014/main" id="{C2DE7C86-16EF-4653-AF36-8A18711DCF67}"/>
                </a:ext>
              </a:extLst>
            </p:cNvPr>
            <p:cNvSpPr>
              <a:spLocks noChangeShapeType="1"/>
            </p:cNvSpPr>
            <p:nvPr/>
          </p:nvSpPr>
          <p:spPr bwMode="auto">
            <a:xfrm flipV="1">
              <a:off x="3199" y="2306"/>
              <a:ext cx="0" cy="48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97" name="Line 1054">
              <a:extLst>
                <a:ext uri="{FF2B5EF4-FFF2-40B4-BE49-F238E27FC236}">
                  <a16:creationId xmlns:a16="http://schemas.microsoft.com/office/drawing/2014/main" id="{4466739F-0CB4-416F-80FE-03089685302C}"/>
                </a:ext>
              </a:extLst>
            </p:cNvPr>
            <p:cNvSpPr>
              <a:spLocks noChangeShapeType="1"/>
            </p:cNvSpPr>
            <p:nvPr/>
          </p:nvSpPr>
          <p:spPr bwMode="auto">
            <a:xfrm flipV="1">
              <a:off x="3199" y="2306"/>
              <a:ext cx="0" cy="48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98" name="Line 1055">
              <a:extLst>
                <a:ext uri="{FF2B5EF4-FFF2-40B4-BE49-F238E27FC236}">
                  <a16:creationId xmlns:a16="http://schemas.microsoft.com/office/drawing/2014/main" id="{90A3BEF0-789D-4616-A328-02A478AE57FA}"/>
                </a:ext>
              </a:extLst>
            </p:cNvPr>
            <p:cNvSpPr>
              <a:spLocks noChangeShapeType="1"/>
            </p:cNvSpPr>
            <p:nvPr/>
          </p:nvSpPr>
          <p:spPr bwMode="auto">
            <a:xfrm flipV="1">
              <a:off x="3199" y="2306"/>
              <a:ext cx="0" cy="476"/>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99" name="Line 1056">
              <a:extLst>
                <a:ext uri="{FF2B5EF4-FFF2-40B4-BE49-F238E27FC236}">
                  <a16:creationId xmlns:a16="http://schemas.microsoft.com/office/drawing/2014/main" id="{E9AA4DD8-72E2-4FC5-AA2D-DD113D6C1218}"/>
                </a:ext>
              </a:extLst>
            </p:cNvPr>
            <p:cNvSpPr>
              <a:spLocks noChangeShapeType="1"/>
            </p:cNvSpPr>
            <p:nvPr/>
          </p:nvSpPr>
          <p:spPr bwMode="auto">
            <a:xfrm flipV="1">
              <a:off x="3199" y="2306"/>
              <a:ext cx="0" cy="47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00" name="Line 1057">
              <a:extLst>
                <a:ext uri="{FF2B5EF4-FFF2-40B4-BE49-F238E27FC236}">
                  <a16:creationId xmlns:a16="http://schemas.microsoft.com/office/drawing/2014/main" id="{FE660464-3186-4E61-95C5-DFD1C2A8E22A}"/>
                </a:ext>
              </a:extLst>
            </p:cNvPr>
            <p:cNvSpPr>
              <a:spLocks noChangeShapeType="1"/>
            </p:cNvSpPr>
            <p:nvPr/>
          </p:nvSpPr>
          <p:spPr bwMode="auto">
            <a:xfrm flipV="1">
              <a:off x="3199" y="2306"/>
              <a:ext cx="0" cy="47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01" name="Line 1058">
              <a:extLst>
                <a:ext uri="{FF2B5EF4-FFF2-40B4-BE49-F238E27FC236}">
                  <a16:creationId xmlns:a16="http://schemas.microsoft.com/office/drawing/2014/main" id="{34D83743-BF07-4832-B939-8343CA6D1B3D}"/>
                </a:ext>
              </a:extLst>
            </p:cNvPr>
            <p:cNvSpPr>
              <a:spLocks noChangeShapeType="1"/>
            </p:cNvSpPr>
            <p:nvPr/>
          </p:nvSpPr>
          <p:spPr bwMode="auto">
            <a:xfrm flipV="1">
              <a:off x="3199" y="2306"/>
              <a:ext cx="0" cy="46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02" name="Line 1059">
              <a:extLst>
                <a:ext uri="{FF2B5EF4-FFF2-40B4-BE49-F238E27FC236}">
                  <a16:creationId xmlns:a16="http://schemas.microsoft.com/office/drawing/2014/main" id="{31023094-7C68-4B69-BA91-A958EB1BF962}"/>
                </a:ext>
              </a:extLst>
            </p:cNvPr>
            <p:cNvSpPr>
              <a:spLocks noChangeShapeType="1"/>
            </p:cNvSpPr>
            <p:nvPr/>
          </p:nvSpPr>
          <p:spPr bwMode="auto">
            <a:xfrm flipV="1">
              <a:off x="3199" y="2306"/>
              <a:ext cx="0" cy="46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03" name="Line 1060">
              <a:extLst>
                <a:ext uri="{FF2B5EF4-FFF2-40B4-BE49-F238E27FC236}">
                  <a16:creationId xmlns:a16="http://schemas.microsoft.com/office/drawing/2014/main" id="{1DD1C643-CD78-483E-8713-A946CB155EDB}"/>
                </a:ext>
              </a:extLst>
            </p:cNvPr>
            <p:cNvSpPr>
              <a:spLocks noChangeShapeType="1"/>
            </p:cNvSpPr>
            <p:nvPr/>
          </p:nvSpPr>
          <p:spPr bwMode="auto">
            <a:xfrm flipV="1">
              <a:off x="3199" y="2306"/>
              <a:ext cx="0" cy="46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04" name="Line 1061">
              <a:extLst>
                <a:ext uri="{FF2B5EF4-FFF2-40B4-BE49-F238E27FC236}">
                  <a16:creationId xmlns:a16="http://schemas.microsoft.com/office/drawing/2014/main" id="{E4EC4655-9624-42BD-B641-C49143C62EBE}"/>
                </a:ext>
              </a:extLst>
            </p:cNvPr>
            <p:cNvSpPr>
              <a:spLocks noChangeShapeType="1"/>
            </p:cNvSpPr>
            <p:nvPr/>
          </p:nvSpPr>
          <p:spPr bwMode="auto">
            <a:xfrm flipV="1">
              <a:off x="3199" y="2306"/>
              <a:ext cx="0" cy="45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05" name="Line 1062">
              <a:extLst>
                <a:ext uri="{FF2B5EF4-FFF2-40B4-BE49-F238E27FC236}">
                  <a16:creationId xmlns:a16="http://schemas.microsoft.com/office/drawing/2014/main" id="{1A269E2D-10C9-4922-96B6-74538D963EB5}"/>
                </a:ext>
              </a:extLst>
            </p:cNvPr>
            <p:cNvSpPr>
              <a:spLocks noChangeShapeType="1"/>
            </p:cNvSpPr>
            <p:nvPr/>
          </p:nvSpPr>
          <p:spPr bwMode="auto">
            <a:xfrm flipV="1">
              <a:off x="3199" y="2306"/>
              <a:ext cx="0" cy="45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06" name="Line 1063">
              <a:extLst>
                <a:ext uri="{FF2B5EF4-FFF2-40B4-BE49-F238E27FC236}">
                  <a16:creationId xmlns:a16="http://schemas.microsoft.com/office/drawing/2014/main" id="{15EB2E61-B7CC-4492-B450-405F0253CAF5}"/>
                </a:ext>
              </a:extLst>
            </p:cNvPr>
            <p:cNvSpPr>
              <a:spLocks noChangeShapeType="1"/>
            </p:cNvSpPr>
            <p:nvPr/>
          </p:nvSpPr>
          <p:spPr bwMode="auto">
            <a:xfrm flipV="1">
              <a:off x="3199" y="2306"/>
              <a:ext cx="0" cy="45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07" name="Line 1064">
              <a:extLst>
                <a:ext uri="{FF2B5EF4-FFF2-40B4-BE49-F238E27FC236}">
                  <a16:creationId xmlns:a16="http://schemas.microsoft.com/office/drawing/2014/main" id="{7EEAF43C-DF2C-4172-8A3E-D1199B6E1FD6}"/>
                </a:ext>
              </a:extLst>
            </p:cNvPr>
            <p:cNvSpPr>
              <a:spLocks noChangeShapeType="1"/>
            </p:cNvSpPr>
            <p:nvPr/>
          </p:nvSpPr>
          <p:spPr bwMode="auto">
            <a:xfrm flipV="1">
              <a:off x="3199" y="2306"/>
              <a:ext cx="0" cy="44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08" name="Line 1065">
              <a:extLst>
                <a:ext uri="{FF2B5EF4-FFF2-40B4-BE49-F238E27FC236}">
                  <a16:creationId xmlns:a16="http://schemas.microsoft.com/office/drawing/2014/main" id="{E742A947-922F-47BE-92F2-087486642077}"/>
                </a:ext>
              </a:extLst>
            </p:cNvPr>
            <p:cNvSpPr>
              <a:spLocks noChangeShapeType="1"/>
            </p:cNvSpPr>
            <p:nvPr/>
          </p:nvSpPr>
          <p:spPr bwMode="auto">
            <a:xfrm flipV="1">
              <a:off x="3199" y="2306"/>
              <a:ext cx="0" cy="44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09" name="Line 1066">
              <a:extLst>
                <a:ext uri="{FF2B5EF4-FFF2-40B4-BE49-F238E27FC236}">
                  <a16:creationId xmlns:a16="http://schemas.microsoft.com/office/drawing/2014/main" id="{BCBF95E8-DB5B-4557-AC9C-56643F12CA75}"/>
                </a:ext>
              </a:extLst>
            </p:cNvPr>
            <p:cNvSpPr>
              <a:spLocks noChangeShapeType="1"/>
            </p:cNvSpPr>
            <p:nvPr/>
          </p:nvSpPr>
          <p:spPr bwMode="auto">
            <a:xfrm flipV="1">
              <a:off x="3199" y="2306"/>
              <a:ext cx="0" cy="44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10" name="Line 1067">
              <a:extLst>
                <a:ext uri="{FF2B5EF4-FFF2-40B4-BE49-F238E27FC236}">
                  <a16:creationId xmlns:a16="http://schemas.microsoft.com/office/drawing/2014/main" id="{EAF8E833-5199-40C8-8F99-A29A5F9CD820}"/>
                </a:ext>
              </a:extLst>
            </p:cNvPr>
            <p:cNvSpPr>
              <a:spLocks noChangeShapeType="1"/>
            </p:cNvSpPr>
            <p:nvPr/>
          </p:nvSpPr>
          <p:spPr bwMode="auto">
            <a:xfrm flipV="1">
              <a:off x="3199" y="2306"/>
              <a:ext cx="0" cy="43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11" name="Line 1068">
              <a:extLst>
                <a:ext uri="{FF2B5EF4-FFF2-40B4-BE49-F238E27FC236}">
                  <a16:creationId xmlns:a16="http://schemas.microsoft.com/office/drawing/2014/main" id="{7F9EE51A-F055-4DB2-94A2-69C25B620E11}"/>
                </a:ext>
              </a:extLst>
            </p:cNvPr>
            <p:cNvSpPr>
              <a:spLocks noChangeShapeType="1"/>
            </p:cNvSpPr>
            <p:nvPr/>
          </p:nvSpPr>
          <p:spPr bwMode="auto">
            <a:xfrm flipV="1">
              <a:off x="3199" y="2306"/>
              <a:ext cx="0" cy="43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12" name="Line 1069">
              <a:extLst>
                <a:ext uri="{FF2B5EF4-FFF2-40B4-BE49-F238E27FC236}">
                  <a16:creationId xmlns:a16="http://schemas.microsoft.com/office/drawing/2014/main" id="{0DBEF810-AA3B-46F8-9670-3575D267B0F6}"/>
                </a:ext>
              </a:extLst>
            </p:cNvPr>
            <p:cNvSpPr>
              <a:spLocks noChangeShapeType="1"/>
            </p:cNvSpPr>
            <p:nvPr/>
          </p:nvSpPr>
          <p:spPr bwMode="auto">
            <a:xfrm flipV="1">
              <a:off x="3199" y="2306"/>
              <a:ext cx="0" cy="43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13" name="Line 1070">
              <a:extLst>
                <a:ext uri="{FF2B5EF4-FFF2-40B4-BE49-F238E27FC236}">
                  <a16:creationId xmlns:a16="http://schemas.microsoft.com/office/drawing/2014/main" id="{9D003B42-E246-4FEA-A4E2-5B452B8880AF}"/>
                </a:ext>
              </a:extLst>
            </p:cNvPr>
            <p:cNvSpPr>
              <a:spLocks noChangeShapeType="1"/>
            </p:cNvSpPr>
            <p:nvPr/>
          </p:nvSpPr>
          <p:spPr bwMode="auto">
            <a:xfrm flipV="1">
              <a:off x="3199" y="2306"/>
              <a:ext cx="0" cy="43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14" name="Line 1071">
              <a:extLst>
                <a:ext uri="{FF2B5EF4-FFF2-40B4-BE49-F238E27FC236}">
                  <a16:creationId xmlns:a16="http://schemas.microsoft.com/office/drawing/2014/main" id="{EC22E2F6-D1FA-4FF9-941C-4717C0085E12}"/>
                </a:ext>
              </a:extLst>
            </p:cNvPr>
            <p:cNvSpPr>
              <a:spLocks noChangeShapeType="1"/>
            </p:cNvSpPr>
            <p:nvPr/>
          </p:nvSpPr>
          <p:spPr bwMode="auto">
            <a:xfrm flipV="1">
              <a:off x="3199" y="2306"/>
              <a:ext cx="0" cy="42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15" name="Line 1072">
              <a:extLst>
                <a:ext uri="{FF2B5EF4-FFF2-40B4-BE49-F238E27FC236}">
                  <a16:creationId xmlns:a16="http://schemas.microsoft.com/office/drawing/2014/main" id="{65E90DAD-BF77-4729-8A61-B2D033192036}"/>
                </a:ext>
              </a:extLst>
            </p:cNvPr>
            <p:cNvSpPr>
              <a:spLocks noChangeShapeType="1"/>
            </p:cNvSpPr>
            <p:nvPr/>
          </p:nvSpPr>
          <p:spPr bwMode="auto">
            <a:xfrm flipV="1">
              <a:off x="3199" y="2306"/>
              <a:ext cx="0" cy="42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16" name="Line 1073">
              <a:extLst>
                <a:ext uri="{FF2B5EF4-FFF2-40B4-BE49-F238E27FC236}">
                  <a16:creationId xmlns:a16="http://schemas.microsoft.com/office/drawing/2014/main" id="{EFB221FC-E821-4E20-AA26-685E08E2AECC}"/>
                </a:ext>
              </a:extLst>
            </p:cNvPr>
            <p:cNvSpPr>
              <a:spLocks noChangeShapeType="1"/>
            </p:cNvSpPr>
            <p:nvPr/>
          </p:nvSpPr>
          <p:spPr bwMode="auto">
            <a:xfrm flipV="1">
              <a:off x="3199" y="2306"/>
              <a:ext cx="0" cy="42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17" name="Line 1074">
              <a:extLst>
                <a:ext uri="{FF2B5EF4-FFF2-40B4-BE49-F238E27FC236}">
                  <a16:creationId xmlns:a16="http://schemas.microsoft.com/office/drawing/2014/main" id="{A4169F20-2B7C-4117-BB5C-F259DCA1F8F6}"/>
                </a:ext>
              </a:extLst>
            </p:cNvPr>
            <p:cNvSpPr>
              <a:spLocks noChangeShapeType="1"/>
            </p:cNvSpPr>
            <p:nvPr/>
          </p:nvSpPr>
          <p:spPr bwMode="auto">
            <a:xfrm flipV="1">
              <a:off x="3199" y="2306"/>
              <a:ext cx="0" cy="41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18" name="Line 1075">
              <a:extLst>
                <a:ext uri="{FF2B5EF4-FFF2-40B4-BE49-F238E27FC236}">
                  <a16:creationId xmlns:a16="http://schemas.microsoft.com/office/drawing/2014/main" id="{50A10FB0-6339-47B3-B7AD-3ED6F9CABF24}"/>
                </a:ext>
              </a:extLst>
            </p:cNvPr>
            <p:cNvSpPr>
              <a:spLocks noChangeShapeType="1"/>
            </p:cNvSpPr>
            <p:nvPr/>
          </p:nvSpPr>
          <p:spPr bwMode="auto">
            <a:xfrm flipV="1">
              <a:off x="3199" y="2306"/>
              <a:ext cx="0" cy="41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19" name="Line 1076">
              <a:extLst>
                <a:ext uri="{FF2B5EF4-FFF2-40B4-BE49-F238E27FC236}">
                  <a16:creationId xmlns:a16="http://schemas.microsoft.com/office/drawing/2014/main" id="{F4FED652-9D8E-4552-8985-BFD770CAC897}"/>
                </a:ext>
              </a:extLst>
            </p:cNvPr>
            <p:cNvSpPr>
              <a:spLocks noChangeShapeType="1"/>
            </p:cNvSpPr>
            <p:nvPr/>
          </p:nvSpPr>
          <p:spPr bwMode="auto">
            <a:xfrm flipV="1">
              <a:off x="3199" y="2306"/>
              <a:ext cx="0" cy="41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20" name="Line 1077">
              <a:extLst>
                <a:ext uri="{FF2B5EF4-FFF2-40B4-BE49-F238E27FC236}">
                  <a16:creationId xmlns:a16="http://schemas.microsoft.com/office/drawing/2014/main" id="{B8E706F8-4671-46FD-A6DC-D4941CC40BAC}"/>
                </a:ext>
              </a:extLst>
            </p:cNvPr>
            <p:cNvSpPr>
              <a:spLocks noChangeShapeType="1"/>
            </p:cNvSpPr>
            <p:nvPr/>
          </p:nvSpPr>
          <p:spPr bwMode="auto">
            <a:xfrm flipV="1">
              <a:off x="3199" y="2306"/>
              <a:ext cx="0" cy="406"/>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21" name="Line 1078">
              <a:extLst>
                <a:ext uri="{FF2B5EF4-FFF2-40B4-BE49-F238E27FC236}">
                  <a16:creationId xmlns:a16="http://schemas.microsoft.com/office/drawing/2014/main" id="{3B29045F-216B-4A3E-823F-2B68EBC5B143}"/>
                </a:ext>
              </a:extLst>
            </p:cNvPr>
            <p:cNvSpPr>
              <a:spLocks noChangeShapeType="1"/>
            </p:cNvSpPr>
            <p:nvPr/>
          </p:nvSpPr>
          <p:spPr bwMode="auto">
            <a:xfrm flipV="1">
              <a:off x="3199" y="2306"/>
              <a:ext cx="0" cy="406"/>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22" name="Line 1079">
              <a:extLst>
                <a:ext uri="{FF2B5EF4-FFF2-40B4-BE49-F238E27FC236}">
                  <a16:creationId xmlns:a16="http://schemas.microsoft.com/office/drawing/2014/main" id="{3B4D57A2-6034-4B2B-AF4E-2E1CFE5ABD60}"/>
                </a:ext>
              </a:extLst>
            </p:cNvPr>
            <p:cNvSpPr>
              <a:spLocks noChangeShapeType="1"/>
            </p:cNvSpPr>
            <p:nvPr/>
          </p:nvSpPr>
          <p:spPr bwMode="auto">
            <a:xfrm flipV="1">
              <a:off x="3199" y="2306"/>
              <a:ext cx="0" cy="40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23" name="Line 1080">
              <a:extLst>
                <a:ext uri="{FF2B5EF4-FFF2-40B4-BE49-F238E27FC236}">
                  <a16:creationId xmlns:a16="http://schemas.microsoft.com/office/drawing/2014/main" id="{B53136E8-4E1C-44CC-A6EB-2A6EEAFC6152}"/>
                </a:ext>
              </a:extLst>
            </p:cNvPr>
            <p:cNvSpPr>
              <a:spLocks noChangeShapeType="1"/>
            </p:cNvSpPr>
            <p:nvPr/>
          </p:nvSpPr>
          <p:spPr bwMode="auto">
            <a:xfrm flipV="1">
              <a:off x="3199" y="2306"/>
              <a:ext cx="0" cy="396"/>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24" name="Line 1081">
              <a:extLst>
                <a:ext uri="{FF2B5EF4-FFF2-40B4-BE49-F238E27FC236}">
                  <a16:creationId xmlns:a16="http://schemas.microsoft.com/office/drawing/2014/main" id="{CB7367FD-71D3-429E-BA4D-B2CD8E5E3503}"/>
                </a:ext>
              </a:extLst>
            </p:cNvPr>
            <p:cNvSpPr>
              <a:spLocks noChangeShapeType="1"/>
            </p:cNvSpPr>
            <p:nvPr/>
          </p:nvSpPr>
          <p:spPr bwMode="auto">
            <a:xfrm flipV="1">
              <a:off x="3199" y="2306"/>
              <a:ext cx="0" cy="396"/>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25" name="Line 1082">
              <a:extLst>
                <a:ext uri="{FF2B5EF4-FFF2-40B4-BE49-F238E27FC236}">
                  <a16:creationId xmlns:a16="http://schemas.microsoft.com/office/drawing/2014/main" id="{B3A730A0-9943-4D25-B1D4-19D7E02EB4A2}"/>
                </a:ext>
              </a:extLst>
            </p:cNvPr>
            <p:cNvSpPr>
              <a:spLocks noChangeShapeType="1"/>
            </p:cNvSpPr>
            <p:nvPr/>
          </p:nvSpPr>
          <p:spPr bwMode="auto">
            <a:xfrm flipV="1">
              <a:off x="3199" y="2306"/>
              <a:ext cx="0" cy="39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26" name="Line 1083">
              <a:extLst>
                <a:ext uri="{FF2B5EF4-FFF2-40B4-BE49-F238E27FC236}">
                  <a16:creationId xmlns:a16="http://schemas.microsoft.com/office/drawing/2014/main" id="{18247679-A26A-4B48-A8F4-B453E49CA259}"/>
                </a:ext>
              </a:extLst>
            </p:cNvPr>
            <p:cNvSpPr>
              <a:spLocks noChangeShapeType="1"/>
            </p:cNvSpPr>
            <p:nvPr/>
          </p:nvSpPr>
          <p:spPr bwMode="auto">
            <a:xfrm flipV="1">
              <a:off x="3199" y="2306"/>
              <a:ext cx="0" cy="386"/>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27" name="Line 1084">
              <a:extLst>
                <a:ext uri="{FF2B5EF4-FFF2-40B4-BE49-F238E27FC236}">
                  <a16:creationId xmlns:a16="http://schemas.microsoft.com/office/drawing/2014/main" id="{CB9491F2-2469-4598-9904-BE6DDA571875}"/>
                </a:ext>
              </a:extLst>
            </p:cNvPr>
            <p:cNvSpPr>
              <a:spLocks noChangeShapeType="1"/>
            </p:cNvSpPr>
            <p:nvPr/>
          </p:nvSpPr>
          <p:spPr bwMode="auto">
            <a:xfrm flipV="1">
              <a:off x="3199" y="2306"/>
              <a:ext cx="0" cy="386"/>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28" name="Line 1085">
              <a:extLst>
                <a:ext uri="{FF2B5EF4-FFF2-40B4-BE49-F238E27FC236}">
                  <a16:creationId xmlns:a16="http://schemas.microsoft.com/office/drawing/2014/main" id="{2A2C58F0-BCA7-4D82-8D66-917CA2C765A9}"/>
                </a:ext>
              </a:extLst>
            </p:cNvPr>
            <p:cNvSpPr>
              <a:spLocks noChangeShapeType="1"/>
            </p:cNvSpPr>
            <p:nvPr/>
          </p:nvSpPr>
          <p:spPr bwMode="auto">
            <a:xfrm flipV="1">
              <a:off x="3199" y="2306"/>
              <a:ext cx="0" cy="38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29" name="Line 1086">
              <a:extLst>
                <a:ext uri="{FF2B5EF4-FFF2-40B4-BE49-F238E27FC236}">
                  <a16:creationId xmlns:a16="http://schemas.microsoft.com/office/drawing/2014/main" id="{4CDE7365-B33F-45C5-868C-F2B20CEC26F3}"/>
                </a:ext>
              </a:extLst>
            </p:cNvPr>
            <p:cNvSpPr>
              <a:spLocks noChangeShapeType="1"/>
            </p:cNvSpPr>
            <p:nvPr/>
          </p:nvSpPr>
          <p:spPr bwMode="auto">
            <a:xfrm flipV="1">
              <a:off x="3199" y="2306"/>
              <a:ext cx="0" cy="37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30" name="Line 1087">
              <a:extLst>
                <a:ext uri="{FF2B5EF4-FFF2-40B4-BE49-F238E27FC236}">
                  <a16:creationId xmlns:a16="http://schemas.microsoft.com/office/drawing/2014/main" id="{33E30375-E479-44A4-B25E-8E66EE98A187}"/>
                </a:ext>
              </a:extLst>
            </p:cNvPr>
            <p:cNvSpPr>
              <a:spLocks noChangeShapeType="1"/>
            </p:cNvSpPr>
            <p:nvPr/>
          </p:nvSpPr>
          <p:spPr bwMode="auto">
            <a:xfrm flipV="1">
              <a:off x="3199" y="2306"/>
              <a:ext cx="0" cy="37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31" name="Line 1088">
              <a:extLst>
                <a:ext uri="{FF2B5EF4-FFF2-40B4-BE49-F238E27FC236}">
                  <a16:creationId xmlns:a16="http://schemas.microsoft.com/office/drawing/2014/main" id="{19121355-4415-4239-A826-FDB690338C38}"/>
                </a:ext>
              </a:extLst>
            </p:cNvPr>
            <p:cNvSpPr>
              <a:spLocks noChangeShapeType="1"/>
            </p:cNvSpPr>
            <p:nvPr/>
          </p:nvSpPr>
          <p:spPr bwMode="auto">
            <a:xfrm flipV="1">
              <a:off x="3199" y="2306"/>
              <a:ext cx="0" cy="37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32" name="Line 1089">
              <a:extLst>
                <a:ext uri="{FF2B5EF4-FFF2-40B4-BE49-F238E27FC236}">
                  <a16:creationId xmlns:a16="http://schemas.microsoft.com/office/drawing/2014/main" id="{48CA1989-8F24-4457-8D3D-29DE0C2FB905}"/>
                </a:ext>
              </a:extLst>
            </p:cNvPr>
            <p:cNvSpPr>
              <a:spLocks noChangeShapeType="1"/>
            </p:cNvSpPr>
            <p:nvPr/>
          </p:nvSpPr>
          <p:spPr bwMode="auto">
            <a:xfrm flipV="1">
              <a:off x="3199" y="2306"/>
              <a:ext cx="0" cy="36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33" name="Line 1090">
              <a:extLst>
                <a:ext uri="{FF2B5EF4-FFF2-40B4-BE49-F238E27FC236}">
                  <a16:creationId xmlns:a16="http://schemas.microsoft.com/office/drawing/2014/main" id="{F79EBAE7-B03C-4AE7-97C2-C4F7DBB67AD5}"/>
                </a:ext>
              </a:extLst>
            </p:cNvPr>
            <p:cNvSpPr>
              <a:spLocks noChangeShapeType="1"/>
            </p:cNvSpPr>
            <p:nvPr/>
          </p:nvSpPr>
          <p:spPr bwMode="auto">
            <a:xfrm flipV="1">
              <a:off x="3199" y="2306"/>
              <a:ext cx="0" cy="36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34" name="Line 1091">
              <a:extLst>
                <a:ext uri="{FF2B5EF4-FFF2-40B4-BE49-F238E27FC236}">
                  <a16:creationId xmlns:a16="http://schemas.microsoft.com/office/drawing/2014/main" id="{A35499F0-B5FF-4EFB-BEE2-AAADA1334D98}"/>
                </a:ext>
              </a:extLst>
            </p:cNvPr>
            <p:cNvSpPr>
              <a:spLocks noChangeShapeType="1"/>
            </p:cNvSpPr>
            <p:nvPr/>
          </p:nvSpPr>
          <p:spPr bwMode="auto">
            <a:xfrm flipV="1">
              <a:off x="3199" y="2306"/>
              <a:ext cx="0" cy="36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35" name="Line 1092">
              <a:extLst>
                <a:ext uri="{FF2B5EF4-FFF2-40B4-BE49-F238E27FC236}">
                  <a16:creationId xmlns:a16="http://schemas.microsoft.com/office/drawing/2014/main" id="{F0B0BC3D-420B-4A39-8F90-6E22AD34C494}"/>
                </a:ext>
              </a:extLst>
            </p:cNvPr>
            <p:cNvSpPr>
              <a:spLocks noChangeShapeType="1"/>
            </p:cNvSpPr>
            <p:nvPr/>
          </p:nvSpPr>
          <p:spPr bwMode="auto">
            <a:xfrm flipV="1">
              <a:off x="3199" y="2306"/>
              <a:ext cx="0" cy="35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36" name="Line 1093">
              <a:extLst>
                <a:ext uri="{FF2B5EF4-FFF2-40B4-BE49-F238E27FC236}">
                  <a16:creationId xmlns:a16="http://schemas.microsoft.com/office/drawing/2014/main" id="{FFBC40E7-89ED-406D-B8F0-7CE101D64F80}"/>
                </a:ext>
              </a:extLst>
            </p:cNvPr>
            <p:cNvSpPr>
              <a:spLocks noChangeShapeType="1"/>
            </p:cNvSpPr>
            <p:nvPr/>
          </p:nvSpPr>
          <p:spPr bwMode="auto">
            <a:xfrm flipV="1">
              <a:off x="3199" y="2306"/>
              <a:ext cx="0" cy="35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37" name="Line 1094">
              <a:extLst>
                <a:ext uri="{FF2B5EF4-FFF2-40B4-BE49-F238E27FC236}">
                  <a16:creationId xmlns:a16="http://schemas.microsoft.com/office/drawing/2014/main" id="{6C868295-F65B-4474-A429-001EC29B423A}"/>
                </a:ext>
              </a:extLst>
            </p:cNvPr>
            <p:cNvSpPr>
              <a:spLocks noChangeShapeType="1"/>
            </p:cNvSpPr>
            <p:nvPr/>
          </p:nvSpPr>
          <p:spPr bwMode="auto">
            <a:xfrm flipV="1">
              <a:off x="3199" y="2306"/>
              <a:ext cx="0" cy="35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38" name="Line 1095">
              <a:extLst>
                <a:ext uri="{FF2B5EF4-FFF2-40B4-BE49-F238E27FC236}">
                  <a16:creationId xmlns:a16="http://schemas.microsoft.com/office/drawing/2014/main" id="{47B0A60B-307A-4E06-B176-1D926675C4CC}"/>
                </a:ext>
              </a:extLst>
            </p:cNvPr>
            <p:cNvSpPr>
              <a:spLocks noChangeShapeType="1"/>
            </p:cNvSpPr>
            <p:nvPr/>
          </p:nvSpPr>
          <p:spPr bwMode="auto">
            <a:xfrm flipV="1">
              <a:off x="3199" y="2306"/>
              <a:ext cx="0" cy="34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39" name="Line 1096">
              <a:extLst>
                <a:ext uri="{FF2B5EF4-FFF2-40B4-BE49-F238E27FC236}">
                  <a16:creationId xmlns:a16="http://schemas.microsoft.com/office/drawing/2014/main" id="{05786BDA-6745-4BD9-B239-FABE4DE16233}"/>
                </a:ext>
              </a:extLst>
            </p:cNvPr>
            <p:cNvSpPr>
              <a:spLocks noChangeShapeType="1"/>
            </p:cNvSpPr>
            <p:nvPr/>
          </p:nvSpPr>
          <p:spPr bwMode="auto">
            <a:xfrm flipV="1">
              <a:off x="3199" y="2306"/>
              <a:ext cx="0" cy="34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40" name="Line 1097">
              <a:extLst>
                <a:ext uri="{FF2B5EF4-FFF2-40B4-BE49-F238E27FC236}">
                  <a16:creationId xmlns:a16="http://schemas.microsoft.com/office/drawing/2014/main" id="{AB7D2639-2738-4AF5-9F85-4B8C9365007E}"/>
                </a:ext>
              </a:extLst>
            </p:cNvPr>
            <p:cNvSpPr>
              <a:spLocks noChangeShapeType="1"/>
            </p:cNvSpPr>
            <p:nvPr/>
          </p:nvSpPr>
          <p:spPr bwMode="auto">
            <a:xfrm flipV="1">
              <a:off x="3199" y="2306"/>
              <a:ext cx="0" cy="34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41" name="Line 1098">
              <a:extLst>
                <a:ext uri="{FF2B5EF4-FFF2-40B4-BE49-F238E27FC236}">
                  <a16:creationId xmlns:a16="http://schemas.microsoft.com/office/drawing/2014/main" id="{A800B676-EA1B-4816-B749-72BB0B4D670C}"/>
                </a:ext>
              </a:extLst>
            </p:cNvPr>
            <p:cNvSpPr>
              <a:spLocks noChangeShapeType="1"/>
            </p:cNvSpPr>
            <p:nvPr/>
          </p:nvSpPr>
          <p:spPr bwMode="auto">
            <a:xfrm flipV="1">
              <a:off x="3199" y="2306"/>
              <a:ext cx="0" cy="34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42" name="Line 1099">
              <a:extLst>
                <a:ext uri="{FF2B5EF4-FFF2-40B4-BE49-F238E27FC236}">
                  <a16:creationId xmlns:a16="http://schemas.microsoft.com/office/drawing/2014/main" id="{4B2046C8-B86A-4A89-9DC7-961B8CAA9B15}"/>
                </a:ext>
              </a:extLst>
            </p:cNvPr>
            <p:cNvSpPr>
              <a:spLocks noChangeShapeType="1"/>
            </p:cNvSpPr>
            <p:nvPr/>
          </p:nvSpPr>
          <p:spPr bwMode="auto">
            <a:xfrm flipV="1">
              <a:off x="3199" y="2306"/>
              <a:ext cx="0" cy="34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43" name="Line 1100">
              <a:extLst>
                <a:ext uri="{FF2B5EF4-FFF2-40B4-BE49-F238E27FC236}">
                  <a16:creationId xmlns:a16="http://schemas.microsoft.com/office/drawing/2014/main" id="{0B977342-627E-4663-91E1-9B83278FA78A}"/>
                </a:ext>
              </a:extLst>
            </p:cNvPr>
            <p:cNvSpPr>
              <a:spLocks noChangeShapeType="1"/>
            </p:cNvSpPr>
            <p:nvPr/>
          </p:nvSpPr>
          <p:spPr bwMode="auto">
            <a:xfrm flipV="1">
              <a:off x="3199" y="2306"/>
              <a:ext cx="0" cy="33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44" name="Line 1101">
              <a:extLst>
                <a:ext uri="{FF2B5EF4-FFF2-40B4-BE49-F238E27FC236}">
                  <a16:creationId xmlns:a16="http://schemas.microsoft.com/office/drawing/2014/main" id="{B5487295-4C83-4302-BF80-DAA73781762A}"/>
                </a:ext>
              </a:extLst>
            </p:cNvPr>
            <p:cNvSpPr>
              <a:spLocks noChangeShapeType="1"/>
            </p:cNvSpPr>
            <p:nvPr/>
          </p:nvSpPr>
          <p:spPr bwMode="auto">
            <a:xfrm flipV="1">
              <a:off x="3199" y="2306"/>
              <a:ext cx="0" cy="33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45" name="Line 1102">
              <a:extLst>
                <a:ext uri="{FF2B5EF4-FFF2-40B4-BE49-F238E27FC236}">
                  <a16:creationId xmlns:a16="http://schemas.microsoft.com/office/drawing/2014/main" id="{E1D24D1C-453E-4482-AD1C-C895AAE35516}"/>
                </a:ext>
              </a:extLst>
            </p:cNvPr>
            <p:cNvSpPr>
              <a:spLocks noChangeShapeType="1"/>
            </p:cNvSpPr>
            <p:nvPr/>
          </p:nvSpPr>
          <p:spPr bwMode="auto">
            <a:xfrm flipV="1">
              <a:off x="3199" y="2306"/>
              <a:ext cx="0" cy="33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46" name="Oval 1103">
              <a:extLst>
                <a:ext uri="{FF2B5EF4-FFF2-40B4-BE49-F238E27FC236}">
                  <a16:creationId xmlns:a16="http://schemas.microsoft.com/office/drawing/2014/main" id="{401843BA-1EF5-4B1B-ACC4-8966834334DE}"/>
                </a:ext>
              </a:extLst>
            </p:cNvPr>
            <p:cNvSpPr>
              <a:spLocks noChangeArrowheads="1"/>
            </p:cNvSpPr>
            <p:nvPr/>
          </p:nvSpPr>
          <p:spPr bwMode="auto">
            <a:xfrm>
              <a:off x="3584" y="2311"/>
              <a:ext cx="32" cy="33"/>
            </a:xfrm>
            <a:prstGeom prst="ellipse">
              <a:avLst/>
            </a:prstGeom>
            <a:solidFill>
              <a:srgbClr val="FF0000"/>
            </a:solidFill>
            <a:ln w="0">
              <a:solidFill>
                <a:srgbClr val="FF0000"/>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447" name="Oval 1104">
              <a:extLst>
                <a:ext uri="{FF2B5EF4-FFF2-40B4-BE49-F238E27FC236}">
                  <a16:creationId xmlns:a16="http://schemas.microsoft.com/office/drawing/2014/main" id="{06338A93-40B3-4704-9170-B7F1BC36CA91}"/>
                </a:ext>
              </a:extLst>
            </p:cNvPr>
            <p:cNvSpPr>
              <a:spLocks noChangeArrowheads="1"/>
            </p:cNvSpPr>
            <p:nvPr/>
          </p:nvSpPr>
          <p:spPr bwMode="auto">
            <a:xfrm>
              <a:off x="3526" y="2377"/>
              <a:ext cx="31" cy="32"/>
            </a:xfrm>
            <a:prstGeom prst="ellipse">
              <a:avLst/>
            </a:prstGeom>
            <a:solidFill>
              <a:srgbClr val="FF0000"/>
            </a:solidFill>
            <a:ln w="0">
              <a:solidFill>
                <a:srgbClr val="FF0000"/>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448" name="Oval 1105">
              <a:extLst>
                <a:ext uri="{FF2B5EF4-FFF2-40B4-BE49-F238E27FC236}">
                  <a16:creationId xmlns:a16="http://schemas.microsoft.com/office/drawing/2014/main" id="{CED1CA53-C030-4F72-AA96-C1283F72F8BD}"/>
                </a:ext>
              </a:extLst>
            </p:cNvPr>
            <p:cNvSpPr>
              <a:spLocks noChangeArrowheads="1"/>
            </p:cNvSpPr>
            <p:nvPr/>
          </p:nvSpPr>
          <p:spPr bwMode="auto">
            <a:xfrm>
              <a:off x="3398" y="2419"/>
              <a:ext cx="32" cy="34"/>
            </a:xfrm>
            <a:prstGeom prst="ellipse">
              <a:avLst/>
            </a:prstGeom>
            <a:solidFill>
              <a:srgbClr val="FF0000"/>
            </a:solidFill>
            <a:ln w="0">
              <a:solidFill>
                <a:srgbClr val="FF0000"/>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449" name="Oval 1106">
              <a:extLst>
                <a:ext uri="{FF2B5EF4-FFF2-40B4-BE49-F238E27FC236}">
                  <a16:creationId xmlns:a16="http://schemas.microsoft.com/office/drawing/2014/main" id="{59F776C4-C3B7-487D-81EF-223B792EFCDA}"/>
                </a:ext>
              </a:extLst>
            </p:cNvPr>
            <p:cNvSpPr>
              <a:spLocks noChangeArrowheads="1"/>
            </p:cNvSpPr>
            <p:nvPr/>
          </p:nvSpPr>
          <p:spPr bwMode="auto">
            <a:xfrm>
              <a:off x="3317" y="2461"/>
              <a:ext cx="32" cy="34"/>
            </a:xfrm>
            <a:prstGeom prst="ellipse">
              <a:avLst/>
            </a:prstGeom>
            <a:solidFill>
              <a:srgbClr val="FF0000"/>
            </a:solidFill>
            <a:ln w="0">
              <a:solidFill>
                <a:srgbClr val="FF0000"/>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450" name="Oval 1107">
              <a:extLst>
                <a:ext uri="{FF2B5EF4-FFF2-40B4-BE49-F238E27FC236}">
                  <a16:creationId xmlns:a16="http://schemas.microsoft.com/office/drawing/2014/main" id="{623212E1-F4C3-4976-A324-4C056ADE2481}"/>
                </a:ext>
              </a:extLst>
            </p:cNvPr>
            <p:cNvSpPr>
              <a:spLocks noChangeArrowheads="1"/>
            </p:cNvSpPr>
            <p:nvPr/>
          </p:nvSpPr>
          <p:spPr bwMode="auto">
            <a:xfrm>
              <a:off x="3277" y="2523"/>
              <a:ext cx="31" cy="33"/>
            </a:xfrm>
            <a:prstGeom prst="ellipse">
              <a:avLst/>
            </a:prstGeom>
            <a:solidFill>
              <a:srgbClr val="FF0000"/>
            </a:solidFill>
            <a:ln w="0">
              <a:solidFill>
                <a:srgbClr val="FF0000"/>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451" name="Oval 1108">
              <a:extLst>
                <a:ext uri="{FF2B5EF4-FFF2-40B4-BE49-F238E27FC236}">
                  <a16:creationId xmlns:a16="http://schemas.microsoft.com/office/drawing/2014/main" id="{CBE160EF-220B-41AB-9172-7AE7CB409DF6}"/>
                </a:ext>
              </a:extLst>
            </p:cNvPr>
            <p:cNvSpPr>
              <a:spLocks noChangeArrowheads="1"/>
            </p:cNvSpPr>
            <p:nvPr/>
          </p:nvSpPr>
          <p:spPr bwMode="auto">
            <a:xfrm>
              <a:off x="3250" y="2589"/>
              <a:ext cx="31" cy="33"/>
            </a:xfrm>
            <a:prstGeom prst="ellipse">
              <a:avLst/>
            </a:prstGeom>
            <a:solidFill>
              <a:srgbClr val="FF0000"/>
            </a:solidFill>
            <a:ln w="0">
              <a:solidFill>
                <a:srgbClr val="FF0000"/>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452" name="Oval 1109">
              <a:extLst>
                <a:ext uri="{FF2B5EF4-FFF2-40B4-BE49-F238E27FC236}">
                  <a16:creationId xmlns:a16="http://schemas.microsoft.com/office/drawing/2014/main" id="{1D3D8FAD-2CFA-4401-B641-035061373BE3}"/>
                </a:ext>
              </a:extLst>
            </p:cNvPr>
            <p:cNvSpPr>
              <a:spLocks noChangeArrowheads="1"/>
            </p:cNvSpPr>
            <p:nvPr/>
          </p:nvSpPr>
          <p:spPr bwMode="auto">
            <a:xfrm>
              <a:off x="3281" y="2655"/>
              <a:ext cx="32" cy="33"/>
            </a:xfrm>
            <a:prstGeom prst="ellipse">
              <a:avLst/>
            </a:prstGeom>
            <a:solidFill>
              <a:srgbClr val="FF0000"/>
            </a:solidFill>
            <a:ln w="0">
              <a:solidFill>
                <a:srgbClr val="FF0000"/>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453" name="Oval 1110">
              <a:extLst>
                <a:ext uri="{FF2B5EF4-FFF2-40B4-BE49-F238E27FC236}">
                  <a16:creationId xmlns:a16="http://schemas.microsoft.com/office/drawing/2014/main" id="{6DBD8F5E-FAD6-4F1A-A6BE-69A123997FA6}"/>
                </a:ext>
              </a:extLst>
            </p:cNvPr>
            <p:cNvSpPr>
              <a:spLocks noChangeArrowheads="1"/>
            </p:cNvSpPr>
            <p:nvPr/>
          </p:nvSpPr>
          <p:spPr bwMode="auto">
            <a:xfrm>
              <a:off x="3322" y="2698"/>
              <a:ext cx="31" cy="32"/>
            </a:xfrm>
            <a:prstGeom prst="ellipse">
              <a:avLst/>
            </a:prstGeom>
            <a:solidFill>
              <a:srgbClr val="FF0000"/>
            </a:solidFill>
            <a:ln w="0">
              <a:solidFill>
                <a:srgbClr val="FF0000"/>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454" name="Oval 1111">
              <a:extLst>
                <a:ext uri="{FF2B5EF4-FFF2-40B4-BE49-F238E27FC236}">
                  <a16:creationId xmlns:a16="http://schemas.microsoft.com/office/drawing/2014/main" id="{7253BDA4-06A2-4DB3-94E7-F05EA80DA788}"/>
                </a:ext>
              </a:extLst>
            </p:cNvPr>
            <p:cNvSpPr>
              <a:spLocks noChangeArrowheads="1"/>
            </p:cNvSpPr>
            <p:nvPr/>
          </p:nvSpPr>
          <p:spPr bwMode="auto">
            <a:xfrm>
              <a:off x="3443" y="2759"/>
              <a:ext cx="33" cy="33"/>
            </a:xfrm>
            <a:prstGeom prst="ellipse">
              <a:avLst/>
            </a:prstGeom>
            <a:solidFill>
              <a:srgbClr val="FF0000"/>
            </a:solidFill>
            <a:ln w="0">
              <a:solidFill>
                <a:srgbClr val="FF0000"/>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455" name="Oval 1112">
              <a:extLst>
                <a:ext uri="{FF2B5EF4-FFF2-40B4-BE49-F238E27FC236}">
                  <a16:creationId xmlns:a16="http://schemas.microsoft.com/office/drawing/2014/main" id="{366E9E32-CCC6-4FBC-B31E-646298B18551}"/>
                </a:ext>
              </a:extLst>
            </p:cNvPr>
            <p:cNvSpPr>
              <a:spLocks noChangeArrowheads="1"/>
            </p:cNvSpPr>
            <p:nvPr/>
          </p:nvSpPr>
          <p:spPr bwMode="auto">
            <a:xfrm>
              <a:off x="3589" y="2825"/>
              <a:ext cx="31" cy="33"/>
            </a:xfrm>
            <a:prstGeom prst="ellipse">
              <a:avLst/>
            </a:prstGeom>
            <a:solidFill>
              <a:srgbClr val="FF0000"/>
            </a:solidFill>
            <a:ln w="0">
              <a:solidFill>
                <a:srgbClr val="FF0000"/>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456" name="Oval 1113">
              <a:extLst>
                <a:ext uri="{FF2B5EF4-FFF2-40B4-BE49-F238E27FC236}">
                  <a16:creationId xmlns:a16="http://schemas.microsoft.com/office/drawing/2014/main" id="{FDA636C8-0740-496C-8382-8569244B2A36}"/>
                </a:ext>
              </a:extLst>
            </p:cNvPr>
            <p:cNvSpPr>
              <a:spLocks noChangeArrowheads="1"/>
            </p:cNvSpPr>
            <p:nvPr/>
          </p:nvSpPr>
          <p:spPr bwMode="auto">
            <a:xfrm>
              <a:off x="3697" y="2891"/>
              <a:ext cx="32" cy="32"/>
            </a:xfrm>
            <a:prstGeom prst="ellipse">
              <a:avLst/>
            </a:prstGeom>
            <a:solidFill>
              <a:srgbClr val="FF0000"/>
            </a:solidFill>
            <a:ln w="0">
              <a:solidFill>
                <a:srgbClr val="FF0000"/>
              </a:solidFill>
              <a:round/>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457" name="Freeform 1114">
              <a:extLst>
                <a:ext uri="{FF2B5EF4-FFF2-40B4-BE49-F238E27FC236}">
                  <a16:creationId xmlns:a16="http://schemas.microsoft.com/office/drawing/2014/main" id="{7F35671E-5ACA-4D88-ABB5-6D0B4036BC48}"/>
                </a:ext>
              </a:extLst>
            </p:cNvPr>
            <p:cNvSpPr>
              <a:spLocks/>
            </p:cNvSpPr>
            <p:nvPr/>
          </p:nvSpPr>
          <p:spPr bwMode="auto">
            <a:xfrm>
              <a:off x="3268" y="2636"/>
              <a:ext cx="506" cy="307"/>
            </a:xfrm>
            <a:custGeom>
              <a:avLst/>
              <a:gdLst>
                <a:gd name="T0" fmla="*/ 506 w 506"/>
                <a:gd name="T1" fmla="*/ 307 h 307"/>
                <a:gd name="T2" fmla="*/ 497 w 506"/>
                <a:gd name="T3" fmla="*/ 297 h 307"/>
                <a:gd name="T4" fmla="*/ 484 w 506"/>
                <a:gd name="T5" fmla="*/ 293 h 307"/>
                <a:gd name="T6" fmla="*/ 475 w 506"/>
                <a:gd name="T7" fmla="*/ 287 h 307"/>
                <a:gd name="T8" fmla="*/ 466 w 506"/>
                <a:gd name="T9" fmla="*/ 279 h 307"/>
                <a:gd name="T10" fmla="*/ 457 w 506"/>
                <a:gd name="T11" fmla="*/ 273 h 307"/>
                <a:gd name="T12" fmla="*/ 442 w 506"/>
                <a:gd name="T13" fmla="*/ 269 h 307"/>
                <a:gd name="T14" fmla="*/ 433 w 506"/>
                <a:gd name="T15" fmla="*/ 259 h 307"/>
                <a:gd name="T16" fmla="*/ 424 w 506"/>
                <a:gd name="T17" fmla="*/ 255 h 307"/>
                <a:gd name="T18" fmla="*/ 411 w 506"/>
                <a:gd name="T19" fmla="*/ 251 h 307"/>
                <a:gd name="T20" fmla="*/ 402 w 506"/>
                <a:gd name="T21" fmla="*/ 241 h 307"/>
                <a:gd name="T22" fmla="*/ 388 w 506"/>
                <a:gd name="T23" fmla="*/ 236 h 307"/>
                <a:gd name="T24" fmla="*/ 375 w 506"/>
                <a:gd name="T25" fmla="*/ 231 h 307"/>
                <a:gd name="T26" fmla="*/ 366 w 506"/>
                <a:gd name="T27" fmla="*/ 227 h 307"/>
                <a:gd name="T28" fmla="*/ 352 w 506"/>
                <a:gd name="T29" fmla="*/ 217 h 307"/>
                <a:gd name="T30" fmla="*/ 339 w 506"/>
                <a:gd name="T31" fmla="*/ 213 h 307"/>
                <a:gd name="T32" fmla="*/ 325 w 506"/>
                <a:gd name="T33" fmla="*/ 208 h 307"/>
                <a:gd name="T34" fmla="*/ 316 w 506"/>
                <a:gd name="T35" fmla="*/ 198 h 307"/>
                <a:gd name="T36" fmla="*/ 303 w 506"/>
                <a:gd name="T37" fmla="*/ 193 h 307"/>
                <a:gd name="T38" fmla="*/ 289 w 506"/>
                <a:gd name="T39" fmla="*/ 189 h 307"/>
                <a:gd name="T40" fmla="*/ 276 w 506"/>
                <a:gd name="T41" fmla="*/ 179 h 307"/>
                <a:gd name="T42" fmla="*/ 262 w 506"/>
                <a:gd name="T43" fmla="*/ 175 h 307"/>
                <a:gd name="T44" fmla="*/ 253 w 506"/>
                <a:gd name="T45" fmla="*/ 170 h 307"/>
                <a:gd name="T46" fmla="*/ 240 w 506"/>
                <a:gd name="T47" fmla="*/ 160 h 307"/>
                <a:gd name="T48" fmla="*/ 226 w 506"/>
                <a:gd name="T49" fmla="*/ 156 h 307"/>
                <a:gd name="T50" fmla="*/ 213 w 506"/>
                <a:gd name="T51" fmla="*/ 151 h 307"/>
                <a:gd name="T52" fmla="*/ 199 w 506"/>
                <a:gd name="T53" fmla="*/ 142 h 307"/>
                <a:gd name="T54" fmla="*/ 189 w 506"/>
                <a:gd name="T55" fmla="*/ 137 h 307"/>
                <a:gd name="T56" fmla="*/ 175 w 506"/>
                <a:gd name="T57" fmla="*/ 132 h 307"/>
                <a:gd name="T58" fmla="*/ 166 w 506"/>
                <a:gd name="T59" fmla="*/ 123 h 307"/>
                <a:gd name="T60" fmla="*/ 153 w 506"/>
                <a:gd name="T61" fmla="*/ 118 h 307"/>
                <a:gd name="T62" fmla="*/ 139 w 506"/>
                <a:gd name="T63" fmla="*/ 114 h 307"/>
                <a:gd name="T64" fmla="*/ 130 w 506"/>
                <a:gd name="T65" fmla="*/ 104 h 307"/>
                <a:gd name="T66" fmla="*/ 121 w 506"/>
                <a:gd name="T67" fmla="*/ 100 h 307"/>
                <a:gd name="T68" fmla="*/ 108 w 506"/>
                <a:gd name="T69" fmla="*/ 94 h 307"/>
                <a:gd name="T70" fmla="*/ 99 w 506"/>
                <a:gd name="T71" fmla="*/ 85 h 307"/>
                <a:gd name="T72" fmla="*/ 90 w 506"/>
                <a:gd name="T73" fmla="*/ 80 h 307"/>
                <a:gd name="T74" fmla="*/ 81 w 506"/>
                <a:gd name="T75" fmla="*/ 76 h 307"/>
                <a:gd name="T76" fmla="*/ 72 w 506"/>
                <a:gd name="T77" fmla="*/ 66 h 307"/>
                <a:gd name="T78" fmla="*/ 63 w 506"/>
                <a:gd name="T79" fmla="*/ 62 h 307"/>
                <a:gd name="T80" fmla="*/ 54 w 506"/>
                <a:gd name="T81" fmla="*/ 56 h 307"/>
                <a:gd name="T82" fmla="*/ 45 w 506"/>
                <a:gd name="T83" fmla="*/ 48 h 307"/>
                <a:gd name="T84" fmla="*/ 36 w 506"/>
                <a:gd name="T85" fmla="*/ 42 h 307"/>
                <a:gd name="T86" fmla="*/ 31 w 506"/>
                <a:gd name="T87" fmla="*/ 38 h 307"/>
                <a:gd name="T88" fmla="*/ 22 w 506"/>
                <a:gd name="T89" fmla="*/ 28 h 307"/>
                <a:gd name="T90" fmla="*/ 18 w 506"/>
                <a:gd name="T91" fmla="*/ 24 h 307"/>
                <a:gd name="T92" fmla="*/ 13 w 506"/>
                <a:gd name="T93" fmla="*/ 19 h 307"/>
                <a:gd name="T94" fmla="*/ 9 w 506"/>
                <a:gd name="T95" fmla="*/ 10 h 307"/>
                <a:gd name="T96" fmla="*/ 4 w 506"/>
                <a:gd name="T97" fmla="*/ 5 h 307"/>
                <a:gd name="T98" fmla="*/ 0 w 506"/>
                <a:gd name="T99" fmla="*/ 0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06"/>
                <a:gd name="T151" fmla="*/ 0 h 307"/>
                <a:gd name="T152" fmla="*/ 506 w 506"/>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06" h="307">
                  <a:moveTo>
                    <a:pt x="506" y="307"/>
                  </a:moveTo>
                  <a:lnTo>
                    <a:pt x="497" y="297"/>
                  </a:lnTo>
                  <a:lnTo>
                    <a:pt x="484" y="293"/>
                  </a:lnTo>
                  <a:lnTo>
                    <a:pt x="475" y="287"/>
                  </a:lnTo>
                  <a:lnTo>
                    <a:pt x="466" y="279"/>
                  </a:lnTo>
                  <a:lnTo>
                    <a:pt x="457" y="273"/>
                  </a:lnTo>
                  <a:lnTo>
                    <a:pt x="442" y="269"/>
                  </a:lnTo>
                  <a:lnTo>
                    <a:pt x="433" y="259"/>
                  </a:lnTo>
                  <a:lnTo>
                    <a:pt x="424" y="255"/>
                  </a:lnTo>
                  <a:lnTo>
                    <a:pt x="411" y="251"/>
                  </a:lnTo>
                  <a:lnTo>
                    <a:pt x="402" y="241"/>
                  </a:lnTo>
                  <a:lnTo>
                    <a:pt x="388" y="236"/>
                  </a:lnTo>
                  <a:lnTo>
                    <a:pt x="375" y="231"/>
                  </a:lnTo>
                  <a:lnTo>
                    <a:pt x="366" y="227"/>
                  </a:lnTo>
                  <a:lnTo>
                    <a:pt x="352" y="217"/>
                  </a:lnTo>
                  <a:lnTo>
                    <a:pt x="339" y="213"/>
                  </a:lnTo>
                  <a:lnTo>
                    <a:pt x="325" y="208"/>
                  </a:lnTo>
                  <a:lnTo>
                    <a:pt x="316" y="198"/>
                  </a:lnTo>
                  <a:lnTo>
                    <a:pt x="303" y="193"/>
                  </a:lnTo>
                  <a:lnTo>
                    <a:pt x="289" y="189"/>
                  </a:lnTo>
                  <a:lnTo>
                    <a:pt x="276" y="179"/>
                  </a:lnTo>
                  <a:lnTo>
                    <a:pt x="262" y="175"/>
                  </a:lnTo>
                  <a:lnTo>
                    <a:pt x="253" y="170"/>
                  </a:lnTo>
                  <a:lnTo>
                    <a:pt x="240" y="160"/>
                  </a:lnTo>
                  <a:lnTo>
                    <a:pt x="226" y="156"/>
                  </a:lnTo>
                  <a:lnTo>
                    <a:pt x="213" y="151"/>
                  </a:lnTo>
                  <a:lnTo>
                    <a:pt x="199" y="142"/>
                  </a:lnTo>
                  <a:lnTo>
                    <a:pt x="189" y="137"/>
                  </a:lnTo>
                  <a:lnTo>
                    <a:pt x="175" y="132"/>
                  </a:lnTo>
                  <a:lnTo>
                    <a:pt x="166" y="123"/>
                  </a:lnTo>
                  <a:lnTo>
                    <a:pt x="153" y="118"/>
                  </a:lnTo>
                  <a:lnTo>
                    <a:pt x="139" y="114"/>
                  </a:lnTo>
                  <a:lnTo>
                    <a:pt x="130" y="104"/>
                  </a:lnTo>
                  <a:lnTo>
                    <a:pt x="121" y="100"/>
                  </a:lnTo>
                  <a:lnTo>
                    <a:pt x="108" y="94"/>
                  </a:lnTo>
                  <a:lnTo>
                    <a:pt x="99" y="85"/>
                  </a:lnTo>
                  <a:lnTo>
                    <a:pt x="90" y="80"/>
                  </a:lnTo>
                  <a:lnTo>
                    <a:pt x="81" y="76"/>
                  </a:lnTo>
                  <a:lnTo>
                    <a:pt x="72" y="66"/>
                  </a:lnTo>
                  <a:lnTo>
                    <a:pt x="63" y="62"/>
                  </a:lnTo>
                  <a:lnTo>
                    <a:pt x="54" y="56"/>
                  </a:lnTo>
                  <a:lnTo>
                    <a:pt x="45" y="48"/>
                  </a:lnTo>
                  <a:lnTo>
                    <a:pt x="36" y="42"/>
                  </a:lnTo>
                  <a:lnTo>
                    <a:pt x="31" y="38"/>
                  </a:lnTo>
                  <a:lnTo>
                    <a:pt x="22" y="28"/>
                  </a:lnTo>
                  <a:lnTo>
                    <a:pt x="18" y="24"/>
                  </a:lnTo>
                  <a:lnTo>
                    <a:pt x="13" y="19"/>
                  </a:lnTo>
                  <a:lnTo>
                    <a:pt x="9" y="10"/>
                  </a:lnTo>
                  <a:lnTo>
                    <a:pt x="4" y="5"/>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58" name="Freeform 1115">
              <a:extLst>
                <a:ext uri="{FF2B5EF4-FFF2-40B4-BE49-F238E27FC236}">
                  <a16:creationId xmlns:a16="http://schemas.microsoft.com/office/drawing/2014/main" id="{E9A98F8F-0C64-4345-B7AD-80E627EF0AEF}"/>
                </a:ext>
              </a:extLst>
            </p:cNvPr>
            <p:cNvSpPr>
              <a:spLocks/>
            </p:cNvSpPr>
            <p:nvPr/>
          </p:nvSpPr>
          <p:spPr bwMode="auto">
            <a:xfrm>
              <a:off x="3254" y="2325"/>
              <a:ext cx="353" cy="311"/>
            </a:xfrm>
            <a:custGeom>
              <a:avLst/>
              <a:gdLst>
                <a:gd name="T0" fmla="*/ 14 w 353"/>
                <a:gd name="T1" fmla="*/ 311 h 311"/>
                <a:gd name="T2" fmla="*/ 9 w 353"/>
                <a:gd name="T3" fmla="*/ 301 h 311"/>
                <a:gd name="T4" fmla="*/ 5 w 353"/>
                <a:gd name="T5" fmla="*/ 297 h 311"/>
                <a:gd name="T6" fmla="*/ 5 w 353"/>
                <a:gd name="T7" fmla="*/ 293 h 311"/>
                <a:gd name="T8" fmla="*/ 0 w 353"/>
                <a:gd name="T9" fmla="*/ 283 h 311"/>
                <a:gd name="T10" fmla="*/ 0 w 353"/>
                <a:gd name="T11" fmla="*/ 278 h 311"/>
                <a:gd name="T12" fmla="*/ 0 w 353"/>
                <a:gd name="T13" fmla="*/ 273 h 311"/>
                <a:gd name="T14" fmla="*/ 0 w 353"/>
                <a:gd name="T15" fmla="*/ 269 h 311"/>
                <a:gd name="T16" fmla="*/ 0 w 353"/>
                <a:gd name="T17" fmla="*/ 259 h 311"/>
                <a:gd name="T18" fmla="*/ 0 w 353"/>
                <a:gd name="T19" fmla="*/ 255 h 311"/>
                <a:gd name="T20" fmla="*/ 5 w 353"/>
                <a:gd name="T21" fmla="*/ 250 h 311"/>
                <a:gd name="T22" fmla="*/ 5 w 353"/>
                <a:gd name="T23" fmla="*/ 240 h 311"/>
                <a:gd name="T24" fmla="*/ 9 w 353"/>
                <a:gd name="T25" fmla="*/ 236 h 311"/>
                <a:gd name="T26" fmla="*/ 14 w 353"/>
                <a:gd name="T27" fmla="*/ 231 h 311"/>
                <a:gd name="T28" fmla="*/ 18 w 353"/>
                <a:gd name="T29" fmla="*/ 222 h 311"/>
                <a:gd name="T30" fmla="*/ 23 w 353"/>
                <a:gd name="T31" fmla="*/ 217 h 311"/>
                <a:gd name="T32" fmla="*/ 27 w 353"/>
                <a:gd name="T33" fmla="*/ 212 h 311"/>
                <a:gd name="T34" fmla="*/ 32 w 353"/>
                <a:gd name="T35" fmla="*/ 202 h 311"/>
                <a:gd name="T36" fmla="*/ 41 w 353"/>
                <a:gd name="T37" fmla="*/ 198 h 311"/>
                <a:gd name="T38" fmla="*/ 45 w 353"/>
                <a:gd name="T39" fmla="*/ 193 h 311"/>
                <a:gd name="T40" fmla="*/ 54 w 353"/>
                <a:gd name="T41" fmla="*/ 184 h 311"/>
                <a:gd name="T42" fmla="*/ 63 w 353"/>
                <a:gd name="T43" fmla="*/ 179 h 311"/>
                <a:gd name="T44" fmla="*/ 72 w 353"/>
                <a:gd name="T45" fmla="*/ 174 h 311"/>
                <a:gd name="T46" fmla="*/ 77 w 353"/>
                <a:gd name="T47" fmla="*/ 165 h 311"/>
                <a:gd name="T48" fmla="*/ 90 w 353"/>
                <a:gd name="T49" fmla="*/ 160 h 311"/>
                <a:gd name="T50" fmla="*/ 99 w 353"/>
                <a:gd name="T51" fmla="*/ 156 h 311"/>
                <a:gd name="T52" fmla="*/ 108 w 353"/>
                <a:gd name="T53" fmla="*/ 146 h 311"/>
                <a:gd name="T54" fmla="*/ 117 w 353"/>
                <a:gd name="T55" fmla="*/ 142 h 311"/>
                <a:gd name="T56" fmla="*/ 131 w 353"/>
                <a:gd name="T57" fmla="*/ 136 h 311"/>
                <a:gd name="T58" fmla="*/ 140 w 353"/>
                <a:gd name="T59" fmla="*/ 128 h 311"/>
                <a:gd name="T60" fmla="*/ 153 w 353"/>
                <a:gd name="T61" fmla="*/ 122 h 311"/>
                <a:gd name="T62" fmla="*/ 162 w 353"/>
                <a:gd name="T63" fmla="*/ 118 h 311"/>
                <a:gd name="T64" fmla="*/ 176 w 353"/>
                <a:gd name="T65" fmla="*/ 108 h 311"/>
                <a:gd name="T66" fmla="*/ 185 w 353"/>
                <a:gd name="T67" fmla="*/ 104 h 311"/>
                <a:gd name="T68" fmla="*/ 198 w 353"/>
                <a:gd name="T69" fmla="*/ 99 h 311"/>
                <a:gd name="T70" fmla="*/ 213 w 353"/>
                <a:gd name="T71" fmla="*/ 90 h 311"/>
                <a:gd name="T72" fmla="*/ 222 w 353"/>
                <a:gd name="T73" fmla="*/ 84 h 311"/>
                <a:gd name="T74" fmla="*/ 236 w 353"/>
                <a:gd name="T75" fmla="*/ 80 h 311"/>
                <a:gd name="T76" fmla="*/ 249 w 353"/>
                <a:gd name="T77" fmla="*/ 70 h 311"/>
                <a:gd name="T78" fmla="*/ 258 w 353"/>
                <a:gd name="T79" fmla="*/ 66 h 311"/>
                <a:gd name="T80" fmla="*/ 272 w 353"/>
                <a:gd name="T81" fmla="*/ 61 h 311"/>
                <a:gd name="T82" fmla="*/ 281 w 353"/>
                <a:gd name="T83" fmla="*/ 52 h 311"/>
                <a:gd name="T84" fmla="*/ 290 w 353"/>
                <a:gd name="T85" fmla="*/ 47 h 311"/>
                <a:gd name="T86" fmla="*/ 303 w 353"/>
                <a:gd name="T87" fmla="*/ 42 h 311"/>
                <a:gd name="T88" fmla="*/ 312 w 353"/>
                <a:gd name="T89" fmla="*/ 33 h 311"/>
                <a:gd name="T90" fmla="*/ 321 w 353"/>
                <a:gd name="T91" fmla="*/ 28 h 311"/>
                <a:gd name="T92" fmla="*/ 330 w 353"/>
                <a:gd name="T93" fmla="*/ 24 h 311"/>
                <a:gd name="T94" fmla="*/ 335 w 353"/>
                <a:gd name="T95" fmla="*/ 19 h 311"/>
                <a:gd name="T96" fmla="*/ 344 w 353"/>
                <a:gd name="T97" fmla="*/ 9 h 311"/>
                <a:gd name="T98" fmla="*/ 348 w 353"/>
                <a:gd name="T99" fmla="*/ 5 h 311"/>
                <a:gd name="T100" fmla="*/ 353 w 353"/>
                <a:gd name="T101" fmla="*/ 0 h 31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53"/>
                <a:gd name="T154" fmla="*/ 0 h 311"/>
                <a:gd name="T155" fmla="*/ 353 w 353"/>
                <a:gd name="T156" fmla="*/ 311 h 31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53" h="311">
                  <a:moveTo>
                    <a:pt x="14" y="311"/>
                  </a:moveTo>
                  <a:lnTo>
                    <a:pt x="9" y="301"/>
                  </a:lnTo>
                  <a:lnTo>
                    <a:pt x="5" y="297"/>
                  </a:lnTo>
                  <a:lnTo>
                    <a:pt x="5" y="293"/>
                  </a:lnTo>
                  <a:lnTo>
                    <a:pt x="0" y="283"/>
                  </a:lnTo>
                  <a:lnTo>
                    <a:pt x="0" y="278"/>
                  </a:lnTo>
                  <a:lnTo>
                    <a:pt x="0" y="273"/>
                  </a:lnTo>
                  <a:lnTo>
                    <a:pt x="0" y="269"/>
                  </a:lnTo>
                  <a:lnTo>
                    <a:pt x="0" y="259"/>
                  </a:lnTo>
                  <a:lnTo>
                    <a:pt x="0" y="255"/>
                  </a:lnTo>
                  <a:lnTo>
                    <a:pt x="5" y="250"/>
                  </a:lnTo>
                  <a:lnTo>
                    <a:pt x="5" y="240"/>
                  </a:lnTo>
                  <a:lnTo>
                    <a:pt x="9" y="236"/>
                  </a:lnTo>
                  <a:lnTo>
                    <a:pt x="14" y="231"/>
                  </a:lnTo>
                  <a:lnTo>
                    <a:pt x="18" y="222"/>
                  </a:lnTo>
                  <a:lnTo>
                    <a:pt x="23" y="217"/>
                  </a:lnTo>
                  <a:lnTo>
                    <a:pt x="27" y="212"/>
                  </a:lnTo>
                  <a:lnTo>
                    <a:pt x="32" y="202"/>
                  </a:lnTo>
                  <a:lnTo>
                    <a:pt x="41" y="198"/>
                  </a:lnTo>
                  <a:lnTo>
                    <a:pt x="45" y="193"/>
                  </a:lnTo>
                  <a:lnTo>
                    <a:pt x="54" y="184"/>
                  </a:lnTo>
                  <a:lnTo>
                    <a:pt x="63" y="179"/>
                  </a:lnTo>
                  <a:lnTo>
                    <a:pt x="72" y="174"/>
                  </a:lnTo>
                  <a:lnTo>
                    <a:pt x="77" y="165"/>
                  </a:lnTo>
                  <a:lnTo>
                    <a:pt x="90" y="160"/>
                  </a:lnTo>
                  <a:lnTo>
                    <a:pt x="99" y="156"/>
                  </a:lnTo>
                  <a:lnTo>
                    <a:pt x="108" y="146"/>
                  </a:lnTo>
                  <a:lnTo>
                    <a:pt x="117" y="142"/>
                  </a:lnTo>
                  <a:lnTo>
                    <a:pt x="131" y="136"/>
                  </a:lnTo>
                  <a:lnTo>
                    <a:pt x="140" y="128"/>
                  </a:lnTo>
                  <a:lnTo>
                    <a:pt x="153" y="122"/>
                  </a:lnTo>
                  <a:lnTo>
                    <a:pt x="162" y="118"/>
                  </a:lnTo>
                  <a:lnTo>
                    <a:pt x="176" y="108"/>
                  </a:lnTo>
                  <a:lnTo>
                    <a:pt x="185" y="104"/>
                  </a:lnTo>
                  <a:lnTo>
                    <a:pt x="198" y="99"/>
                  </a:lnTo>
                  <a:lnTo>
                    <a:pt x="213" y="90"/>
                  </a:lnTo>
                  <a:lnTo>
                    <a:pt x="222" y="84"/>
                  </a:lnTo>
                  <a:lnTo>
                    <a:pt x="236" y="80"/>
                  </a:lnTo>
                  <a:lnTo>
                    <a:pt x="249" y="70"/>
                  </a:lnTo>
                  <a:lnTo>
                    <a:pt x="258" y="66"/>
                  </a:lnTo>
                  <a:lnTo>
                    <a:pt x="272" y="61"/>
                  </a:lnTo>
                  <a:lnTo>
                    <a:pt x="281" y="52"/>
                  </a:lnTo>
                  <a:lnTo>
                    <a:pt x="290" y="47"/>
                  </a:lnTo>
                  <a:lnTo>
                    <a:pt x="303" y="42"/>
                  </a:lnTo>
                  <a:lnTo>
                    <a:pt x="312" y="33"/>
                  </a:lnTo>
                  <a:lnTo>
                    <a:pt x="321" y="28"/>
                  </a:lnTo>
                  <a:lnTo>
                    <a:pt x="330" y="24"/>
                  </a:lnTo>
                  <a:lnTo>
                    <a:pt x="335" y="19"/>
                  </a:lnTo>
                  <a:lnTo>
                    <a:pt x="344" y="9"/>
                  </a:lnTo>
                  <a:lnTo>
                    <a:pt x="348" y="5"/>
                  </a:lnTo>
                  <a:lnTo>
                    <a:pt x="353"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459" name="Rectangle 1116">
              <a:extLst>
                <a:ext uri="{FF2B5EF4-FFF2-40B4-BE49-F238E27FC236}">
                  <a16:creationId xmlns:a16="http://schemas.microsoft.com/office/drawing/2014/main" id="{03705BCB-B36B-4680-AF0E-8A48B080B520}"/>
                </a:ext>
              </a:extLst>
            </p:cNvPr>
            <p:cNvSpPr>
              <a:spLocks noChangeArrowheads="1"/>
            </p:cNvSpPr>
            <p:nvPr/>
          </p:nvSpPr>
          <p:spPr bwMode="auto">
            <a:xfrm>
              <a:off x="1857" y="3071"/>
              <a:ext cx="89"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r>
                <a:rPr lang="en-GB" altLang="pl-PL">
                  <a:solidFill>
                    <a:srgbClr val="000000"/>
                  </a:solidFill>
                  <a:latin typeface="Times New Roman" panose="02020603050405020304" pitchFamily="18" charset="0"/>
                  <a:ea typeface="+mn-ea"/>
                  <a:cs typeface="+mn-cs"/>
                </a:rPr>
                <a:t>O</a:t>
              </a:r>
              <a:endParaRPr lang="en-GB" altLang="pl-PL" sz="1800" b="0">
                <a:solidFill>
                  <a:srgbClr val="000000"/>
                </a:solidFill>
                <a:ea typeface="+mn-ea"/>
                <a:cs typeface="+mn-cs"/>
              </a:endParaRPr>
            </a:p>
          </p:txBody>
        </p:sp>
        <p:sp>
          <p:nvSpPr>
            <p:cNvPr id="8460" name="Rectangle 1117">
              <a:extLst>
                <a:ext uri="{FF2B5EF4-FFF2-40B4-BE49-F238E27FC236}">
                  <a16:creationId xmlns:a16="http://schemas.microsoft.com/office/drawing/2014/main" id="{8FCA00E9-3EE2-4E87-934A-A57A1E81527C}"/>
                </a:ext>
              </a:extLst>
            </p:cNvPr>
            <p:cNvSpPr>
              <a:spLocks noChangeArrowheads="1"/>
            </p:cNvSpPr>
            <p:nvPr/>
          </p:nvSpPr>
          <p:spPr bwMode="auto">
            <a:xfrm>
              <a:off x="1939" y="3140"/>
              <a:ext cx="3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r>
                <a:rPr lang="en-GB" altLang="pl-PL" sz="900">
                  <a:solidFill>
                    <a:srgbClr val="000000"/>
                  </a:solidFill>
                  <a:latin typeface="Times New Roman" panose="02020603050405020304" pitchFamily="18" charset="0"/>
                  <a:ea typeface="+mn-ea"/>
                  <a:cs typeface="+mn-cs"/>
                </a:rPr>
                <a:t>2</a:t>
              </a:r>
              <a:endParaRPr lang="en-GB" altLang="pl-PL" sz="1800" b="0">
                <a:solidFill>
                  <a:srgbClr val="000000"/>
                </a:solidFill>
                <a:ea typeface="+mn-ea"/>
                <a:cs typeface="+mn-cs"/>
              </a:endParaRPr>
            </a:p>
          </p:txBody>
        </p:sp>
        <p:sp>
          <p:nvSpPr>
            <p:cNvPr id="8461" name="Rectangle 1118">
              <a:extLst>
                <a:ext uri="{FF2B5EF4-FFF2-40B4-BE49-F238E27FC236}">
                  <a16:creationId xmlns:a16="http://schemas.microsoft.com/office/drawing/2014/main" id="{E8338A2E-5288-4D08-AA55-3880DEAC12B9}"/>
                </a:ext>
              </a:extLst>
            </p:cNvPr>
            <p:cNvSpPr>
              <a:spLocks noChangeArrowheads="1"/>
            </p:cNvSpPr>
            <p:nvPr/>
          </p:nvSpPr>
          <p:spPr bwMode="auto">
            <a:xfrm>
              <a:off x="1980" y="3071"/>
              <a:ext cx="876"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r>
                <a:rPr lang="en-GB" altLang="pl-PL">
                  <a:solidFill>
                    <a:srgbClr val="000000"/>
                  </a:solidFill>
                  <a:latin typeface="Times New Roman" panose="02020603050405020304" pitchFamily="18" charset="0"/>
                  <a:ea typeface="+mn-ea"/>
                  <a:cs typeface="+mn-cs"/>
                </a:rPr>
                <a:t> concentration, %</a:t>
              </a:r>
              <a:endParaRPr lang="en-GB" altLang="pl-PL" sz="1800" b="0">
                <a:solidFill>
                  <a:srgbClr val="000000"/>
                </a:solidFill>
                <a:ea typeface="+mn-ea"/>
                <a:cs typeface="+mn-cs"/>
              </a:endParaRPr>
            </a:p>
          </p:txBody>
        </p:sp>
        <p:sp>
          <p:nvSpPr>
            <p:cNvPr id="8462" name="Rectangle 1119">
              <a:extLst>
                <a:ext uri="{FF2B5EF4-FFF2-40B4-BE49-F238E27FC236}">
                  <a16:creationId xmlns:a16="http://schemas.microsoft.com/office/drawing/2014/main" id="{895CFFD8-991A-4159-8714-146AD0F8C457}"/>
                </a:ext>
              </a:extLst>
            </p:cNvPr>
            <p:cNvSpPr>
              <a:spLocks noChangeArrowheads="1"/>
            </p:cNvSpPr>
            <p:nvPr/>
          </p:nvSpPr>
          <p:spPr bwMode="auto">
            <a:xfrm>
              <a:off x="3313" y="3071"/>
              <a:ext cx="784"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r>
                <a:rPr lang="en-GB" altLang="pl-PL">
                  <a:solidFill>
                    <a:srgbClr val="000000"/>
                  </a:solidFill>
                  <a:latin typeface="Times New Roman" panose="02020603050405020304" pitchFamily="18" charset="0"/>
                  <a:ea typeface="+mn-ea"/>
                  <a:cs typeface="+mn-cs"/>
                </a:rPr>
                <a:t>Temperature, K</a:t>
              </a:r>
              <a:endParaRPr lang="en-GB" altLang="pl-PL" sz="1800" b="0">
                <a:solidFill>
                  <a:srgbClr val="000000"/>
                </a:solidFill>
                <a:ea typeface="+mn-ea"/>
                <a:cs typeface="+mn-cs"/>
              </a:endParaRPr>
            </a:p>
          </p:txBody>
        </p:sp>
        <p:sp>
          <p:nvSpPr>
            <p:cNvPr id="8463" name="Rectangle 1120">
              <a:extLst>
                <a:ext uri="{FF2B5EF4-FFF2-40B4-BE49-F238E27FC236}">
                  <a16:creationId xmlns:a16="http://schemas.microsoft.com/office/drawing/2014/main" id="{F108A5BC-D96C-4F94-A6D4-6D9186B8DD22}"/>
                </a:ext>
              </a:extLst>
            </p:cNvPr>
            <p:cNvSpPr>
              <a:spLocks noChangeArrowheads="1"/>
            </p:cNvSpPr>
            <p:nvPr/>
          </p:nvSpPr>
          <p:spPr bwMode="auto">
            <a:xfrm rot="16200000">
              <a:off x="1514" y="2518"/>
              <a:ext cx="259"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r>
                <a:rPr lang="en-GB" altLang="pl-PL">
                  <a:solidFill>
                    <a:srgbClr val="000000"/>
                  </a:solidFill>
                  <a:latin typeface="Times New Roman" panose="02020603050405020304" pitchFamily="18" charset="0"/>
                  <a:ea typeface="+mn-ea"/>
                  <a:cs typeface="+mn-cs"/>
                </a:rPr>
                <a:t>h / D</a:t>
              </a:r>
              <a:endParaRPr lang="en-GB" altLang="pl-PL" sz="1800" b="0">
                <a:solidFill>
                  <a:srgbClr val="000000"/>
                </a:solidFill>
                <a:ea typeface="+mn-ea"/>
                <a:cs typeface="+mn-cs"/>
              </a:endParaRPr>
            </a:p>
          </p:txBody>
        </p:sp>
        <p:sp>
          <p:nvSpPr>
            <p:cNvPr id="8464" name="Rectangle 1121">
              <a:extLst>
                <a:ext uri="{FF2B5EF4-FFF2-40B4-BE49-F238E27FC236}">
                  <a16:creationId xmlns:a16="http://schemas.microsoft.com/office/drawing/2014/main" id="{0CF36A5E-7492-4EDB-8FBC-ABF2844ED342}"/>
                </a:ext>
              </a:extLst>
            </p:cNvPr>
            <p:cNvSpPr>
              <a:spLocks noChangeArrowheads="1"/>
            </p:cNvSpPr>
            <p:nvPr/>
          </p:nvSpPr>
          <p:spPr bwMode="auto">
            <a:xfrm rot="16200000">
              <a:off x="2876" y="2518"/>
              <a:ext cx="259"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r>
                <a:rPr lang="en-GB" altLang="pl-PL">
                  <a:solidFill>
                    <a:srgbClr val="000000"/>
                  </a:solidFill>
                  <a:latin typeface="Times New Roman" panose="02020603050405020304" pitchFamily="18" charset="0"/>
                  <a:ea typeface="+mn-ea"/>
                  <a:cs typeface="+mn-cs"/>
                </a:rPr>
                <a:t>h / D</a:t>
              </a:r>
              <a:endParaRPr lang="en-GB" altLang="pl-PL" sz="1800" b="0">
                <a:solidFill>
                  <a:srgbClr val="000000"/>
                </a:solidFill>
                <a:ea typeface="+mn-ea"/>
                <a:cs typeface="+mn-cs"/>
              </a:endParaRPr>
            </a:p>
          </p:txBody>
        </p:sp>
      </p:grpSp>
      <p:sp>
        <p:nvSpPr>
          <p:cNvPr id="8200" name="Text Box 1122">
            <a:extLst>
              <a:ext uri="{FF2B5EF4-FFF2-40B4-BE49-F238E27FC236}">
                <a16:creationId xmlns:a16="http://schemas.microsoft.com/office/drawing/2014/main" id="{97C05B51-ABC7-4606-8ED8-4A824BF27C91}"/>
              </a:ext>
            </a:extLst>
          </p:cNvPr>
          <p:cNvSpPr txBox="1">
            <a:spLocks noChangeArrowheads="1"/>
          </p:cNvSpPr>
          <p:nvPr/>
        </p:nvSpPr>
        <p:spPr bwMode="auto">
          <a:xfrm>
            <a:off x="2341563" y="1890713"/>
            <a:ext cx="2914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r>
              <a:rPr lang="pl-PL" altLang="pl-PL" sz="1800" b="0">
                <a:solidFill>
                  <a:srgbClr val="000000"/>
                </a:solidFill>
                <a:ea typeface="+mn-ea"/>
                <a:cs typeface="+mn-cs"/>
              </a:rPr>
              <a:t>Test set-up </a:t>
            </a:r>
          </a:p>
          <a:p>
            <a:pPr algn="ctr" defTabSz="914400" eaLnBrk="1" hangingPunct="1"/>
            <a:r>
              <a:rPr lang="pl-PL" altLang="pl-PL" sz="1800" b="0">
                <a:solidFill>
                  <a:srgbClr val="000000"/>
                </a:solidFill>
                <a:ea typeface="+mn-ea"/>
                <a:cs typeface="+mn-cs"/>
              </a:rPr>
              <a:t>build and operated at WUT</a:t>
            </a:r>
            <a:endParaRPr lang="en-GB" altLang="pl-PL" sz="1800" b="0">
              <a:solidFill>
                <a:srgbClr val="000000"/>
              </a:solidFill>
              <a:ea typeface="+mn-ea"/>
              <a:cs typeface="+mn-cs"/>
            </a:endParaRPr>
          </a:p>
        </p:txBody>
      </p:sp>
      <p:sp>
        <p:nvSpPr>
          <p:cNvPr id="8201" name="Text Box 1123">
            <a:extLst>
              <a:ext uri="{FF2B5EF4-FFF2-40B4-BE49-F238E27FC236}">
                <a16:creationId xmlns:a16="http://schemas.microsoft.com/office/drawing/2014/main" id="{026B405D-57E7-43F5-AA9E-6035E31DB93C}"/>
              </a:ext>
            </a:extLst>
          </p:cNvPr>
          <p:cNvSpPr txBox="1">
            <a:spLocks noChangeArrowheads="1"/>
          </p:cNvSpPr>
          <p:nvPr/>
        </p:nvSpPr>
        <p:spPr bwMode="auto">
          <a:xfrm>
            <a:off x="6699250" y="2027238"/>
            <a:ext cx="2203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r>
              <a:rPr lang="pl-PL" altLang="pl-PL" sz="1800" b="0">
                <a:solidFill>
                  <a:srgbClr val="000000"/>
                </a:solidFill>
                <a:ea typeface="+mn-ea"/>
                <a:cs typeface="+mn-cs"/>
              </a:rPr>
              <a:t>Visualisation results</a:t>
            </a:r>
            <a:endParaRPr lang="en-GB" altLang="pl-PL" sz="1800" b="0">
              <a:solidFill>
                <a:srgbClr val="000000"/>
              </a:solidFill>
              <a:ea typeface="+mn-ea"/>
              <a:cs typeface="+mn-cs"/>
            </a:endParaRPr>
          </a:p>
        </p:txBody>
      </p:sp>
      <p:grpSp>
        <p:nvGrpSpPr>
          <p:cNvPr id="8202" name="Group 1124">
            <a:extLst>
              <a:ext uri="{FF2B5EF4-FFF2-40B4-BE49-F238E27FC236}">
                <a16:creationId xmlns:a16="http://schemas.microsoft.com/office/drawing/2014/main" id="{F4976903-F29B-4A14-8D8E-6E74D4F61F7E}"/>
              </a:ext>
            </a:extLst>
          </p:cNvPr>
          <p:cNvGrpSpPr>
            <a:grpSpLocks/>
          </p:cNvGrpSpPr>
          <p:nvPr/>
        </p:nvGrpSpPr>
        <p:grpSpPr bwMode="auto">
          <a:xfrm>
            <a:off x="5765801" y="2544764"/>
            <a:ext cx="4270375" cy="1811337"/>
            <a:chOff x="2845" y="1629"/>
            <a:chExt cx="2690" cy="1141"/>
          </a:xfrm>
        </p:grpSpPr>
        <p:graphicFrame>
          <p:nvGraphicFramePr>
            <p:cNvPr id="8194" name="Object 1125">
              <a:extLst>
                <a:ext uri="{FF2B5EF4-FFF2-40B4-BE49-F238E27FC236}">
                  <a16:creationId xmlns:a16="http://schemas.microsoft.com/office/drawing/2014/main" id="{8642F744-5F1B-4D26-B85F-F8101F504421}"/>
                </a:ext>
              </a:extLst>
            </p:cNvPr>
            <p:cNvGraphicFramePr>
              <a:graphicFrameLocks noChangeAspect="1"/>
            </p:cNvGraphicFramePr>
            <p:nvPr/>
          </p:nvGraphicFramePr>
          <p:xfrm>
            <a:off x="2848" y="1629"/>
            <a:ext cx="813" cy="414"/>
          </p:xfrm>
          <a:graphic>
            <a:graphicData uri="http://schemas.openxmlformats.org/presentationml/2006/ole">
              <mc:AlternateContent xmlns:mc="http://schemas.openxmlformats.org/markup-compatibility/2006">
                <mc:Choice xmlns:v="urn:schemas-microsoft-com:vml" Requires="v">
                  <p:oleObj spid="_x0000_s45114" name="Photo Editor Photo" r:id="rId6" imgW="2537680" imgH="1615238" progId="MSPhotoEd.3">
                    <p:embed/>
                  </p:oleObj>
                </mc:Choice>
                <mc:Fallback>
                  <p:oleObj name="Photo Editor Photo" r:id="rId6" imgW="2537680" imgH="1615238" progId="MSPhotoEd.3">
                    <p:embed/>
                    <p:pic>
                      <p:nvPicPr>
                        <p:cNvPr id="8194" name="Object 1125">
                          <a:extLst>
                            <a:ext uri="{FF2B5EF4-FFF2-40B4-BE49-F238E27FC236}">
                              <a16:creationId xmlns:a16="http://schemas.microsoft.com/office/drawing/2014/main" id="{8642F744-5F1B-4D26-B85F-F8101F5044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8" y="1629"/>
                          <a:ext cx="813" cy="414"/>
                        </a:xfrm>
                        <a:prstGeom prst="rect">
                          <a:avLst/>
                        </a:prstGeom>
                        <a:solidFill>
                          <a:schemeClr val="tx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204" name="Group 1126">
              <a:extLst>
                <a:ext uri="{FF2B5EF4-FFF2-40B4-BE49-F238E27FC236}">
                  <a16:creationId xmlns:a16="http://schemas.microsoft.com/office/drawing/2014/main" id="{3B4B010E-E3C6-49B6-95A6-4913C4F9DAC9}"/>
                </a:ext>
              </a:extLst>
            </p:cNvPr>
            <p:cNvGrpSpPr>
              <a:grpSpLocks/>
            </p:cNvGrpSpPr>
            <p:nvPr/>
          </p:nvGrpSpPr>
          <p:grpSpPr bwMode="auto">
            <a:xfrm>
              <a:off x="3721" y="2235"/>
              <a:ext cx="1533" cy="343"/>
              <a:chOff x="414" y="3609"/>
              <a:chExt cx="2115" cy="364"/>
            </a:xfrm>
          </p:grpSpPr>
          <p:sp>
            <p:nvSpPr>
              <p:cNvPr id="8264" name="Rectangle 1127">
                <a:extLst>
                  <a:ext uri="{FF2B5EF4-FFF2-40B4-BE49-F238E27FC236}">
                    <a16:creationId xmlns:a16="http://schemas.microsoft.com/office/drawing/2014/main" id="{A86042F9-F7AC-4A73-98CC-A41B315277AB}"/>
                  </a:ext>
                </a:extLst>
              </p:cNvPr>
              <p:cNvSpPr>
                <a:spLocks noChangeArrowheads="1"/>
              </p:cNvSpPr>
              <p:nvPr/>
            </p:nvSpPr>
            <p:spPr bwMode="auto">
              <a:xfrm>
                <a:off x="423" y="3609"/>
                <a:ext cx="2104" cy="306"/>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265" name="Rectangle 1128">
                <a:extLst>
                  <a:ext uri="{FF2B5EF4-FFF2-40B4-BE49-F238E27FC236}">
                    <a16:creationId xmlns:a16="http://schemas.microsoft.com/office/drawing/2014/main" id="{23DB17E3-CAE3-4900-927D-78BEB9421E91}"/>
                  </a:ext>
                </a:extLst>
              </p:cNvPr>
              <p:cNvSpPr>
                <a:spLocks noChangeArrowheads="1"/>
              </p:cNvSpPr>
              <p:nvPr/>
            </p:nvSpPr>
            <p:spPr bwMode="auto">
              <a:xfrm>
                <a:off x="423" y="3609"/>
                <a:ext cx="2104" cy="306"/>
              </a:xfrm>
              <a:prstGeom prst="rect">
                <a:avLst/>
              </a:prstGeom>
              <a:noFill/>
              <a:ln w="4763"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266" name="Line 1129">
                <a:extLst>
                  <a:ext uri="{FF2B5EF4-FFF2-40B4-BE49-F238E27FC236}">
                    <a16:creationId xmlns:a16="http://schemas.microsoft.com/office/drawing/2014/main" id="{A282564D-1344-4AD3-B4B7-2636407D828A}"/>
                  </a:ext>
                </a:extLst>
              </p:cNvPr>
              <p:cNvSpPr>
                <a:spLocks noChangeShapeType="1"/>
              </p:cNvSpPr>
              <p:nvPr/>
            </p:nvSpPr>
            <p:spPr bwMode="auto">
              <a:xfrm>
                <a:off x="1991" y="3915"/>
                <a:ext cx="536" cy="0"/>
              </a:xfrm>
              <a:prstGeom prst="line">
                <a:avLst/>
              </a:prstGeom>
              <a:noFill/>
              <a:ln w="15875" cap="rnd">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67" name="Line 1130">
                <a:extLst>
                  <a:ext uri="{FF2B5EF4-FFF2-40B4-BE49-F238E27FC236}">
                    <a16:creationId xmlns:a16="http://schemas.microsoft.com/office/drawing/2014/main" id="{62363A7F-8831-40C1-98E6-0A725EA0E981}"/>
                  </a:ext>
                </a:extLst>
              </p:cNvPr>
              <p:cNvSpPr>
                <a:spLocks noChangeShapeType="1"/>
              </p:cNvSpPr>
              <p:nvPr/>
            </p:nvSpPr>
            <p:spPr bwMode="auto">
              <a:xfrm>
                <a:off x="423" y="3609"/>
                <a:ext cx="2104" cy="0"/>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68" name="Line 1131">
                <a:extLst>
                  <a:ext uri="{FF2B5EF4-FFF2-40B4-BE49-F238E27FC236}">
                    <a16:creationId xmlns:a16="http://schemas.microsoft.com/office/drawing/2014/main" id="{67760D93-BA42-449C-A5F7-14C727D4255C}"/>
                  </a:ext>
                </a:extLst>
              </p:cNvPr>
              <p:cNvSpPr>
                <a:spLocks noChangeShapeType="1"/>
              </p:cNvSpPr>
              <p:nvPr/>
            </p:nvSpPr>
            <p:spPr bwMode="auto">
              <a:xfrm>
                <a:off x="423" y="3915"/>
                <a:ext cx="1537" cy="0"/>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69" name="Line 1132">
                <a:extLst>
                  <a:ext uri="{FF2B5EF4-FFF2-40B4-BE49-F238E27FC236}">
                    <a16:creationId xmlns:a16="http://schemas.microsoft.com/office/drawing/2014/main" id="{9613BA19-4E20-4CF9-A86E-A105422441D4}"/>
                  </a:ext>
                </a:extLst>
              </p:cNvPr>
              <p:cNvSpPr>
                <a:spLocks noChangeShapeType="1"/>
              </p:cNvSpPr>
              <p:nvPr/>
            </p:nvSpPr>
            <p:spPr bwMode="auto">
              <a:xfrm>
                <a:off x="2324" y="3648"/>
                <a:ext cx="205" cy="0"/>
              </a:xfrm>
              <a:prstGeom prst="line">
                <a:avLst/>
              </a:prstGeom>
              <a:noFill/>
              <a:ln w="15875" cap="rnd">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70" name="Freeform 1133">
                <a:extLst>
                  <a:ext uri="{FF2B5EF4-FFF2-40B4-BE49-F238E27FC236}">
                    <a16:creationId xmlns:a16="http://schemas.microsoft.com/office/drawing/2014/main" id="{A55A100C-E607-41A0-94EB-2254AA6B0C57}"/>
                  </a:ext>
                </a:extLst>
              </p:cNvPr>
              <p:cNvSpPr>
                <a:spLocks/>
              </p:cNvSpPr>
              <p:nvPr/>
            </p:nvSpPr>
            <p:spPr bwMode="auto">
              <a:xfrm>
                <a:off x="2266" y="3628"/>
                <a:ext cx="63" cy="40"/>
              </a:xfrm>
              <a:custGeom>
                <a:avLst/>
                <a:gdLst>
                  <a:gd name="T0" fmla="*/ 63 w 63"/>
                  <a:gd name="T1" fmla="*/ 40 h 40"/>
                  <a:gd name="T2" fmla="*/ 0 w 63"/>
                  <a:gd name="T3" fmla="*/ 20 h 40"/>
                  <a:gd name="T4" fmla="*/ 63 w 63"/>
                  <a:gd name="T5" fmla="*/ 0 h 40"/>
                  <a:gd name="T6" fmla="*/ 63 w 63"/>
                  <a:gd name="T7" fmla="*/ 40 h 40"/>
                  <a:gd name="T8" fmla="*/ 0 60000 65536"/>
                  <a:gd name="T9" fmla="*/ 0 60000 65536"/>
                  <a:gd name="T10" fmla="*/ 0 60000 65536"/>
                  <a:gd name="T11" fmla="*/ 0 60000 65536"/>
                  <a:gd name="T12" fmla="*/ 0 w 63"/>
                  <a:gd name="T13" fmla="*/ 0 h 40"/>
                  <a:gd name="T14" fmla="*/ 63 w 63"/>
                  <a:gd name="T15" fmla="*/ 40 h 40"/>
                </a:gdLst>
                <a:ahLst/>
                <a:cxnLst>
                  <a:cxn ang="T8">
                    <a:pos x="T0" y="T1"/>
                  </a:cxn>
                  <a:cxn ang="T9">
                    <a:pos x="T2" y="T3"/>
                  </a:cxn>
                  <a:cxn ang="T10">
                    <a:pos x="T4" y="T5"/>
                  </a:cxn>
                  <a:cxn ang="T11">
                    <a:pos x="T6" y="T7"/>
                  </a:cxn>
                </a:cxnLst>
                <a:rect l="T12" t="T13" r="T14" b="T15"/>
                <a:pathLst>
                  <a:path w="63" h="40">
                    <a:moveTo>
                      <a:pt x="63" y="40"/>
                    </a:moveTo>
                    <a:lnTo>
                      <a:pt x="0" y="20"/>
                    </a:lnTo>
                    <a:lnTo>
                      <a:pt x="63" y="0"/>
                    </a:lnTo>
                    <a:lnTo>
                      <a:pt x="63"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71" name="Line 1134">
                <a:extLst>
                  <a:ext uri="{FF2B5EF4-FFF2-40B4-BE49-F238E27FC236}">
                    <a16:creationId xmlns:a16="http://schemas.microsoft.com/office/drawing/2014/main" id="{E4988246-BF10-4AD2-9BB3-DE77878AE571}"/>
                  </a:ext>
                </a:extLst>
              </p:cNvPr>
              <p:cNvSpPr>
                <a:spLocks noChangeShapeType="1"/>
              </p:cNvSpPr>
              <p:nvPr/>
            </p:nvSpPr>
            <p:spPr bwMode="auto">
              <a:xfrm>
                <a:off x="2324" y="3877"/>
                <a:ext cx="205" cy="0"/>
              </a:xfrm>
              <a:prstGeom prst="line">
                <a:avLst/>
              </a:prstGeom>
              <a:noFill/>
              <a:ln w="15875" cap="rnd">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72" name="Freeform 1135">
                <a:extLst>
                  <a:ext uri="{FF2B5EF4-FFF2-40B4-BE49-F238E27FC236}">
                    <a16:creationId xmlns:a16="http://schemas.microsoft.com/office/drawing/2014/main" id="{A5EF8692-36BA-4963-A352-14B26BAA51B4}"/>
                  </a:ext>
                </a:extLst>
              </p:cNvPr>
              <p:cNvSpPr>
                <a:spLocks/>
              </p:cNvSpPr>
              <p:nvPr/>
            </p:nvSpPr>
            <p:spPr bwMode="auto">
              <a:xfrm>
                <a:off x="2266" y="3857"/>
                <a:ext cx="63" cy="40"/>
              </a:xfrm>
              <a:custGeom>
                <a:avLst/>
                <a:gdLst>
                  <a:gd name="T0" fmla="*/ 63 w 63"/>
                  <a:gd name="T1" fmla="*/ 40 h 40"/>
                  <a:gd name="T2" fmla="*/ 0 w 63"/>
                  <a:gd name="T3" fmla="*/ 20 h 40"/>
                  <a:gd name="T4" fmla="*/ 63 w 63"/>
                  <a:gd name="T5" fmla="*/ 0 h 40"/>
                  <a:gd name="T6" fmla="*/ 63 w 63"/>
                  <a:gd name="T7" fmla="*/ 40 h 40"/>
                  <a:gd name="T8" fmla="*/ 0 60000 65536"/>
                  <a:gd name="T9" fmla="*/ 0 60000 65536"/>
                  <a:gd name="T10" fmla="*/ 0 60000 65536"/>
                  <a:gd name="T11" fmla="*/ 0 60000 65536"/>
                  <a:gd name="T12" fmla="*/ 0 w 63"/>
                  <a:gd name="T13" fmla="*/ 0 h 40"/>
                  <a:gd name="T14" fmla="*/ 63 w 63"/>
                  <a:gd name="T15" fmla="*/ 40 h 40"/>
                </a:gdLst>
                <a:ahLst/>
                <a:cxnLst>
                  <a:cxn ang="T8">
                    <a:pos x="T0" y="T1"/>
                  </a:cxn>
                  <a:cxn ang="T9">
                    <a:pos x="T2" y="T3"/>
                  </a:cxn>
                  <a:cxn ang="T10">
                    <a:pos x="T4" y="T5"/>
                  </a:cxn>
                  <a:cxn ang="T11">
                    <a:pos x="T6" y="T7"/>
                  </a:cxn>
                </a:cxnLst>
                <a:rect l="T12" t="T13" r="T14" b="T15"/>
                <a:pathLst>
                  <a:path w="63" h="40">
                    <a:moveTo>
                      <a:pt x="63" y="40"/>
                    </a:moveTo>
                    <a:lnTo>
                      <a:pt x="0" y="20"/>
                    </a:lnTo>
                    <a:lnTo>
                      <a:pt x="63" y="0"/>
                    </a:lnTo>
                    <a:lnTo>
                      <a:pt x="63"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73" name="Line 1136">
                <a:extLst>
                  <a:ext uri="{FF2B5EF4-FFF2-40B4-BE49-F238E27FC236}">
                    <a16:creationId xmlns:a16="http://schemas.microsoft.com/office/drawing/2014/main" id="{267396DD-95E0-447B-8A4C-E2AB47B4FF58}"/>
                  </a:ext>
                </a:extLst>
              </p:cNvPr>
              <p:cNvSpPr>
                <a:spLocks noChangeShapeType="1"/>
              </p:cNvSpPr>
              <p:nvPr/>
            </p:nvSpPr>
            <p:spPr bwMode="auto">
              <a:xfrm>
                <a:off x="2324" y="3801"/>
                <a:ext cx="205" cy="0"/>
              </a:xfrm>
              <a:prstGeom prst="line">
                <a:avLst/>
              </a:prstGeom>
              <a:noFill/>
              <a:ln w="15875" cap="rnd">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74" name="Freeform 1137">
                <a:extLst>
                  <a:ext uri="{FF2B5EF4-FFF2-40B4-BE49-F238E27FC236}">
                    <a16:creationId xmlns:a16="http://schemas.microsoft.com/office/drawing/2014/main" id="{5600716F-32E2-4FB4-B607-C89019332D3F}"/>
                  </a:ext>
                </a:extLst>
              </p:cNvPr>
              <p:cNvSpPr>
                <a:spLocks/>
              </p:cNvSpPr>
              <p:nvPr/>
            </p:nvSpPr>
            <p:spPr bwMode="auto">
              <a:xfrm>
                <a:off x="2266" y="3781"/>
                <a:ext cx="63" cy="39"/>
              </a:xfrm>
              <a:custGeom>
                <a:avLst/>
                <a:gdLst>
                  <a:gd name="T0" fmla="*/ 63 w 63"/>
                  <a:gd name="T1" fmla="*/ 39 h 39"/>
                  <a:gd name="T2" fmla="*/ 0 w 63"/>
                  <a:gd name="T3" fmla="*/ 20 h 39"/>
                  <a:gd name="T4" fmla="*/ 63 w 63"/>
                  <a:gd name="T5" fmla="*/ 0 h 39"/>
                  <a:gd name="T6" fmla="*/ 63 w 63"/>
                  <a:gd name="T7" fmla="*/ 39 h 39"/>
                  <a:gd name="T8" fmla="*/ 0 60000 65536"/>
                  <a:gd name="T9" fmla="*/ 0 60000 65536"/>
                  <a:gd name="T10" fmla="*/ 0 60000 65536"/>
                  <a:gd name="T11" fmla="*/ 0 60000 65536"/>
                  <a:gd name="T12" fmla="*/ 0 w 63"/>
                  <a:gd name="T13" fmla="*/ 0 h 39"/>
                  <a:gd name="T14" fmla="*/ 63 w 63"/>
                  <a:gd name="T15" fmla="*/ 39 h 39"/>
                </a:gdLst>
                <a:ahLst/>
                <a:cxnLst>
                  <a:cxn ang="T8">
                    <a:pos x="T0" y="T1"/>
                  </a:cxn>
                  <a:cxn ang="T9">
                    <a:pos x="T2" y="T3"/>
                  </a:cxn>
                  <a:cxn ang="T10">
                    <a:pos x="T4" y="T5"/>
                  </a:cxn>
                  <a:cxn ang="T11">
                    <a:pos x="T6" y="T7"/>
                  </a:cxn>
                </a:cxnLst>
                <a:rect l="T12" t="T13" r="T14" b="T15"/>
                <a:pathLst>
                  <a:path w="63" h="39">
                    <a:moveTo>
                      <a:pt x="63" y="39"/>
                    </a:moveTo>
                    <a:lnTo>
                      <a:pt x="0" y="20"/>
                    </a:lnTo>
                    <a:lnTo>
                      <a:pt x="63" y="0"/>
                    </a:lnTo>
                    <a:lnTo>
                      <a:pt x="63"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75" name="Line 1138">
                <a:extLst>
                  <a:ext uri="{FF2B5EF4-FFF2-40B4-BE49-F238E27FC236}">
                    <a16:creationId xmlns:a16="http://schemas.microsoft.com/office/drawing/2014/main" id="{8B082278-2930-49A3-8ADF-79221FC91E94}"/>
                  </a:ext>
                </a:extLst>
              </p:cNvPr>
              <p:cNvSpPr>
                <a:spLocks noChangeShapeType="1"/>
              </p:cNvSpPr>
              <p:nvPr/>
            </p:nvSpPr>
            <p:spPr bwMode="auto">
              <a:xfrm>
                <a:off x="2324" y="3724"/>
                <a:ext cx="205" cy="0"/>
              </a:xfrm>
              <a:prstGeom prst="line">
                <a:avLst/>
              </a:prstGeom>
              <a:noFill/>
              <a:ln w="15875" cap="rnd">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76" name="Freeform 1139">
                <a:extLst>
                  <a:ext uri="{FF2B5EF4-FFF2-40B4-BE49-F238E27FC236}">
                    <a16:creationId xmlns:a16="http://schemas.microsoft.com/office/drawing/2014/main" id="{9C8CC2F3-836C-49A8-A8D6-5884506B42E9}"/>
                  </a:ext>
                </a:extLst>
              </p:cNvPr>
              <p:cNvSpPr>
                <a:spLocks/>
              </p:cNvSpPr>
              <p:nvPr/>
            </p:nvSpPr>
            <p:spPr bwMode="auto">
              <a:xfrm>
                <a:off x="2266" y="3704"/>
                <a:ext cx="63" cy="40"/>
              </a:xfrm>
              <a:custGeom>
                <a:avLst/>
                <a:gdLst>
                  <a:gd name="T0" fmla="*/ 63 w 63"/>
                  <a:gd name="T1" fmla="*/ 40 h 40"/>
                  <a:gd name="T2" fmla="*/ 0 w 63"/>
                  <a:gd name="T3" fmla="*/ 20 h 40"/>
                  <a:gd name="T4" fmla="*/ 63 w 63"/>
                  <a:gd name="T5" fmla="*/ 0 h 40"/>
                  <a:gd name="T6" fmla="*/ 63 w 63"/>
                  <a:gd name="T7" fmla="*/ 40 h 40"/>
                  <a:gd name="T8" fmla="*/ 0 60000 65536"/>
                  <a:gd name="T9" fmla="*/ 0 60000 65536"/>
                  <a:gd name="T10" fmla="*/ 0 60000 65536"/>
                  <a:gd name="T11" fmla="*/ 0 60000 65536"/>
                  <a:gd name="T12" fmla="*/ 0 w 63"/>
                  <a:gd name="T13" fmla="*/ 0 h 40"/>
                  <a:gd name="T14" fmla="*/ 63 w 63"/>
                  <a:gd name="T15" fmla="*/ 40 h 40"/>
                </a:gdLst>
                <a:ahLst/>
                <a:cxnLst>
                  <a:cxn ang="T8">
                    <a:pos x="T0" y="T1"/>
                  </a:cxn>
                  <a:cxn ang="T9">
                    <a:pos x="T2" y="T3"/>
                  </a:cxn>
                  <a:cxn ang="T10">
                    <a:pos x="T4" y="T5"/>
                  </a:cxn>
                  <a:cxn ang="T11">
                    <a:pos x="T6" y="T7"/>
                  </a:cxn>
                </a:cxnLst>
                <a:rect l="T12" t="T13" r="T14" b="T15"/>
                <a:pathLst>
                  <a:path w="63" h="40">
                    <a:moveTo>
                      <a:pt x="63" y="40"/>
                    </a:moveTo>
                    <a:lnTo>
                      <a:pt x="0" y="20"/>
                    </a:lnTo>
                    <a:lnTo>
                      <a:pt x="63" y="0"/>
                    </a:lnTo>
                    <a:lnTo>
                      <a:pt x="63"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77" name="Freeform 1140">
                <a:extLst>
                  <a:ext uri="{FF2B5EF4-FFF2-40B4-BE49-F238E27FC236}">
                    <a16:creationId xmlns:a16="http://schemas.microsoft.com/office/drawing/2014/main" id="{39AE5356-35CB-4902-A04B-F544D255687A}"/>
                  </a:ext>
                </a:extLst>
              </p:cNvPr>
              <p:cNvSpPr>
                <a:spLocks/>
              </p:cNvSpPr>
              <p:nvPr/>
            </p:nvSpPr>
            <p:spPr bwMode="auto">
              <a:xfrm>
                <a:off x="414" y="3614"/>
                <a:ext cx="1655" cy="299"/>
              </a:xfrm>
              <a:custGeom>
                <a:avLst/>
                <a:gdLst>
                  <a:gd name="T0" fmla="*/ 1548 w 6649"/>
                  <a:gd name="T1" fmla="*/ 296 h 1272"/>
                  <a:gd name="T2" fmla="*/ 1578 w 6649"/>
                  <a:gd name="T3" fmla="*/ 296 h 1272"/>
                  <a:gd name="T4" fmla="*/ 1627 w 6649"/>
                  <a:gd name="T5" fmla="*/ 242 h 1272"/>
                  <a:gd name="T6" fmla="*/ 1619 w 6649"/>
                  <a:gd name="T7" fmla="*/ 163 h 1272"/>
                  <a:gd name="T8" fmla="*/ 1604 w 6649"/>
                  <a:gd name="T9" fmla="*/ 111 h 1272"/>
                  <a:gd name="T10" fmla="*/ 1527 w 6649"/>
                  <a:gd name="T11" fmla="*/ 124 h 1272"/>
                  <a:gd name="T12" fmla="*/ 1511 w 6649"/>
                  <a:gd name="T13" fmla="*/ 146 h 1272"/>
                  <a:gd name="T14" fmla="*/ 1434 w 6649"/>
                  <a:gd name="T15" fmla="*/ 138 h 1272"/>
                  <a:gd name="T16" fmla="*/ 1317 w 6649"/>
                  <a:gd name="T17" fmla="*/ 197 h 1272"/>
                  <a:gd name="T18" fmla="*/ 1272 w 6649"/>
                  <a:gd name="T19" fmla="*/ 173 h 1272"/>
                  <a:gd name="T20" fmla="*/ 1056 w 6649"/>
                  <a:gd name="T21" fmla="*/ 148 h 1272"/>
                  <a:gd name="T22" fmla="*/ 884 w 6649"/>
                  <a:gd name="T23" fmla="*/ 155 h 1272"/>
                  <a:gd name="T24" fmla="*/ 819 w 6649"/>
                  <a:gd name="T25" fmla="*/ 94 h 1272"/>
                  <a:gd name="T26" fmla="*/ 753 w 6649"/>
                  <a:gd name="T27" fmla="*/ 105 h 1272"/>
                  <a:gd name="T28" fmla="*/ 659 w 6649"/>
                  <a:gd name="T29" fmla="*/ 11 h 1272"/>
                  <a:gd name="T30" fmla="*/ 595 w 6649"/>
                  <a:gd name="T31" fmla="*/ 67 h 1272"/>
                  <a:gd name="T32" fmla="*/ 551 w 6649"/>
                  <a:gd name="T33" fmla="*/ 94 h 1272"/>
                  <a:gd name="T34" fmla="*/ 439 w 6649"/>
                  <a:gd name="T35" fmla="*/ 36 h 1272"/>
                  <a:gd name="T36" fmla="*/ 417 w 6649"/>
                  <a:gd name="T37" fmla="*/ 114 h 1272"/>
                  <a:gd name="T38" fmla="*/ 371 w 6649"/>
                  <a:gd name="T39" fmla="*/ 35 h 1272"/>
                  <a:gd name="T40" fmla="*/ 355 w 6649"/>
                  <a:gd name="T41" fmla="*/ 33 h 1272"/>
                  <a:gd name="T42" fmla="*/ 331 w 6649"/>
                  <a:gd name="T43" fmla="*/ 43 h 1272"/>
                  <a:gd name="T44" fmla="*/ 261 w 6649"/>
                  <a:gd name="T45" fmla="*/ 35 h 1272"/>
                  <a:gd name="T46" fmla="*/ 140 w 6649"/>
                  <a:gd name="T47" fmla="*/ 62 h 1272"/>
                  <a:gd name="T48" fmla="*/ 46 w 6649"/>
                  <a:gd name="T49" fmla="*/ 97 h 1272"/>
                  <a:gd name="T50" fmla="*/ 5 w 6649"/>
                  <a:gd name="T51" fmla="*/ 29 h 1272"/>
                  <a:gd name="T52" fmla="*/ 5 w 6649"/>
                  <a:gd name="T53" fmla="*/ 191 h 1272"/>
                  <a:gd name="T54" fmla="*/ 75 w 6649"/>
                  <a:gd name="T55" fmla="*/ 183 h 1272"/>
                  <a:gd name="T56" fmla="*/ 109 w 6649"/>
                  <a:gd name="T57" fmla="*/ 212 h 1272"/>
                  <a:gd name="T58" fmla="*/ 149 w 6649"/>
                  <a:gd name="T59" fmla="*/ 209 h 1272"/>
                  <a:gd name="T60" fmla="*/ 241 w 6649"/>
                  <a:gd name="T61" fmla="*/ 132 h 1272"/>
                  <a:gd name="T62" fmla="*/ 295 w 6649"/>
                  <a:gd name="T63" fmla="*/ 230 h 1272"/>
                  <a:gd name="T64" fmla="*/ 329 w 6649"/>
                  <a:gd name="T65" fmla="*/ 220 h 1272"/>
                  <a:gd name="T66" fmla="*/ 453 w 6649"/>
                  <a:gd name="T67" fmla="*/ 168 h 1272"/>
                  <a:gd name="T68" fmla="*/ 525 w 6649"/>
                  <a:gd name="T69" fmla="*/ 243 h 1272"/>
                  <a:gd name="T70" fmla="*/ 570 w 6649"/>
                  <a:gd name="T71" fmla="*/ 236 h 1272"/>
                  <a:gd name="T72" fmla="*/ 746 w 6649"/>
                  <a:gd name="T73" fmla="*/ 184 h 1272"/>
                  <a:gd name="T74" fmla="*/ 759 w 6649"/>
                  <a:gd name="T75" fmla="*/ 261 h 1272"/>
                  <a:gd name="T76" fmla="*/ 750 w 6649"/>
                  <a:gd name="T77" fmla="*/ 281 h 1272"/>
                  <a:gd name="T78" fmla="*/ 847 w 6649"/>
                  <a:gd name="T79" fmla="*/ 280 h 1272"/>
                  <a:gd name="T80" fmla="*/ 936 w 6649"/>
                  <a:gd name="T81" fmla="*/ 244 h 1272"/>
                  <a:gd name="T82" fmla="*/ 967 w 6649"/>
                  <a:gd name="T83" fmla="*/ 278 h 1272"/>
                  <a:gd name="T84" fmla="*/ 1034 w 6649"/>
                  <a:gd name="T85" fmla="*/ 272 h 1272"/>
                  <a:gd name="T86" fmla="*/ 1136 w 6649"/>
                  <a:gd name="T87" fmla="*/ 278 h 1272"/>
                  <a:gd name="T88" fmla="*/ 1203 w 6649"/>
                  <a:gd name="T89" fmla="*/ 269 h 1272"/>
                  <a:gd name="T90" fmla="*/ 1294 w 6649"/>
                  <a:gd name="T91" fmla="*/ 269 h 1272"/>
                  <a:gd name="T92" fmla="*/ 1363 w 6649"/>
                  <a:gd name="T93" fmla="*/ 281 h 1272"/>
                  <a:gd name="T94" fmla="*/ 1426 w 6649"/>
                  <a:gd name="T95" fmla="*/ 265 h 1272"/>
                  <a:gd name="T96" fmla="*/ 1451 w 6649"/>
                  <a:gd name="T97" fmla="*/ 288 h 1272"/>
                  <a:gd name="T98" fmla="*/ 1549 w 6649"/>
                  <a:gd name="T99" fmla="*/ 241 h 1272"/>
                  <a:gd name="T100" fmla="*/ 1548 w 6649"/>
                  <a:gd name="T101" fmla="*/ 296 h 1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649"/>
                  <a:gd name="T154" fmla="*/ 0 h 1272"/>
                  <a:gd name="T155" fmla="*/ 6649 w 6649"/>
                  <a:gd name="T156" fmla="*/ 1272 h 127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649" h="1272">
                    <a:moveTo>
                      <a:pt x="6219" y="1261"/>
                    </a:moveTo>
                    <a:lnTo>
                      <a:pt x="6341" y="1261"/>
                    </a:lnTo>
                    <a:cubicBezTo>
                      <a:pt x="6300" y="1179"/>
                      <a:pt x="6479" y="1108"/>
                      <a:pt x="6537" y="1030"/>
                    </a:cubicBezTo>
                    <a:cubicBezTo>
                      <a:pt x="6649" y="879"/>
                      <a:pt x="6303" y="704"/>
                      <a:pt x="6504" y="692"/>
                    </a:cubicBezTo>
                    <a:cubicBezTo>
                      <a:pt x="6600" y="712"/>
                      <a:pt x="6538" y="546"/>
                      <a:pt x="6444" y="473"/>
                    </a:cubicBezTo>
                    <a:cubicBezTo>
                      <a:pt x="6343" y="395"/>
                      <a:pt x="6204" y="423"/>
                      <a:pt x="6135" y="529"/>
                    </a:cubicBezTo>
                    <a:cubicBezTo>
                      <a:pt x="6113" y="561"/>
                      <a:pt x="6098" y="601"/>
                      <a:pt x="6071" y="619"/>
                    </a:cubicBezTo>
                    <a:cubicBezTo>
                      <a:pt x="6008" y="659"/>
                      <a:pt x="5879" y="587"/>
                      <a:pt x="5760" y="589"/>
                    </a:cubicBezTo>
                    <a:cubicBezTo>
                      <a:pt x="5564" y="592"/>
                      <a:pt x="5393" y="798"/>
                      <a:pt x="5293" y="837"/>
                    </a:cubicBezTo>
                    <a:cubicBezTo>
                      <a:pt x="5210" y="869"/>
                      <a:pt x="5175" y="785"/>
                      <a:pt x="5110" y="738"/>
                    </a:cubicBezTo>
                    <a:cubicBezTo>
                      <a:pt x="4907" y="591"/>
                      <a:pt x="4406" y="793"/>
                      <a:pt x="4243" y="631"/>
                    </a:cubicBezTo>
                    <a:cubicBezTo>
                      <a:pt x="3755" y="631"/>
                      <a:pt x="3637" y="672"/>
                      <a:pt x="3551" y="658"/>
                    </a:cubicBezTo>
                    <a:cubicBezTo>
                      <a:pt x="3407" y="634"/>
                      <a:pt x="3351" y="456"/>
                      <a:pt x="3292" y="402"/>
                    </a:cubicBezTo>
                    <a:cubicBezTo>
                      <a:pt x="3208" y="327"/>
                      <a:pt x="3117" y="497"/>
                      <a:pt x="3027" y="445"/>
                    </a:cubicBezTo>
                    <a:cubicBezTo>
                      <a:pt x="2923" y="384"/>
                      <a:pt x="2820" y="23"/>
                      <a:pt x="2646" y="45"/>
                    </a:cubicBezTo>
                    <a:cubicBezTo>
                      <a:pt x="2557" y="57"/>
                      <a:pt x="2449" y="170"/>
                      <a:pt x="2389" y="283"/>
                    </a:cubicBezTo>
                    <a:cubicBezTo>
                      <a:pt x="2339" y="379"/>
                      <a:pt x="2324" y="474"/>
                      <a:pt x="2213" y="400"/>
                    </a:cubicBezTo>
                    <a:cubicBezTo>
                      <a:pt x="2085" y="314"/>
                      <a:pt x="1830" y="0"/>
                      <a:pt x="1763" y="152"/>
                    </a:cubicBezTo>
                    <a:cubicBezTo>
                      <a:pt x="1715" y="259"/>
                      <a:pt x="1762" y="600"/>
                      <a:pt x="1675" y="486"/>
                    </a:cubicBezTo>
                    <a:cubicBezTo>
                      <a:pt x="1627" y="423"/>
                      <a:pt x="1537" y="218"/>
                      <a:pt x="1492" y="148"/>
                    </a:cubicBezTo>
                    <a:cubicBezTo>
                      <a:pt x="1458" y="93"/>
                      <a:pt x="1450" y="118"/>
                      <a:pt x="1426" y="139"/>
                    </a:cubicBezTo>
                    <a:cubicBezTo>
                      <a:pt x="1404" y="160"/>
                      <a:pt x="1367" y="176"/>
                      <a:pt x="1330" y="182"/>
                    </a:cubicBezTo>
                    <a:cubicBezTo>
                      <a:pt x="1220" y="201"/>
                      <a:pt x="1110" y="131"/>
                      <a:pt x="1050" y="149"/>
                    </a:cubicBezTo>
                    <a:cubicBezTo>
                      <a:pt x="919" y="188"/>
                      <a:pt x="1027" y="651"/>
                      <a:pt x="564" y="265"/>
                    </a:cubicBezTo>
                    <a:cubicBezTo>
                      <a:pt x="442" y="62"/>
                      <a:pt x="327" y="511"/>
                      <a:pt x="186" y="414"/>
                    </a:cubicBezTo>
                    <a:cubicBezTo>
                      <a:pt x="98" y="354"/>
                      <a:pt x="0" y="82"/>
                      <a:pt x="19" y="123"/>
                    </a:cubicBezTo>
                    <a:lnTo>
                      <a:pt x="19" y="814"/>
                    </a:lnTo>
                    <a:cubicBezTo>
                      <a:pt x="110" y="872"/>
                      <a:pt x="214" y="748"/>
                      <a:pt x="302" y="777"/>
                    </a:cubicBezTo>
                    <a:cubicBezTo>
                      <a:pt x="353" y="794"/>
                      <a:pt x="399" y="861"/>
                      <a:pt x="438" y="901"/>
                    </a:cubicBezTo>
                    <a:cubicBezTo>
                      <a:pt x="480" y="945"/>
                      <a:pt x="516" y="957"/>
                      <a:pt x="599" y="890"/>
                    </a:cubicBezTo>
                    <a:cubicBezTo>
                      <a:pt x="698" y="810"/>
                      <a:pt x="866" y="617"/>
                      <a:pt x="970" y="562"/>
                    </a:cubicBezTo>
                    <a:cubicBezTo>
                      <a:pt x="1177" y="453"/>
                      <a:pt x="1125" y="898"/>
                      <a:pt x="1187" y="977"/>
                    </a:cubicBezTo>
                    <a:cubicBezTo>
                      <a:pt x="1212" y="1010"/>
                      <a:pt x="1257" y="981"/>
                      <a:pt x="1321" y="936"/>
                    </a:cubicBezTo>
                    <a:cubicBezTo>
                      <a:pt x="1453" y="842"/>
                      <a:pt x="1669" y="675"/>
                      <a:pt x="1821" y="716"/>
                    </a:cubicBezTo>
                    <a:cubicBezTo>
                      <a:pt x="1957" y="752"/>
                      <a:pt x="2043" y="953"/>
                      <a:pt x="2109" y="1032"/>
                    </a:cubicBezTo>
                    <a:cubicBezTo>
                      <a:pt x="2180" y="1117"/>
                      <a:pt x="2230" y="1063"/>
                      <a:pt x="2291" y="1005"/>
                    </a:cubicBezTo>
                    <a:cubicBezTo>
                      <a:pt x="2485" y="817"/>
                      <a:pt x="2790" y="590"/>
                      <a:pt x="2997" y="784"/>
                    </a:cubicBezTo>
                    <a:cubicBezTo>
                      <a:pt x="3067" y="849"/>
                      <a:pt x="3126" y="962"/>
                      <a:pt x="3050" y="1112"/>
                    </a:cubicBezTo>
                    <a:cubicBezTo>
                      <a:pt x="3035" y="1142"/>
                      <a:pt x="3014" y="1173"/>
                      <a:pt x="3014" y="1196"/>
                    </a:cubicBezTo>
                    <a:cubicBezTo>
                      <a:pt x="3013" y="1272"/>
                      <a:pt x="3225" y="1261"/>
                      <a:pt x="3404" y="1190"/>
                    </a:cubicBezTo>
                    <a:cubicBezTo>
                      <a:pt x="3558" y="1129"/>
                      <a:pt x="3687" y="1023"/>
                      <a:pt x="3760" y="1039"/>
                    </a:cubicBezTo>
                    <a:cubicBezTo>
                      <a:pt x="3818" y="1052"/>
                      <a:pt x="3839" y="1144"/>
                      <a:pt x="3883" y="1184"/>
                    </a:cubicBezTo>
                    <a:cubicBezTo>
                      <a:pt x="3950" y="1244"/>
                      <a:pt x="4071" y="1179"/>
                      <a:pt x="4153" y="1159"/>
                    </a:cubicBezTo>
                    <a:cubicBezTo>
                      <a:pt x="4398" y="1037"/>
                      <a:pt x="4487" y="1137"/>
                      <a:pt x="4562" y="1181"/>
                    </a:cubicBezTo>
                    <a:cubicBezTo>
                      <a:pt x="4678" y="1249"/>
                      <a:pt x="4762" y="1184"/>
                      <a:pt x="4834" y="1144"/>
                    </a:cubicBezTo>
                    <a:cubicBezTo>
                      <a:pt x="4961" y="1074"/>
                      <a:pt x="5052" y="1081"/>
                      <a:pt x="5198" y="1144"/>
                    </a:cubicBezTo>
                    <a:cubicBezTo>
                      <a:pt x="5275" y="1177"/>
                      <a:pt x="5366" y="1226"/>
                      <a:pt x="5474" y="1196"/>
                    </a:cubicBezTo>
                    <a:cubicBezTo>
                      <a:pt x="5566" y="1170"/>
                      <a:pt x="5670" y="1088"/>
                      <a:pt x="5729" y="1128"/>
                    </a:cubicBezTo>
                    <a:cubicBezTo>
                      <a:pt x="5764" y="1152"/>
                      <a:pt x="5784" y="1220"/>
                      <a:pt x="5828" y="1227"/>
                    </a:cubicBezTo>
                    <a:cubicBezTo>
                      <a:pt x="5936" y="1243"/>
                      <a:pt x="6195" y="889"/>
                      <a:pt x="6223" y="1024"/>
                    </a:cubicBezTo>
                    <a:cubicBezTo>
                      <a:pt x="6235" y="1082"/>
                      <a:pt x="6204" y="1231"/>
                      <a:pt x="6219" y="1261"/>
                    </a:cubicBezTo>
                    <a:close/>
                  </a:path>
                </a:pathLst>
              </a:custGeom>
              <a:solidFill>
                <a:srgbClr val="FFFFFF"/>
              </a:solidFill>
              <a:ln w="0">
                <a:solidFill>
                  <a:srgbClr val="000000"/>
                </a:solidFill>
                <a:round/>
                <a:headEnd/>
                <a:tailEnd/>
              </a:ln>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78" name="Freeform 1141">
                <a:extLst>
                  <a:ext uri="{FF2B5EF4-FFF2-40B4-BE49-F238E27FC236}">
                    <a16:creationId xmlns:a16="http://schemas.microsoft.com/office/drawing/2014/main" id="{927B7CD4-A35C-493B-9224-CD6795FA0B13}"/>
                  </a:ext>
                </a:extLst>
              </p:cNvPr>
              <p:cNvSpPr>
                <a:spLocks/>
              </p:cNvSpPr>
              <p:nvPr/>
            </p:nvSpPr>
            <p:spPr bwMode="auto">
              <a:xfrm>
                <a:off x="414" y="3614"/>
                <a:ext cx="1655" cy="299"/>
              </a:xfrm>
              <a:custGeom>
                <a:avLst/>
                <a:gdLst>
                  <a:gd name="T0" fmla="*/ 1548 w 6649"/>
                  <a:gd name="T1" fmla="*/ 296 h 1272"/>
                  <a:gd name="T2" fmla="*/ 1578 w 6649"/>
                  <a:gd name="T3" fmla="*/ 296 h 1272"/>
                  <a:gd name="T4" fmla="*/ 1627 w 6649"/>
                  <a:gd name="T5" fmla="*/ 242 h 1272"/>
                  <a:gd name="T6" fmla="*/ 1619 w 6649"/>
                  <a:gd name="T7" fmla="*/ 163 h 1272"/>
                  <a:gd name="T8" fmla="*/ 1604 w 6649"/>
                  <a:gd name="T9" fmla="*/ 111 h 1272"/>
                  <a:gd name="T10" fmla="*/ 1527 w 6649"/>
                  <a:gd name="T11" fmla="*/ 124 h 1272"/>
                  <a:gd name="T12" fmla="*/ 1511 w 6649"/>
                  <a:gd name="T13" fmla="*/ 146 h 1272"/>
                  <a:gd name="T14" fmla="*/ 1434 w 6649"/>
                  <a:gd name="T15" fmla="*/ 138 h 1272"/>
                  <a:gd name="T16" fmla="*/ 1317 w 6649"/>
                  <a:gd name="T17" fmla="*/ 197 h 1272"/>
                  <a:gd name="T18" fmla="*/ 1272 w 6649"/>
                  <a:gd name="T19" fmla="*/ 173 h 1272"/>
                  <a:gd name="T20" fmla="*/ 1056 w 6649"/>
                  <a:gd name="T21" fmla="*/ 148 h 1272"/>
                  <a:gd name="T22" fmla="*/ 884 w 6649"/>
                  <a:gd name="T23" fmla="*/ 155 h 1272"/>
                  <a:gd name="T24" fmla="*/ 819 w 6649"/>
                  <a:gd name="T25" fmla="*/ 94 h 1272"/>
                  <a:gd name="T26" fmla="*/ 753 w 6649"/>
                  <a:gd name="T27" fmla="*/ 105 h 1272"/>
                  <a:gd name="T28" fmla="*/ 659 w 6649"/>
                  <a:gd name="T29" fmla="*/ 11 h 1272"/>
                  <a:gd name="T30" fmla="*/ 595 w 6649"/>
                  <a:gd name="T31" fmla="*/ 67 h 1272"/>
                  <a:gd name="T32" fmla="*/ 551 w 6649"/>
                  <a:gd name="T33" fmla="*/ 94 h 1272"/>
                  <a:gd name="T34" fmla="*/ 439 w 6649"/>
                  <a:gd name="T35" fmla="*/ 36 h 1272"/>
                  <a:gd name="T36" fmla="*/ 417 w 6649"/>
                  <a:gd name="T37" fmla="*/ 114 h 1272"/>
                  <a:gd name="T38" fmla="*/ 371 w 6649"/>
                  <a:gd name="T39" fmla="*/ 35 h 1272"/>
                  <a:gd name="T40" fmla="*/ 355 w 6649"/>
                  <a:gd name="T41" fmla="*/ 33 h 1272"/>
                  <a:gd name="T42" fmla="*/ 331 w 6649"/>
                  <a:gd name="T43" fmla="*/ 43 h 1272"/>
                  <a:gd name="T44" fmla="*/ 261 w 6649"/>
                  <a:gd name="T45" fmla="*/ 35 h 1272"/>
                  <a:gd name="T46" fmla="*/ 140 w 6649"/>
                  <a:gd name="T47" fmla="*/ 62 h 1272"/>
                  <a:gd name="T48" fmla="*/ 46 w 6649"/>
                  <a:gd name="T49" fmla="*/ 97 h 1272"/>
                  <a:gd name="T50" fmla="*/ 5 w 6649"/>
                  <a:gd name="T51" fmla="*/ 29 h 1272"/>
                  <a:gd name="T52" fmla="*/ 5 w 6649"/>
                  <a:gd name="T53" fmla="*/ 191 h 1272"/>
                  <a:gd name="T54" fmla="*/ 75 w 6649"/>
                  <a:gd name="T55" fmla="*/ 183 h 1272"/>
                  <a:gd name="T56" fmla="*/ 109 w 6649"/>
                  <a:gd name="T57" fmla="*/ 212 h 1272"/>
                  <a:gd name="T58" fmla="*/ 149 w 6649"/>
                  <a:gd name="T59" fmla="*/ 209 h 1272"/>
                  <a:gd name="T60" fmla="*/ 241 w 6649"/>
                  <a:gd name="T61" fmla="*/ 132 h 1272"/>
                  <a:gd name="T62" fmla="*/ 295 w 6649"/>
                  <a:gd name="T63" fmla="*/ 230 h 1272"/>
                  <a:gd name="T64" fmla="*/ 329 w 6649"/>
                  <a:gd name="T65" fmla="*/ 220 h 1272"/>
                  <a:gd name="T66" fmla="*/ 453 w 6649"/>
                  <a:gd name="T67" fmla="*/ 168 h 1272"/>
                  <a:gd name="T68" fmla="*/ 525 w 6649"/>
                  <a:gd name="T69" fmla="*/ 243 h 1272"/>
                  <a:gd name="T70" fmla="*/ 570 w 6649"/>
                  <a:gd name="T71" fmla="*/ 236 h 1272"/>
                  <a:gd name="T72" fmla="*/ 746 w 6649"/>
                  <a:gd name="T73" fmla="*/ 184 h 1272"/>
                  <a:gd name="T74" fmla="*/ 759 w 6649"/>
                  <a:gd name="T75" fmla="*/ 261 h 1272"/>
                  <a:gd name="T76" fmla="*/ 750 w 6649"/>
                  <a:gd name="T77" fmla="*/ 281 h 1272"/>
                  <a:gd name="T78" fmla="*/ 847 w 6649"/>
                  <a:gd name="T79" fmla="*/ 280 h 1272"/>
                  <a:gd name="T80" fmla="*/ 936 w 6649"/>
                  <a:gd name="T81" fmla="*/ 244 h 1272"/>
                  <a:gd name="T82" fmla="*/ 967 w 6649"/>
                  <a:gd name="T83" fmla="*/ 278 h 1272"/>
                  <a:gd name="T84" fmla="*/ 1034 w 6649"/>
                  <a:gd name="T85" fmla="*/ 272 h 1272"/>
                  <a:gd name="T86" fmla="*/ 1136 w 6649"/>
                  <a:gd name="T87" fmla="*/ 278 h 1272"/>
                  <a:gd name="T88" fmla="*/ 1203 w 6649"/>
                  <a:gd name="T89" fmla="*/ 269 h 1272"/>
                  <a:gd name="T90" fmla="*/ 1294 w 6649"/>
                  <a:gd name="T91" fmla="*/ 269 h 1272"/>
                  <a:gd name="T92" fmla="*/ 1363 w 6649"/>
                  <a:gd name="T93" fmla="*/ 281 h 1272"/>
                  <a:gd name="T94" fmla="*/ 1426 w 6649"/>
                  <a:gd name="T95" fmla="*/ 265 h 1272"/>
                  <a:gd name="T96" fmla="*/ 1451 w 6649"/>
                  <a:gd name="T97" fmla="*/ 288 h 1272"/>
                  <a:gd name="T98" fmla="*/ 1549 w 6649"/>
                  <a:gd name="T99" fmla="*/ 241 h 1272"/>
                  <a:gd name="T100" fmla="*/ 1548 w 6649"/>
                  <a:gd name="T101" fmla="*/ 296 h 1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649"/>
                  <a:gd name="T154" fmla="*/ 0 h 1272"/>
                  <a:gd name="T155" fmla="*/ 6649 w 6649"/>
                  <a:gd name="T156" fmla="*/ 1272 h 127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649" h="1272">
                    <a:moveTo>
                      <a:pt x="6219" y="1261"/>
                    </a:moveTo>
                    <a:lnTo>
                      <a:pt x="6341" y="1261"/>
                    </a:lnTo>
                    <a:cubicBezTo>
                      <a:pt x="6300" y="1179"/>
                      <a:pt x="6479" y="1108"/>
                      <a:pt x="6537" y="1030"/>
                    </a:cubicBezTo>
                    <a:cubicBezTo>
                      <a:pt x="6649" y="879"/>
                      <a:pt x="6303" y="704"/>
                      <a:pt x="6504" y="692"/>
                    </a:cubicBezTo>
                    <a:cubicBezTo>
                      <a:pt x="6600" y="712"/>
                      <a:pt x="6538" y="546"/>
                      <a:pt x="6444" y="473"/>
                    </a:cubicBezTo>
                    <a:cubicBezTo>
                      <a:pt x="6343" y="395"/>
                      <a:pt x="6204" y="423"/>
                      <a:pt x="6135" y="529"/>
                    </a:cubicBezTo>
                    <a:cubicBezTo>
                      <a:pt x="6113" y="561"/>
                      <a:pt x="6098" y="601"/>
                      <a:pt x="6071" y="619"/>
                    </a:cubicBezTo>
                    <a:cubicBezTo>
                      <a:pt x="6008" y="659"/>
                      <a:pt x="5879" y="587"/>
                      <a:pt x="5760" y="589"/>
                    </a:cubicBezTo>
                    <a:cubicBezTo>
                      <a:pt x="5564" y="592"/>
                      <a:pt x="5393" y="798"/>
                      <a:pt x="5293" y="837"/>
                    </a:cubicBezTo>
                    <a:cubicBezTo>
                      <a:pt x="5210" y="869"/>
                      <a:pt x="5175" y="785"/>
                      <a:pt x="5110" y="738"/>
                    </a:cubicBezTo>
                    <a:cubicBezTo>
                      <a:pt x="4907" y="591"/>
                      <a:pt x="4406" y="793"/>
                      <a:pt x="4243" y="631"/>
                    </a:cubicBezTo>
                    <a:cubicBezTo>
                      <a:pt x="3755" y="631"/>
                      <a:pt x="3637" y="672"/>
                      <a:pt x="3551" y="658"/>
                    </a:cubicBezTo>
                    <a:cubicBezTo>
                      <a:pt x="3407" y="634"/>
                      <a:pt x="3351" y="456"/>
                      <a:pt x="3292" y="402"/>
                    </a:cubicBezTo>
                    <a:cubicBezTo>
                      <a:pt x="3208" y="327"/>
                      <a:pt x="3117" y="497"/>
                      <a:pt x="3027" y="445"/>
                    </a:cubicBezTo>
                    <a:cubicBezTo>
                      <a:pt x="2923" y="384"/>
                      <a:pt x="2820" y="23"/>
                      <a:pt x="2646" y="45"/>
                    </a:cubicBezTo>
                    <a:cubicBezTo>
                      <a:pt x="2557" y="57"/>
                      <a:pt x="2449" y="170"/>
                      <a:pt x="2389" y="283"/>
                    </a:cubicBezTo>
                    <a:cubicBezTo>
                      <a:pt x="2339" y="379"/>
                      <a:pt x="2324" y="474"/>
                      <a:pt x="2213" y="400"/>
                    </a:cubicBezTo>
                    <a:cubicBezTo>
                      <a:pt x="2085" y="314"/>
                      <a:pt x="1830" y="0"/>
                      <a:pt x="1763" y="152"/>
                    </a:cubicBezTo>
                    <a:cubicBezTo>
                      <a:pt x="1715" y="259"/>
                      <a:pt x="1762" y="600"/>
                      <a:pt x="1675" y="486"/>
                    </a:cubicBezTo>
                    <a:cubicBezTo>
                      <a:pt x="1627" y="423"/>
                      <a:pt x="1537" y="218"/>
                      <a:pt x="1492" y="148"/>
                    </a:cubicBezTo>
                    <a:cubicBezTo>
                      <a:pt x="1458" y="93"/>
                      <a:pt x="1450" y="118"/>
                      <a:pt x="1426" y="139"/>
                    </a:cubicBezTo>
                    <a:cubicBezTo>
                      <a:pt x="1404" y="160"/>
                      <a:pt x="1367" y="176"/>
                      <a:pt x="1330" y="182"/>
                    </a:cubicBezTo>
                    <a:cubicBezTo>
                      <a:pt x="1220" y="201"/>
                      <a:pt x="1110" y="131"/>
                      <a:pt x="1050" y="149"/>
                    </a:cubicBezTo>
                    <a:cubicBezTo>
                      <a:pt x="919" y="188"/>
                      <a:pt x="1027" y="651"/>
                      <a:pt x="564" y="265"/>
                    </a:cubicBezTo>
                    <a:cubicBezTo>
                      <a:pt x="442" y="62"/>
                      <a:pt x="327" y="511"/>
                      <a:pt x="186" y="414"/>
                    </a:cubicBezTo>
                    <a:cubicBezTo>
                      <a:pt x="98" y="354"/>
                      <a:pt x="0" y="82"/>
                      <a:pt x="19" y="123"/>
                    </a:cubicBezTo>
                    <a:lnTo>
                      <a:pt x="19" y="814"/>
                    </a:lnTo>
                    <a:cubicBezTo>
                      <a:pt x="110" y="872"/>
                      <a:pt x="214" y="748"/>
                      <a:pt x="302" y="777"/>
                    </a:cubicBezTo>
                    <a:cubicBezTo>
                      <a:pt x="353" y="794"/>
                      <a:pt x="399" y="861"/>
                      <a:pt x="438" y="901"/>
                    </a:cubicBezTo>
                    <a:cubicBezTo>
                      <a:pt x="480" y="945"/>
                      <a:pt x="516" y="957"/>
                      <a:pt x="599" y="890"/>
                    </a:cubicBezTo>
                    <a:cubicBezTo>
                      <a:pt x="698" y="810"/>
                      <a:pt x="866" y="617"/>
                      <a:pt x="970" y="562"/>
                    </a:cubicBezTo>
                    <a:cubicBezTo>
                      <a:pt x="1177" y="453"/>
                      <a:pt x="1125" y="898"/>
                      <a:pt x="1187" y="977"/>
                    </a:cubicBezTo>
                    <a:cubicBezTo>
                      <a:pt x="1212" y="1010"/>
                      <a:pt x="1257" y="981"/>
                      <a:pt x="1321" y="936"/>
                    </a:cubicBezTo>
                    <a:cubicBezTo>
                      <a:pt x="1453" y="842"/>
                      <a:pt x="1669" y="675"/>
                      <a:pt x="1821" y="716"/>
                    </a:cubicBezTo>
                    <a:cubicBezTo>
                      <a:pt x="1957" y="752"/>
                      <a:pt x="2043" y="953"/>
                      <a:pt x="2109" y="1032"/>
                    </a:cubicBezTo>
                    <a:cubicBezTo>
                      <a:pt x="2180" y="1117"/>
                      <a:pt x="2230" y="1063"/>
                      <a:pt x="2291" y="1005"/>
                    </a:cubicBezTo>
                    <a:cubicBezTo>
                      <a:pt x="2485" y="817"/>
                      <a:pt x="2790" y="590"/>
                      <a:pt x="2997" y="784"/>
                    </a:cubicBezTo>
                    <a:cubicBezTo>
                      <a:pt x="3067" y="849"/>
                      <a:pt x="3126" y="962"/>
                      <a:pt x="3050" y="1112"/>
                    </a:cubicBezTo>
                    <a:cubicBezTo>
                      <a:pt x="3035" y="1142"/>
                      <a:pt x="3014" y="1173"/>
                      <a:pt x="3014" y="1196"/>
                    </a:cubicBezTo>
                    <a:cubicBezTo>
                      <a:pt x="3013" y="1272"/>
                      <a:pt x="3225" y="1261"/>
                      <a:pt x="3404" y="1190"/>
                    </a:cubicBezTo>
                    <a:cubicBezTo>
                      <a:pt x="3558" y="1129"/>
                      <a:pt x="3687" y="1023"/>
                      <a:pt x="3760" y="1039"/>
                    </a:cubicBezTo>
                    <a:cubicBezTo>
                      <a:pt x="3818" y="1052"/>
                      <a:pt x="3839" y="1144"/>
                      <a:pt x="3883" y="1184"/>
                    </a:cubicBezTo>
                    <a:cubicBezTo>
                      <a:pt x="3950" y="1244"/>
                      <a:pt x="4071" y="1179"/>
                      <a:pt x="4153" y="1159"/>
                    </a:cubicBezTo>
                    <a:cubicBezTo>
                      <a:pt x="4398" y="1037"/>
                      <a:pt x="4487" y="1137"/>
                      <a:pt x="4562" y="1181"/>
                    </a:cubicBezTo>
                    <a:cubicBezTo>
                      <a:pt x="4678" y="1249"/>
                      <a:pt x="4762" y="1184"/>
                      <a:pt x="4834" y="1144"/>
                    </a:cubicBezTo>
                    <a:cubicBezTo>
                      <a:pt x="4961" y="1074"/>
                      <a:pt x="5052" y="1081"/>
                      <a:pt x="5198" y="1144"/>
                    </a:cubicBezTo>
                    <a:cubicBezTo>
                      <a:pt x="5275" y="1177"/>
                      <a:pt x="5366" y="1226"/>
                      <a:pt x="5474" y="1196"/>
                    </a:cubicBezTo>
                    <a:cubicBezTo>
                      <a:pt x="5566" y="1170"/>
                      <a:pt x="5670" y="1088"/>
                      <a:pt x="5729" y="1128"/>
                    </a:cubicBezTo>
                    <a:cubicBezTo>
                      <a:pt x="5764" y="1152"/>
                      <a:pt x="5784" y="1220"/>
                      <a:pt x="5828" y="1227"/>
                    </a:cubicBezTo>
                    <a:cubicBezTo>
                      <a:pt x="5936" y="1243"/>
                      <a:pt x="6195" y="889"/>
                      <a:pt x="6223" y="1024"/>
                    </a:cubicBezTo>
                    <a:cubicBezTo>
                      <a:pt x="6235" y="1082"/>
                      <a:pt x="6204" y="1231"/>
                      <a:pt x="6219" y="1261"/>
                    </a:cubicBezTo>
                  </a:path>
                </a:pathLst>
              </a:custGeom>
              <a:noFill/>
              <a:ln w="158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79" name="Line 1142">
                <a:extLst>
                  <a:ext uri="{FF2B5EF4-FFF2-40B4-BE49-F238E27FC236}">
                    <a16:creationId xmlns:a16="http://schemas.microsoft.com/office/drawing/2014/main" id="{394208D2-E889-4B17-BCDF-A5A85A47BF8A}"/>
                  </a:ext>
                </a:extLst>
              </p:cNvPr>
              <p:cNvSpPr>
                <a:spLocks noChangeShapeType="1"/>
              </p:cNvSpPr>
              <p:nvPr/>
            </p:nvSpPr>
            <p:spPr bwMode="auto">
              <a:xfrm>
                <a:off x="1991" y="3896"/>
                <a:ext cx="0" cy="77"/>
              </a:xfrm>
              <a:prstGeom prst="line">
                <a:avLst/>
              </a:prstGeom>
              <a:noFill/>
              <a:ln w="15875" cap="rnd">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80" name="Line 1143">
                <a:extLst>
                  <a:ext uri="{FF2B5EF4-FFF2-40B4-BE49-F238E27FC236}">
                    <a16:creationId xmlns:a16="http://schemas.microsoft.com/office/drawing/2014/main" id="{1CBE5EC5-8ABB-49B5-A931-F025A5BBD1B3}"/>
                  </a:ext>
                </a:extLst>
              </p:cNvPr>
              <p:cNvSpPr>
                <a:spLocks noChangeShapeType="1"/>
              </p:cNvSpPr>
              <p:nvPr/>
            </p:nvSpPr>
            <p:spPr bwMode="auto">
              <a:xfrm>
                <a:off x="1960" y="3896"/>
                <a:ext cx="0" cy="77"/>
              </a:xfrm>
              <a:prstGeom prst="line">
                <a:avLst/>
              </a:prstGeom>
              <a:noFill/>
              <a:ln w="15875" cap="rnd">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81" name="Freeform 1144">
                <a:extLst>
                  <a:ext uri="{FF2B5EF4-FFF2-40B4-BE49-F238E27FC236}">
                    <a16:creationId xmlns:a16="http://schemas.microsoft.com/office/drawing/2014/main" id="{192A2EC3-8D53-434E-A065-39B1B0E20CD4}"/>
                  </a:ext>
                </a:extLst>
              </p:cNvPr>
              <p:cNvSpPr>
                <a:spLocks/>
              </p:cNvSpPr>
              <p:nvPr/>
            </p:nvSpPr>
            <p:spPr bwMode="auto">
              <a:xfrm>
                <a:off x="1823" y="3820"/>
                <a:ext cx="102" cy="14"/>
              </a:xfrm>
              <a:custGeom>
                <a:avLst/>
                <a:gdLst>
                  <a:gd name="T0" fmla="*/ 6 w 102"/>
                  <a:gd name="T1" fmla="*/ 0 h 14"/>
                  <a:gd name="T2" fmla="*/ 18 w 102"/>
                  <a:gd name="T3" fmla="*/ 9 h 14"/>
                  <a:gd name="T4" fmla="*/ 102 w 102"/>
                  <a:gd name="T5" fmla="*/ 9 h 14"/>
                  <a:gd name="T6" fmla="*/ 0 60000 65536"/>
                  <a:gd name="T7" fmla="*/ 0 60000 65536"/>
                  <a:gd name="T8" fmla="*/ 0 60000 65536"/>
                  <a:gd name="T9" fmla="*/ 0 w 102"/>
                  <a:gd name="T10" fmla="*/ 0 h 14"/>
                  <a:gd name="T11" fmla="*/ 102 w 102"/>
                  <a:gd name="T12" fmla="*/ 14 h 14"/>
                </a:gdLst>
                <a:ahLst/>
                <a:cxnLst>
                  <a:cxn ang="T6">
                    <a:pos x="T0" y="T1"/>
                  </a:cxn>
                  <a:cxn ang="T7">
                    <a:pos x="T2" y="T3"/>
                  </a:cxn>
                  <a:cxn ang="T8">
                    <a:pos x="T4" y="T5"/>
                  </a:cxn>
                </a:cxnLst>
                <a:rect l="T9" t="T10" r="T11" b="T12"/>
                <a:pathLst>
                  <a:path w="102" h="14">
                    <a:moveTo>
                      <a:pt x="6" y="0"/>
                    </a:moveTo>
                    <a:cubicBezTo>
                      <a:pt x="0" y="1"/>
                      <a:pt x="7" y="6"/>
                      <a:pt x="18" y="9"/>
                    </a:cubicBezTo>
                    <a:cubicBezTo>
                      <a:pt x="40" y="14"/>
                      <a:pt x="78" y="10"/>
                      <a:pt x="102" y="9"/>
                    </a:cubicBezTo>
                  </a:path>
                </a:pathLst>
              </a:cu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82" name="Freeform 1145">
                <a:extLst>
                  <a:ext uri="{FF2B5EF4-FFF2-40B4-BE49-F238E27FC236}">
                    <a16:creationId xmlns:a16="http://schemas.microsoft.com/office/drawing/2014/main" id="{642714A7-12B8-42F8-BB40-487078B09C46}"/>
                  </a:ext>
                </a:extLst>
              </p:cNvPr>
              <p:cNvSpPr>
                <a:spLocks/>
              </p:cNvSpPr>
              <p:nvPr/>
            </p:nvSpPr>
            <p:spPr bwMode="auto">
              <a:xfrm>
                <a:off x="1980" y="3724"/>
                <a:ext cx="12" cy="77"/>
              </a:xfrm>
              <a:custGeom>
                <a:avLst/>
                <a:gdLst>
                  <a:gd name="T0" fmla="*/ 0 w 12"/>
                  <a:gd name="T1" fmla="*/ 0 h 77"/>
                  <a:gd name="T2" fmla="*/ 7 w 12"/>
                  <a:gd name="T3" fmla="*/ 55 h 77"/>
                  <a:gd name="T4" fmla="*/ 0 w 12"/>
                  <a:gd name="T5" fmla="*/ 77 h 77"/>
                  <a:gd name="T6" fmla="*/ 0 60000 65536"/>
                  <a:gd name="T7" fmla="*/ 0 60000 65536"/>
                  <a:gd name="T8" fmla="*/ 0 60000 65536"/>
                  <a:gd name="T9" fmla="*/ 0 w 12"/>
                  <a:gd name="T10" fmla="*/ 0 h 77"/>
                  <a:gd name="T11" fmla="*/ 12 w 12"/>
                  <a:gd name="T12" fmla="*/ 77 h 77"/>
                </a:gdLst>
                <a:ahLst/>
                <a:cxnLst>
                  <a:cxn ang="T6">
                    <a:pos x="T0" y="T1"/>
                  </a:cxn>
                  <a:cxn ang="T7">
                    <a:pos x="T2" y="T3"/>
                  </a:cxn>
                  <a:cxn ang="T8">
                    <a:pos x="T4" y="T5"/>
                  </a:cxn>
                </a:cxnLst>
                <a:rect l="T9" t="T10" r="T11" b="T12"/>
                <a:pathLst>
                  <a:path w="12" h="77">
                    <a:moveTo>
                      <a:pt x="0" y="0"/>
                    </a:moveTo>
                    <a:cubicBezTo>
                      <a:pt x="6" y="15"/>
                      <a:pt x="12" y="37"/>
                      <a:pt x="7" y="55"/>
                    </a:cubicBezTo>
                    <a:cubicBezTo>
                      <a:pt x="5" y="61"/>
                      <a:pt x="2" y="66"/>
                      <a:pt x="0" y="77"/>
                    </a:cubicBezTo>
                  </a:path>
                </a:pathLst>
              </a:cu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83" name="Freeform 1146">
                <a:extLst>
                  <a:ext uri="{FF2B5EF4-FFF2-40B4-BE49-F238E27FC236}">
                    <a16:creationId xmlns:a16="http://schemas.microsoft.com/office/drawing/2014/main" id="{22D62083-8145-47E3-933B-D906863F7442}"/>
                  </a:ext>
                </a:extLst>
              </p:cNvPr>
              <p:cNvSpPr>
                <a:spLocks/>
              </p:cNvSpPr>
              <p:nvPr/>
            </p:nvSpPr>
            <p:spPr bwMode="auto">
              <a:xfrm>
                <a:off x="1965" y="3820"/>
                <a:ext cx="16" cy="76"/>
              </a:xfrm>
              <a:custGeom>
                <a:avLst/>
                <a:gdLst>
                  <a:gd name="T0" fmla="*/ 10 w 16"/>
                  <a:gd name="T1" fmla="*/ 0 h 76"/>
                  <a:gd name="T2" fmla="*/ 8 w 16"/>
                  <a:gd name="T3" fmla="*/ 37 h 76"/>
                  <a:gd name="T4" fmla="*/ 10 w 16"/>
                  <a:gd name="T5" fmla="*/ 76 h 76"/>
                  <a:gd name="T6" fmla="*/ 0 60000 65536"/>
                  <a:gd name="T7" fmla="*/ 0 60000 65536"/>
                  <a:gd name="T8" fmla="*/ 0 60000 65536"/>
                  <a:gd name="T9" fmla="*/ 0 w 16"/>
                  <a:gd name="T10" fmla="*/ 0 h 76"/>
                  <a:gd name="T11" fmla="*/ 16 w 16"/>
                  <a:gd name="T12" fmla="*/ 76 h 76"/>
                </a:gdLst>
                <a:ahLst/>
                <a:cxnLst>
                  <a:cxn ang="T6">
                    <a:pos x="T0" y="T1"/>
                  </a:cxn>
                  <a:cxn ang="T7">
                    <a:pos x="T2" y="T3"/>
                  </a:cxn>
                  <a:cxn ang="T8">
                    <a:pos x="T4" y="T5"/>
                  </a:cxn>
                </a:cxnLst>
                <a:rect l="T9" t="T10" r="T11" b="T12"/>
                <a:pathLst>
                  <a:path w="16" h="76">
                    <a:moveTo>
                      <a:pt x="10" y="0"/>
                    </a:moveTo>
                    <a:cubicBezTo>
                      <a:pt x="0" y="12"/>
                      <a:pt x="4" y="25"/>
                      <a:pt x="8" y="37"/>
                    </a:cubicBezTo>
                    <a:cubicBezTo>
                      <a:pt x="12" y="48"/>
                      <a:pt x="16" y="59"/>
                      <a:pt x="10" y="76"/>
                    </a:cubicBezTo>
                  </a:path>
                </a:pathLst>
              </a:cu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84" name="Freeform 1147">
                <a:extLst>
                  <a:ext uri="{FF2B5EF4-FFF2-40B4-BE49-F238E27FC236}">
                    <a16:creationId xmlns:a16="http://schemas.microsoft.com/office/drawing/2014/main" id="{F53164DF-9884-4C01-B82A-1B99D2EBFF6F}"/>
                  </a:ext>
                </a:extLst>
              </p:cNvPr>
              <p:cNvSpPr>
                <a:spLocks/>
              </p:cNvSpPr>
              <p:nvPr/>
            </p:nvSpPr>
            <p:spPr bwMode="auto">
              <a:xfrm>
                <a:off x="1994" y="3801"/>
                <a:ext cx="12" cy="76"/>
              </a:xfrm>
              <a:custGeom>
                <a:avLst/>
                <a:gdLst>
                  <a:gd name="T0" fmla="*/ 2 w 12"/>
                  <a:gd name="T1" fmla="*/ 76 h 76"/>
                  <a:gd name="T2" fmla="*/ 4 w 12"/>
                  <a:gd name="T3" fmla="*/ 21 h 76"/>
                  <a:gd name="T4" fmla="*/ 12 w 12"/>
                  <a:gd name="T5" fmla="*/ 0 h 76"/>
                  <a:gd name="T6" fmla="*/ 0 60000 65536"/>
                  <a:gd name="T7" fmla="*/ 0 60000 65536"/>
                  <a:gd name="T8" fmla="*/ 0 60000 65536"/>
                  <a:gd name="T9" fmla="*/ 0 w 12"/>
                  <a:gd name="T10" fmla="*/ 0 h 76"/>
                  <a:gd name="T11" fmla="*/ 12 w 12"/>
                  <a:gd name="T12" fmla="*/ 76 h 76"/>
                </a:gdLst>
                <a:ahLst/>
                <a:cxnLst>
                  <a:cxn ang="T6">
                    <a:pos x="T0" y="T1"/>
                  </a:cxn>
                  <a:cxn ang="T7">
                    <a:pos x="T2" y="T3"/>
                  </a:cxn>
                  <a:cxn ang="T8">
                    <a:pos x="T4" y="T5"/>
                  </a:cxn>
                </a:cxnLst>
                <a:rect l="T9" t="T10" r="T11" b="T12"/>
                <a:pathLst>
                  <a:path w="12" h="76">
                    <a:moveTo>
                      <a:pt x="2" y="76"/>
                    </a:moveTo>
                    <a:cubicBezTo>
                      <a:pt x="0" y="56"/>
                      <a:pt x="0" y="38"/>
                      <a:pt x="4" y="21"/>
                    </a:cubicBezTo>
                    <a:cubicBezTo>
                      <a:pt x="6" y="12"/>
                      <a:pt x="9" y="3"/>
                      <a:pt x="12" y="0"/>
                    </a:cubicBezTo>
                  </a:path>
                </a:pathLst>
              </a:cu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85" name="Freeform 1148">
                <a:extLst>
                  <a:ext uri="{FF2B5EF4-FFF2-40B4-BE49-F238E27FC236}">
                    <a16:creationId xmlns:a16="http://schemas.microsoft.com/office/drawing/2014/main" id="{C939E9AD-1C8D-4E91-BBB2-0C0F5D696322}"/>
                  </a:ext>
                </a:extLst>
              </p:cNvPr>
              <p:cNvSpPr>
                <a:spLocks/>
              </p:cNvSpPr>
              <p:nvPr/>
            </p:nvSpPr>
            <p:spPr bwMode="auto">
              <a:xfrm>
                <a:off x="1996" y="3724"/>
                <a:ext cx="28" cy="38"/>
              </a:xfrm>
              <a:custGeom>
                <a:avLst/>
                <a:gdLst>
                  <a:gd name="T0" fmla="*/ 20 w 28"/>
                  <a:gd name="T1" fmla="*/ 38 h 38"/>
                  <a:gd name="T2" fmla="*/ 17 w 28"/>
                  <a:gd name="T3" fmla="*/ 9 h 38"/>
                  <a:gd name="T4" fmla="*/ 0 w 28"/>
                  <a:gd name="T5" fmla="*/ 0 h 38"/>
                  <a:gd name="T6" fmla="*/ 0 60000 65536"/>
                  <a:gd name="T7" fmla="*/ 0 60000 65536"/>
                  <a:gd name="T8" fmla="*/ 0 60000 65536"/>
                  <a:gd name="T9" fmla="*/ 0 w 28"/>
                  <a:gd name="T10" fmla="*/ 0 h 38"/>
                  <a:gd name="T11" fmla="*/ 28 w 28"/>
                  <a:gd name="T12" fmla="*/ 38 h 38"/>
                </a:gdLst>
                <a:ahLst/>
                <a:cxnLst>
                  <a:cxn ang="T6">
                    <a:pos x="T0" y="T1"/>
                  </a:cxn>
                  <a:cxn ang="T7">
                    <a:pos x="T2" y="T3"/>
                  </a:cxn>
                  <a:cxn ang="T8">
                    <a:pos x="T4" y="T5"/>
                  </a:cxn>
                </a:cxnLst>
                <a:rect l="T9" t="T10" r="T11" b="T12"/>
                <a:pathLst>
                  <a:path w="28" h="38">
                    <a:moveTo>
                      <a:pt x="20" y="38"/>
                    </a:moveTo>
                    <a:cubicBezTo>
                      <a:pt x="24" y="33"/>
                      <a:pt x="28" y="12"/>
                      <a:pt x="17" y="9"/>
                    </a:cubicBezTo>
                    <a:cubicBezTo>
                      <a:pt x="11" y="7"/>
                      <a:pt x="0" y="11"/>
                      <a:pt x="0" y="0"/>
                    </a:cubicBezTo>
                  </a:path>
                </a:pathLst>
              </a:cu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86" name="Freeform 1149">
                <a:extLst>
                  <a:ext uri="{FF2B5EF4-FFF2-40B4-BE49-F238E27FC236}">
                    <a16:creationId xmlns:a16="http://schemas.microsoft.com/office/drawing/2014/main" id="{B13831A2-8603-4A10-9F14-7809091E731B}"/>
                  </a:ext>
                </a:extLst>
              </p:cNvPr>
              <p:cNvSpPr>
                <a:spLocks/>
              </p:cNvSpPr>
              <p:nvPr/>
            </p:nvSpPr>
            <p:spPr bwMode="auto">
              <a:xfrm>
                <a:off x="1912" y="3786"/>
                <a:ext cx="38" cy="45"/>
              </a:xfrm>
              <a:custGeom>
                <a:avLst/>
                <a:gdLst>
                  <a:gd name="T0" fmla="*/ 3 w 38"/>
                  <a:gd name="T1" fmla="*/ 5 h 45"/>
                  <a:gd name="T2" fmla="*/ 10 w 38"/>
                  <a:gd name="T3" fmla="*/ 4 h 45"/>
                  <a:gd name="T4" fmla="*/ 33 w 38"/>
                  <a:gd name="T5" fmla="*/ 34 h 45"/>
                  <a:gd name="T6" fmla="*/ 0 60000 65536"/>
                  <a:gd name="T7" fmla="*/ 0 60000 65536"/>
                  <a:gd name="T8" fmla="*/ 0 60000 65536"/>
                  <a:gd name="T9" fmla="*/ 0 w 38"/>
                  <a:gd name="T10" fmla="*/ 0 h 45"/>
                  <a:gd name="T11" fmla="*/ 38 w 38"/>
                  <a:gd name="T12" fmla="*/ 45 h 45"/>
                </a:gdLst>
                <a:ahLst/>
                <a:cxnLst>
                  <a:cxn ang="T6">
                    <a:pos x="T0" y="T1"/>
                  </a:cxn>
                  <a:cxn ang="T7">
                    <a:pos x="T2" y="T3"/>
                  </a:cxn>
                  <a:cxn ang="T8">
                    <a:pos x="T4" y="T5"/>
                  </a:cxn>
                </a:cxnLst>
                <a:rect l="T9" t="T10" r="T11" b="T12"/>
                <a:pathLst>
                  <a:path w="38" h="45">
                    <a:moveTo>
                      <a:pt x="3" y="5"/>
                    </a:moveTo>
                    <a:cubicBezTo>
                      <a:pt x="22" y="11"/>
                      <a:pt x="14" y="5"/>
                      <a:pt x="10" y="4"/>
                    </a:cubicBezTo>
                    <a:cubicBezTo>
                      <a:pt x="0" y="0"/>
                      <a:pt x="38" y="45"/>
                      <a:pt x="33" y="34"/>
                    </a:cubicBezTo>
                  </a:path>
                </a:pathLst>
              </a:cu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87" name="Freeform 1150">
                <a:extLst>
                  <a:ext uri="{FF2B5EF4-FFF2-40B4-BE49-F238E27FC236}">
                    <a16:creationId xmlns:a16="http://schemas.microsoft.com/office/drawing/2014/main" id="{D3F3E0AE-CD30-4208-A5A2-09825EF9A0E5}"/>
                  </a:ext>
                </a:extLst>
              </p:cNvPr>
              <p:cNvSpPr>
                <a:spLocks/>
              </p:cNvSpPr>
              <p:nvPr/>
            </p:nvSpPr>
            <p:spPr bwMode="auto">
              <a:xfrm>
                <a:off x="1931" y="3752"/>
                <a:ext cx="44" cy="39"/>
              </a:xfrm>
              <a:custGeom>
                <a:avLst/>
                <a:gdLst>
                  <a:gd name="T0" fmla="*/ 24 w 44"/>
                  <a:gd name="T1" fmla="*/ 29 h 39"/>
                  <a:gd name="T2" fmla="*/ 37 w 44"/>
                  <a:gd name="T3" fmla="*/ 34 h 39"/>
                  <a:gd name="T4" fmla="*/ 24 w 44"/>
                  <a:gd name="T5" fmla="*/ 39 h 39"/>
                  <a:gd name="T6" fmla="*/ 0 60000 65536"/>
                  <a:gd name="T7" fmla="*/ 0 60000 65536"/>
                  <a:gd name="T8" fmla="*/ 0 60000 65536"/>
                  <a:gd name="T9" fmla="*/ 0 w 44"/>
                  <a:gd name="T10" fmla="*/ 0 h 39"/>
                  <a:gd name="T11" fmla="*/ 44 w 44"/>
                  <a:gd name="T12" fmla="*/ 39 h 39"/>
                </a:gdLst>
                <a:ahLst/>
                <a:cxnLst>
                  <a:cxn ang="T6">
                    <a:pos x="T0" y="T1"/>
                  </a:cxn>
                  <a:cxn ang="T7">
                    <a:pos x="T2" y="T3"/>
                  </a:cxn>
                  <a:cxn ang="T8">
                    <a:pos x="T4" y="T5"/>
                  </a:cxn>
                </a:cxnLst>
                <a:rect l="T9" t="T10" r="T11" b="T12"/>
                <a:pathLst>
                  <a:path w="44" h="39">
                    <a:moveTo>
                      <a:pt x="24" y="29"/>
                    </a:moveTo>
                    <a:cubicBezTo>
                      <a:pt x="0" y="0"/>
                      <a:pt x="44" y="32"/>
                      <a:pt x="37" y="34"/>
                    </a:cubicBezTo>
                    <a:cubicBezTo>
                      <a:pt x="35" y="35"/>
                      <a:pt x="28" y="33"/>
                      <a:pt x="24" y="39"/>
                    </a:cubicBezTo>
                  </a:path>
                </a:pathLst>
              </a:cu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88" name="Freeform 1151">
                <a:extLst>
                  <a:ext uri="{FF2B5EF4-FFF2-40B4-BE49-F238E27FC236}">
                    <a16:creationId xmlns:a16="http://schemas.microsoft.com/office/drawing/2014/main" id="{7A30AE4C-A038-4C0C-970A-FD837E61B59C}"/>
                  </a:ext>
                </a:extLst>
              </p:cNvPr>
              <p:cNvSpPr>
                <a:spLocks/>
              </p:cNvSpPr>
              <p:nvPr/>
            </p:nvSpPr>
            <p:spPr bwMode="auto">
              <a:xfrm>
                <a:off x="1034" y="3836"/>
                <a:ext cx="114" cy="68"/>
              </a:xfrm>
              <a:custGeom>
                <a:avLst/>
                <a:gdLst>
                  <a:gd name="T0" fmla="*/ 66 w 455"/>
                  <a:gd name="T1" fmla="*/ 9 h 287"/>
                  <a:gd name="T2" fmla="*/ 21 w 455"/>
                  <a:gd name="T3" fmla="*/ 17 h 287"/>
                  <a:gd name="T4" fmla="*/ 0 w 455"/>
                  <a:gd name="T5" fmla="*/ 21 h 287"/>
                  <a:gd name="T6" fmla="*/ 0 w 455"/>
                  <a:gd name="T7" fmla="*/ 22 h 287"/>
                  <a:gd name="T8" fmla="*/ 65 w 455"/>
                  <a:gd name="T9" fmla="*/ 53 h 287"/>
                  <a:gd name="T10" fmla="*/ 78 w 455"/>
                  <a:gd name="T11" fmla="*/ 36 h 287"/>
                  <a:gd name="T12" fmla="*/ 101 w 455"/>
                  <a:gd name="T13" fmla="*/ 39 h 287"/>
                  <a:gd name="T14" fmla="*/ 112 w 455"/>
                  <a:gd name="T15" fmla="*/ 4 h 287"/>
                  <a:gd name="T16" fmla="*/ 98 w 455"/>
                  <a:gd name="T17" fmla="*/ 11 h 287"/>
                  <a:gd name="T18" fmla="*/ 66 w 455"/>
                  <a:gd name="T19" fmla="*/ 9 h 2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
                  <a:gd name="T31" fmla="*/ 0 h 287"/>
                  <a:gd name="T32" fmla="*/ 455 w 455"/>
                  <a:gd name="T33" fmla="*/ 287 h 2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 h="287">
                    <a:moveTo>
                      <a:pt x="265" y="37"/>
                    </a:moveTo>
                    <a:cubicBezTo>
                      <a:pt x="185" y="4"/>
                      <a:pt x="160" y="71"/>
                      <a:pt x="82" y="72"/>
                    </a:cubicBezTo>
                    <a:cubicBezTo>
                      <a:pt x="47" y="73"/>
                      <a:pt x="3" y="61"/>
                      <a:pt x="1" y="88"/>
                    </a:cubicBezTo>
                    <a:cubicBezTo>
                      <a:pt x="0" y="89"/>
                      <a:pt x="1" y="91"/>
                      <a:pt x="1" y="93"/>
                    </a:cubicBezTo>
                    <a:cubicBezTo>
                      <a:pt x="6" y="207"/>
                      <a:pt x="193" y="287"/>
                      <a:pt x="260" y="225"/>
                    </a:cubicBezTo>
                    <a:cubicBezTo>
                      <a:pt x="283" y="203"/>
                      <a:pt x="291" y="164"/>
                      <a:pt x="310" y="154"/>
                    </a:cubicBezTo>
                    <a:cubicBezTo>
                      <a:pt x="334" y="141"/>
                      <a:pt x="374" y="174"/>
                      <a:pt x="402" y="164"/>
                    </a:cubicBezTo>
                    <a:cubicBezTo>
                      <a:pt x="442" y="149"/>
                      <a:pt x="455" y="40"/>
                      <a:pt x="448" y="16"/>
                    </a:cubicBezTo>
                    <a:cubicBezTo>
                      <a:pt x="443" y="0"/>
                      <a:pt x="428" y="23"/>
                      <a:pt x="392" y="47"/>
                    </a:cubicBezTo>
                    <a:cubicBezTo>
                      <a:pt x="348" y="76"/>
                      <a:pt x="272" y="106"/>
                      <a:pt x="265" y="37"/>
                    </a:cubicBezTo>
                  </a:path>
                </a:pathLst>
              </a:custGeom>
              <a:solidFill>
                <a:srgbClr val="FFFFFF"/>
              </a:solidFill>
              <a:ln w="0">
                <a:solidFill>
                  <a:srgbClr val="000000"/>
                </a:solidFill>
                <a:round/>
                <a:headEnd/>
                <a:tailEnd/>
              </a:ln>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89" name="Freeform 1152">
                <a:extLst>
                  <a:ext uri="{FF2B5EF4-FFF2-40B4-BE49-F238E27FC236}">
                    <a16:creationId xmlns:a16="http://schemas.microsoft.com/office/drawing/2014/main" id="{47E6B6CD-3CE8-4B0A-B093-25CB641B2FB9}"/>
                  </a:ext>
                </a:extLst>
              </p:cNvPr>
              <p:cNvSpPr>
                <a:spLocks/>
              </p:cNvSpPr>
              <p:nvPr/>
            </p:nvSpPr>
            <p:spPr bwMode="auto">
              <a:xfrm>
                <a:off x="1034" y="3836"/>
                <a:ext cx="114" cy="68"/>
              </a:xfrm>
              <a:custGeom>
                <a:avLst/>
                <a:gdLst>
                  <a:gd name="T0" fmla="*/ 66 w 114"/>
                  <a:gd name="T1" fmla="*/ 9 h 68"/>
                  <a:gd name="T2" fmla="*/ 21 w 114"/>
                  <a:gd name="T3" fmla="*/ 17 h 68"/>
                  <a:gd name="T4" fmla="*/ 1 w 114"/>
                  <a:gd name="T5" fmla="*/ 21 h 68"/>
                  <a:gd name="T6" fmla="*/ 1 w 114"/>
                  <a:gd name="T7" fmla="*/ 22 h 68"/>
                  <a:gd name="T8" fmla="*/ 65 w 114"/>
                  <a:gd name="T9" fmla="*/ 53 h 68"/>
                  <a:gd name="T10" fmla="*/ 78 w 114"/>
                  <a:gd name="T11" fmla="*/ 36 h 68"/>
                  <a:gd name="T12" fmla="*/ 100 w 114"/>
                  <a:gd name="T13" fmla="*/ 39 h 68"/>
                  <a:gd name="T14" fmla="*/ 112 w 114"/>
                  <a:gd name="T15" fmla="*/ 4 h 68"/>
                  <a:gd name="T16" fmla="*/ 98 w 114"/>
                  <a:gd name="T17" fmla="*/ 11 h 68"/>
                  <a:gd name="T18" fmla="*/ 66 w 114"/>
                  <a:gd name="T19" fmla="*/ 9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68"/>
                  <a:gd name="T32" fmla="*/ 114 w 114"/>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68">
                    <a:moveTo>
                      <a:pt x="66" y="9"/>
                    </a:moveTo>
                    <a:cubicBezTo>
                      <a:pt x="46" y="1"/>
                      <a:pt x="40" y="17"/>
                      <a:pt x="21" y="17"/>
                    </a:cubicBezTo>
                    <a:cubicBezTo>
                      <a:pt x="12" y="17"/>
                      <a:pt x="1" y="15"/>
                      <a:pt x="1" y="21"/>
                    </a:cubicBezTo>
                    <a:cubicBezTo>
                      <a:pt x="0" y="21"/>
                      <a:pt x="1" y="22"/>
                      <a:pt x="1" y="22"/>
                    </a:cubicBezTo>
                    <a:cubicBezTo>
                      <a:pt x="2" y="49"/>
                      <a:pt x="48" y="68"/>
                      <a:pt x="65" y="53"/>
                    </a:cubicBezTo>
                    <a:cubicBezTo>
                      <a:pt x="71" y="48"/>
                      <a:pt x="73" y="39"/>
                      <a:pt x="78" y="36"/>
                    </a:cubicBezTo>
                    <a:cubicBezTo>
                      <a:pt x="84" y="33"/>
                      <a:pt x="93" y="41"/>
                      <a:pt x="100" y="39"/>
                    </a:cubicBezTo>
                    <a:cubicBezTo>
                      <a:pt x="110" y="35"/>
                      <a:pt x="114" y="10"/>
                      <a:pt x="112" y="4"/>
                    </a:cubicBezTo>
                    <a:cubicBezTo>
                      <a:pt x="111" y="0"/>
                      <a:pt x="107" y="6"/>
                      <a:pt x="98" y="11"/>
                    </a:cubicBezTo>
                    <a:cubicBezTo>
                      <a:pt x="87" y="18"/>
                      <a:pt x="68" y="25"/>
                      <a:pt x="66" y="9"/>
                    </a:cubicBezTo>
                  </a:path>
                </a:pathLst>
              </a:cu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90" name="Freeform 1153">
                <a:extLst>
                  <a:ext uri="{FF2B5EF4-FFF2-40B4-BE49-F238E27FC236}">
                    <a16:creationId xmlns:a16="http://schemas.microsoft.com/office/drawing/2014/main" id="{70CD74A5-7C9B-4A5D-AE62-43FF68C50D9C}"/>
                  </a:ext>
                </a:extLst>
              </p:cNvPr>
              <p:cNvSpPr>
                <a:spLocks/>
              </p:cNvSpPr>
              <p:nvPr/>
            </p:nvSpPr>
            <p:spPr bwMode="auto">
              <a:xfrm>
                <a:off x="1169" y="3645"/>
                <a:ext cx="39" cy="44"/>
              </a:xfrm>
              <a:custGeom>
                <a:avLst/>
                <a:gdLst>
                  <a:gd name="T0" fmla="*/ 24 w 158"/>
                  <a:gd name="T1" fmla="*/ 11 h 187"/>
                  <a:gd name="T2" fmla="*/ 4 w 158"/>
                  <a:gd name="T3" fmla="*/ 5 h 187"/>
                  <a:gd name="T4" fmla="*/ 6 w 158"/>
                  <a:gd name="T5" fmla="*/ 24 h 187"/>
                  <a:gd name="T6" fmla="*/ 19 w 158"/>
                  <a:gd name="T7" fmla="*/ 40 h 187"/>
                  <a:gd name="T8" fmla="*/ 27 w 158"/>
                  <a:gd name="T9" fmla="*/ 27 h 187"/>
                  <a:gd name="T10" fmla="*/ 24 w 158"/>
                  <a:gd name="T11" fmla="*/ 11 h 187"/>
                  <a:gd name="T12" fmla="*/ 0 60000 65536"/>
                  <a:gd name="T13" fmla="*/ 0 60000 65536"/>
                  <a:gd name="T14" fmla="*/ 0 60000 65536"/>
                  <a:gd name="T15" fmla="*/ 0 60000 65536"/>
                  <a:gd name="T16" fmla="*/ 0 60000 65536"/>
                  <a:gd name="T17" fmla="*/ 0 60000 65536"/>
                  <a:gd name="T18" fmla="*/ 0 w 158"/>
                  <a:gd name="T19" fmla="*/ 0 h 187"/>
                  <a:gd name="T20" fmla="*/ 158 w 158"/>
                  <a:gd name="T21" fmla="*/ 187 h 187"/>
                </a:gdLst>
                <a:ahLst/>
                <a:cxnLst>
                  <a:cxn ang="T12">
                    <a:pos x="T0" y="T1"/>
                  </a:cxn>
                  <a:cxn ang="T13">
                    <a:pos x="T2" y="T3"/>
                  </a:cxn>
                  <a:cxn ang="T14">
                    <a:pos x="T4" y="T5"/>
                  </a:cxn>
                  <a:cxn ang="T15">
                    <a:pos x="T6" y="T7"/>
                  </a:cxn>
                  <a:cxn ang="T16">
                    <a:pos x="T8" y="T9"/>
                  </a:cxn>
                  <a:cxn ang="T17">
                    <a:pos x="T10" y="T11"/>
                  </a:cxn>
                </a:cxnLst>
                <a:rect l="T18" t="T19" r="T20" b="T21"/>
                <a:pathLst>
                  <a:path w="158" h="187">
                    <a:moveTo>
                      <a:pt x="96" y="47"/>
                    </a:moveTo>
                    <a:cubicBezTo>
                      <a:pt x="105" y="13"/>
                      <a:pt x="35" y="0"/>
                      <a:pt x="15" y="21"/>
                    </a:cubicBezTo>
                    <a:cubicBezTo>
                      <a:pt x="0" y="37"/>
                      <a:pt x="13" y="73"/>
                      <a:pt x="25" y="102"/>
                    </a:cubicBezTo>
                    <a:cubicBezTo>
                      <a:pt x="44" y="153"/>
                      <a:pt x="58" y="187"/>
                      <a:pt x="76" y="169"/>
                    </a:cubicBezTo>
                    <a:cubicBezTo>
                      <a:pt x="85" y="158"/>
                      <a:pt x="96" y="132"/>
                      <a:pt x="111" y="113"/>
                    </a:cubicBezTo>
                    <a:cubicBezTo>
                      <a:pt x="131" y="88"/>
                      <a:pt x="158" y="76"/>
                      <a:pt x="96" y="47"/>
                    </a:cubicBezTo>
                  </a:path>
                </a:pathLst>
              </a:custGeom>
              <a:solidFill>
                <a:srgbClr val="FFFFFF"/>
              </a:solidFill>
              <a:ln w="0">
                <a:solidFill>
                  <a:srgbClr val="000000"/>
                </a:solidFill>
                <a:round/>
                <a:headEnd/>
                <a:tailEnd/>
              </a:ln>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91" name="Freeform 1154">
                <a:extLst>
                  <a:ext uri="{FF2B5EF4-FFF2-40B4-BE49-F238E27FC236}">
                    <a16:creationId xmlns:a16="http://schemas.microsoft.com/office/drawing/2014/main" id="{C162E00A-D620-4367-87E9-5A13DB9ED6D2}"/>
                  </a:ext>
                </a:extLst>
              </p:cNvPr>
              <p:cNvSpPr>
                <a:spLocks/>
              </p:cNvSpPr>
              <p:nvPr/>
            </p:nvSpPr>
            <p:spPr bwMode="auto">
              <a:xfrm>
                <a:off x="1169" y="3645"/>
                <a:ext cx="39" cy="44"/>
              </a:xfrm>
              <a:custGeom>
                <a:avLst/>
                <a:gdLst>
                  <a:gd name="T0" fmla="*/ 24 w 39"/>
                  <a:gd name="T1" fmla="*/ 11 h 44"/>
                  <a:gd name="T2" fmla="*/ 4 w 39"/>
                  <a:gd name="T3" fmla="*/ 5 h 44"/>
                  <a:gd name="T4" fmla="*/ 6 w 39"/>
                  <a:gd name="T5" fmla="*/ 24 h 44"/>
                  <a:gd name="T6" fmla="*/ 19 w 39"/>
                  <a:gd name="T7" fmla="*/ 40 h 44"/>
                  <a:gd name="T8" fmla="*/ 28 w 39"/>
                  <a:gd name="T9" fmla="*/ 27 h 44"/>
                  <a:gd name="T10" fmla="*/ 24 w 39"/>
                  <a:gd name="T11" fmla="*/ 11 h 44"/>
                  <a:gd name="T12" fmla="*/ 0 60000 65536"/>
                  <a:gd name="T13" fmla="*/ 0 60000 65536"/>
                  <a:gd name="T14" fmla="*/ 0 60000 65536"/>
                  <a:gd name="T15" fmla="*/ 0 60000 65536"/>
                  <a:gd name="T16" fmla="*/ 0 60000 65536"/>
                  <a:gd name="T17" fmla="*/ 0 60000 65536"/>
                  <a:gd name="T18" fmla="*/ 0 w 39"/>
                  <a:gd name="T19" fmla="*/ 0 h 44"/>
                  <a:gd name="T20" fmla="*/ 39 w 39"/>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39" h="44">
                    <a:moveTo>
                      <a:pt x="24" y="11"/>
                    </a:moveTo>
                    <a:cubicBezTo>
                      <a:pt x="26" y="3"/>
                      <a:pt x="9" y="0"/>
                      <a:pt x="4" y="5"/>
                    </a:cubicBezTo>
                    <a:cubicBezTo>
                      <a:pt x="0" y="9"/>
                      <a:pt x="3" y="17"/>
                      <a:pt x="6" y="24"/>
                    </a:cubicBezTo>
                    <a:cubicBezTo>
                      <a:pt x="11" y="36"/>
                      <a:pt x="14" y="44"/>
                      <a:pt x="19" y="40"/>
                    </a:cubicBezTo>
                    <a:cubicBezTo>
                      <a:pt x="21" y="37"/>
                      <a:pt x="24" y="31"/>
                      <a:pt x="28" y="27"/>
                    </a:cubicBezTo>
                    <a:cubicBezTo>
                      <a:pt x="33" y="21"/>
                      <a:pt x="39" y="18"/>
                      <a:pt x="24" y="11"/>
                    </a:cubicBezTo>
                  </a:path>
                </a:pathLst>
              </a:cu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92" name="Freeform 1155">
                <a:extLst>
                  <a:ext uri="{FF2B5EF4-FFF2-40B4-BE49-F238E27FC236}">
                    <a16:creationId xmlns:a16="http://schemas.microsoft.com/office/drawing/2014/main" id="{E9990E48-92EA-4475-A425-0AE481621552}"/>
                  </a:ext>
                </a:extLst>
              </p:cNvPr>
              <p:cNvSpPr>
                <a:spLocks/>
              </p:cNvSpPr>
              <p:nvPr/>
            </p:nvSpPr>
            <p:spPr bwMode="auto">
              <a:xfrm>
                <a:off x="564" y="3836"/>
                <a:ext cx="112" cy="54"/>
              </a:xfrm>
              <a:custGeom>
                <a:avLst/>
                <a:gdLst>
                  <a:gd name="T0" fmla="*/ 74 w 452"/>
                  <a:gd name="T1" fmla="*/ 20 h 229"/>
                  <a:gd name="T2" fmla="*/ 31 w 452"/>
                  <a:gd name="T3" fmla="*/ 45 h 229"/>
                  <a:gd name="T4" fmla="*/ 8 w 452"/>
                  <a:gd name="T5" fmla="*/ 51 h 229"/>
                  <a:gd name="T6" fmla="*/ 22 w 452"/>
                  <a:gd name="T7" fmla="*/ 15 h 229"/>
                  <a:gd name="T8" fmla="*/ 67 w 452"/>
                  <a:gd name="T9" fmla="*/ 7 h 229"/>
                  <a:gd name="T10" fmla="*/ 107 w 452"/>
                  <a:gd name="T11" fmla="*/ 4 h 229"/>
                  <a:gd name="T12" fmla="*/ 74 w 452"/>
                  <a:gd name="T13" fmla="*/ 20 h 229"/>
                  <a:gd name="T14" fmla="*/ 0 60000 65536"/>
                  <a:gd name="T15" fmla="*/ 0 60000 65536"/>
                  <a:gd name="T16" fmla="*/ 0 60000 65536"/>
                  <a:gd name="T17" fmla="*/ 0 60000 65536"/>
                  <a:gd name="T18" fmla="*/ 0 60000 65536"/>
                  <a:gd name="T19" fmla="*/ 0 60000 65536"/>
                  <a:gd name="T20" fmla="*/ 0 60000 65536"/>
                  <a:gd name="T21" fmla="*/ 0 w 452"/>
                  <a:gd name="T22" fmla="*/ 0 h 229"/>
                  <a:gd name="T23" fmla="*/ 452 w 452"/>
                  <a:gd name="T24" fmla="*/ 229 h 2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2" h="229">
                    <a:moveTo>
                      <a:pt x="300" y="84"/>
                    </a:moveTo>
                    <a:cubicBezTo>
                      <a:pt x="170" y="61"/>
                      <a:pt x="187" y="143"/>
                      <a:pt x="127" y="190"/>
                    </a:cubicBezTo>
                    <a:cubicBezTo>
                      <a:pt x="98" y="214"/>
                      <a:pt x="50" y="229"/>
                      <a:pt x="31" y="216"/>
                    </a:cubicBezTo>
                    <a:cubicBezTo>
                      <a:pt x="0" y="195"/>
                      <a:pt x="41" y="104"/>
                      <a:pt x="87" y="63"/>
                    </a:cubicBezTo>
                    <a:cubicBezTo>
                      <a:pt x="137" y="19"/>
                      <a:pt x="192" y="35"/>
                      <a:pt x="270" y="28"/>
                    </a:cubicBezTo>
                    <a:cubicBezTo>
                      <a:pt x="335" y="22"/>
                      <a:pt x="417" y="0"/>
                      <a:pt x="432" y="18"/>
                    </a:cubicBezTo>
                    <a:cubicBezTo>
                      <a:pt x="452" y="42"/>
                      <a:pt x="346" y="142"/>
                      <a:pt x="300" y="84"/>
                    </a:cubicBezTo>
                  </a:path>
                </a:pathLst>
              </a:custGeom>
              <a:solidFill>
                <a:srgbClr val="FFFFFF"/>
              </a:solidFill>
              <a:ln w="0">
                <a:solidFill>
                  <a:srgbClr val="000000"/>
                </a:solidFill>
                <a:round/>
                <a:headEnd/>
                <a:tailEnd/>
              </a:ln>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93" name="Freeform 1156">
                <a:extLst>
                  <a:ext uri="{FF2B5EF4-FFF2-40B4-BE49-F238E27FC236}">
                    <a16:creationId xmlns:a16="http://schemas.microsoft.com/office/drawing/2014/main" id="{ADEB61EB-4E3B-431E-A6FB-60108232E7AC}"/>
                  </a:ext>
                </a:extLst>
              </p:cNvPr>
              <p:cNvSpPr>
                <a:spLocks/>
              </p:cNvSpPr>
              <p:nvPr/>
            </p:nvSpPr>
            <p:spPr bwMode="auto">
              <a:xfrm>
                <a:off x="564" y="3836"/>
                <a:ext cx="112" cy="54"/>
              </a:xfrm>
              <a:custGeom>
                <a:avLst/>
                <a:gdLst>
                  <a:gd name="T0" fmla="*/ 75 w 112"/>
                  <a:gd name="T1" fmla="*/ 20 h 54"/>
                  <a:gd name="T2" fmla="*/ 32 w 112"/>
                  <a:gd name="T3" fmla="*/ 45 h 54"/>
                  <a:gd name="T4" fmla="*/ 8 w 112"/>
                  <a:gd name="T5" fmla="*/ 51 h 54"/>
                  <a:gd name="T6" fmla="*/ 22 w 112"/>
                  <a:gd name="T7" fmla="*/ 15 h 54"/>
                  <a:gd name="T8" fmla="*/ 67 w 112"/>
                  <a:gd name="T9" fmla="*/ 7 h 54"/>
                  <a:gd name="T10" fmla="*/ 107 w 112"/>
                  <a:gd name="T11" fmla="*/ 4 h 54"/>
                  <a:gd name="T12" fmla="*/ 75 w 112"/>
                  <a:gd name="T13" fmla="*/ 20 h 54"/>
                  <a:gd name="T14" fmla="*/ 0 60000 65536"/>
                  <a:gd name="T15" fmla="*/ 0 60000 65536"/>
                  <a:gd name="T16" fmla="*/ 0 60000 65536"/>
                  <a:gd name="T17" fmla="*/ 0 60000 65536"/>
                  <a:gd name="T18" fmla="*/ 0 60000 65536"/>
                  <a:gd name="T19" fmla="*/ 0 60000 65536"/>
                  <a:gd name="T20" fmla="*/ 0 60000 65536"/>
                  <a:gd name="T21" fmla="*/ 0 w 112"/>
                  <a:gd name="T22" fmla="*/ 0 h 54"/>
                  <a:gd name="T23" fmla="*/ 112 w 112"/>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54">
                    <a:moveTo>
                      <a:pt x="75" y="20"/>
                    </a:moveTo>
                    <a:cubicBezTo>
                      <a:pt x="42" y="15"/>
                      <a:pt x="46" y="34"/>
                      <a:pt x="32" y="45"/>
                    </a:cubicBezTo>
                    <a:cubicBezTo>
                      <a:pt x="24" y="51"/>
                      <a:pt x="12" y="54"/>
                      <a:pt x="8" y="51"/>
                    </a:cubicBezTo>
                    <a:cubicBezTo>
                      <a:pt x="0" y="46"/>
                      <a:pt x="10" y="25"/>
                      <a:pt x="22" y="15"/>
                    </a:cubicBezTo>
                    <a:cubicBezTo>
                      <a:pt x="34" y="5"/>
                      <a:pt x="48" y="8"/>
                      <a:pt x="67" y="7"/>
                    </a:cubicBezTo>
                    <a:cubicBezTo>
                      <a:pt x="83" y="5"/>
                      <a:pt x="104" y="0"/>
                      <a:pt x="107" y="4"/>
                    </a:cubicBezTo>
                    <a:cubicBezTo>
                      <a:pt x="112" y="10"/>
                      <a:pt x="86" y="34"/>
                      <a:pt x="75" y="20"/>
                    </a:cubicBezTo>
                  </a:path>
                </a:pathLst>
              </a:custGeom>
              <a:noFill/>
              <a:ln w="158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94" name="Freeform 1157">
                <a:extLst>
                  <a:ext uri="{FF2B5EF4-FFF2-40B4-BE49-F238E27FC236}">
                    <a16:creationId xmlns:a16="http://schemas.microsoft.com/office/drawing/2014/main" id="{79CE2EFA-0525-45E7-9DFA-D77775064942}"/>
                  </a:ext>
                </a:extLst>
              </p:cNvPr>
              <p:cNvSpPr>
                <a:spLocks/>
              </p:cNvSpPr>
              <p:nvPr/>
            </p:nvSpPr>
            <p:spPr bwMode="auto">
              <a:xfrm>
                <a:off x="590" y="3846"/>
                <a:ext cx="21" cy="22"/>
              </a:xfrm>
              <a:custGeom>
                <a:avLst/>
                <a:gdLst>
                  <a:gd name="T0" fmla="*/ 1 w 21"/>
                  <a:gd name="T1" fmla="*/ 22 h 22"/>
                  <a:gd name="T2" fmla="*/ 3 w 21"/>
                  <a:gd name="T3" fmla="*/ 15 h 22"/>
                  <a:gd name="T4" fmla="*/ 21 w 21"/>
                  <a:gd name="T5" fmla="*/ 12 h 22"/>
                  <a:gd name="T6" fmla="*/ 0 60000 65536"/>
                  <a:gd name="T7" fmla="*/ 0 60000 65536"/>
                  <a:gd name="T8" fmla="*/ 0 60000 65536"/>
                  <a:gd name="T9" fmla="*/ 0 w 21"/>
                  <a:gd name="T10" fmla="*/ 0 h 22"/>
                  <a:gd name="T11" fmla="*/ 21 w 21"/>
                  <a:gd name="T12" fmla="*/ 22 h 22"/>
                </a:gdLst>
                <a:ahLst/>
                <a:cxnLst>
                  <a:cxn ang="T6">
                    <a:pos x="T0" y="T1"/>
                  </a:cxn>
                  <a:cxn ang="T7">
                    <a:pos x="T2" y="T3"/>
                  </a:cxn>
                  <a:cxn ang="T8">
                    <a:pos x="T4" y="T5"/>
                  </a:cxn>
                </a:cxnLst>
                <a:rect l="T9" t="T10" r="T11" b="T12"/>
                <a:pathLst>
                  <a:path w="21" h="22">
                    <a:moveTo>
                      <a:pt x="1" y="22"/>
                    </a:moveTo>
                    <a:cubicBezTo>
                      <a:pt x="2" y="0"/>
                      <a:pt x="0" y="13"/>
                      <a:pt x="3" y="15"/>
                    </a:cubicBezTo>
                    <a:cubicBezTo>
                      <a:pt x="6" y="18"/>
                      <a:pt x="15" y="4"/>
                      <a:pt x="21" y="12"/>
                    </a:cubicBezTo>
                  </a:path>
                </a:pathLst>
              </a:cu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95" name="Freeform 1158">
                <a:extLst>
                  <a:ext uri="{FF2B5EF4-FFF2-40B4-BE49-F238E27FC236}">
                    <a16:creationId xmlns:a16="http://schemas.microsoft.com/office/drawing/2014/main" id="{9F74C467-26C3-4445-95A3-337DCBB73BD9}"/>
                  </a:ext>
                </a:extLst>
              </p:cNvPr>
              <p:cNvSpPr>
                <a:spLocks/>
              </p:cNvSpPr>
              <p:nvPr/>
            </p:nvSpPr>
            <p:spPr bwMode="auto">
              <a:xfrm>
                <a:off x="1057" y="3856"/>
                <a:ext cx="38" cy="20"/>
              </a:xfrm>
              <a:custGeom>
                <a:avLst/>
                <a:gdLst>
                  <a:gd name="T0" fmla="*/ 3 w 38"/>
                  <a:gd name="T1" fmla="*/ 18 h 20"/>
                  <a:gd name="T2" fmla="*/ 5 w 38"/>
                  <a:gd name="T3" fmla="*/ 12 h 20"/>
                  <a:gd name="T4" fmla="*/ 38 w 38"/>
                  <a:gd name="T5" fmla="*/ 8 h 20"/>
                  <a:gd name="T6" fmla="*/ 0 60000 65536"/>
                  <a:gd name="T7" fmla="*/ 0 60000 65536"/>
                  <a:gd name="T8" fmla="*/ 0 60000 65536"/>
                  <a:gd name="T9" fmla="*/ 0 w 38"/>
                  <a:gd name="T10" fmla="*/ 0 h 20"/>
                  <a:gd name="T11" fmla="*/ 38 w 38"/>
                  <a:gd name="T12" fmla="*/ 20 h 20"/>
                </a:gdLst>
                <a:ahLst/>
                <a:cxnLst>
                  <a:cxn ang="T6">
                    <a:pos x="T0" y="T1"/>
                  </a:cxn>
                  <a:cxn ang="T7">
                    <a:pos x="T2" y="T3"/>
                  </a:cxn>
                  <a:cxn ang="T8">
                    <a:pos x="T4" y="T5"/>
                  </a:cxn>
                </a:cxnLst>
                <a:rect l="T9" t="T10" r="T11" b="T12"/>
                <a:pathLst>
                  <a:path w="38" h="20">
                    <a:moveTo>
                      <a:pt x="3" y="18"/>
                    </a:moveTo>
                    <a:cubicBezTo>
                      <a:pt x="0" y="0"/>
                      <a:pt x="2" y="8"/>
                      <a:pt x="5" y="12"/>
                    </a:cubicBezTo>
                    <a:cubicBezTo>
                      <a:pt x="13" y="20"/>
                      <a:pt x="26" y="5"/>
                      <a:pt x="38" y="8"/>
                    </a:cubicBezTo>
                  </a:path>
                </a:pathLst>
              </a:cu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96" name="Line 1159">
                <a:extLst>
                  <a:ext uri="{FF2B5EF4-FFF2-40B4-BE49-F238E27FC236}">
                    <a16:creationId xmlns:a16="http://schemas.microsoft.com/office/drawing/2014/main" id="{F443E4E1-653C-4D92-B85C-91BA3EA974D5}"/>
                  </a:ext>
                </a:extLst>
              </p:cNvPr>
              <p:cNvSpPr>
                <a:spLocks noChangeShapeType="1"/>
              </p:cNvSpPr>
              <p:nvPr/>
            </p:nvSpPr>
            <p:spPr bwMode="auto">
              <a:xfrm>
                <a:off x="1121" y="3864"/>
                <a:ext cx="15" cy="0"/>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97" name="Freeform 1160">
                <a:extLst>
                  <a:ext uri="{FF2B5EF4-FFF2-40B4-BE49-F238E27FC236}">
                    <a16:creationId xmlns:a16="http://schemas.microsoft.com/office/drawing/2014/main" id="{11294344-89C6-462F-B564-A3CFABB9B999}"/>
                  </a:ext>
                </a:extLst>
              </p:cNvPr>
              <p:cNvSpPr>
                <a:spLocks/>
              </p:cNvSpPr>
              <p:nvPr/>
            </p:nvSpPr>
            <p:spPr bwMode="auto">
              <a:xfrm>
                <a:off x="1080" y="3869"/>
                <a:ext cx="25" cy="15"/>
              </a:xfrm>
              <a:custGeom>
                <a:avLst/>
                <a:gdLst>
                  <a:gd name="T0" fmla="*/ 0 w 25"/>
                  <a:gd name="T1" fmla="*/ 14 h 15"/>
                  <a:gd name="T2" fmla="*/ 20 w 25"/>
                  <a:gd name="T3" fmla="*/ 0 h 15"/>
                  <a:gd name="T4" fmla="*/ 0 60000 65536"/>
                  <a:gd name="T5" fmla="*/ 0 60000 65536"/>
                  <a:gd name="T6" fmla="*/ 0 w 25"/>
                  <a:gd name="T7" fmla="*/ 0 h 15"/>
                  <a:gd name="T8" fmla="*/ 25 w 25"/>
                  <a:gd name="T9" fmla="*/ 15 h 15"/>
                </a:gdLst>
                <a:ahLst/>
                <a:cxnLst>
                  <a:cxn ang="T4">
                    <a:pos x="T0" y="T1"/>
                  </a:cxn>
                  <a:cxn ang="T5">
                    <a:pos x="T2" y="T3"/>
                  </a:cxn>
                </a:cxnLst>
                <a:rect l="T6" t="T7" r="T8" b="T9"/>
                <a:pathLst>
                  <a:path w="25" h="15">
                    <a:moveTo>
                      <a:pt x="0" y="14"/>
                    </a:moveTo>
                    <a:cubicBezTo>
                      <a:pt x="6" y="15"/>
                      <a:pt x="25" y="12"/>
                      <a:pt x="20" y="0"/>
                    </a:cubicBezTo>
                  </a:path>
                </a:pathLst>
              </a:cu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98" name="Freeform 1161">
                <a:extLst>
                  <a:ext uri="{FF2B5EF4-FFF2-40B4-BE49-F238E27FC236}">
                    <a16:creationId xmlns:a16="http://schemas.microsoft.com/office/drawing/2014/main" id="{A4BC844A-31B5-4D8D-8B93-8B7A7FBA7B15}"/>
                  </a:ext>
                </a:extLst>
              </p:cNvPr>
              <p:cNvSpPr>
                <a:spLocks/>
              </p:cNvSpPr>
              <p:nvPr/>
            </p:nvSpPr>
            <p:spPr bwMode="auto">
              <a:xfrm>
                <a:off x="1178" y="3656"/>
                <a:ext cx="19" cy="21"/>
              </a:xfrm>
              <a:custGeom>
                <a:avLst/>
                <a:gdLst>
                  <a:gd name="T0" fmla="*/ 5 w 19"/>
                  <a:gd name="T1" fmla="*/ 0 h 21"/>
                  <a:gd name="T2" fmla="*/ 10 w 19"/>
                  <a:gd name="T3" fmla="*/ 14 h 21"/>
                  <a:gd name="T4" fmla="*/ 0 60000 65536"/>
                  <a:gd name="T5" fmla="*/ 0 60000 65536"/>
                  <a:gd name="T6" fmla="*/ 0 w 19"/>
                  <a:gd name="T7" fmla="*/ 0 h 21"/>
                  <a:gd name="T8" fmla="*/ 19 w 19"/>
                  <a:gd name="T9" fmla="*/ 21 h 21"/>
                </a:gdLst>
                <a:ahLst/>
                <a:cxnLst>
                  <a:cxn ang="T4">
                    <a:pos x="T0" y="T1"/>
                  </a:cxn>
                  <a:cxn ang="T5">
                    <a:pos x="T2" y="T3"/>
                  </a:cxn>
                </a:cxnLst>
                <a:rect l="T6" t="T7" r="T8" b="T9"/>
                <a:pathLst>
                  <a:path w="19" h="21">
                    <a:moveTo>
                      <a:pt x="5" y="0"/>
                    </a:moveTo>
                    <a:cubicBezTo>
                      <a:pt x="19" y="0"/>
                      <a:pt x="0" y="21"/>
                      <a:pt x="10" y="14"/>
                    </a:cubicBezTo>
                  </a:path>
                </a:pathLst>
              </a:cu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99" name="Freeform 1162">
                <a:extLst>
                  <a:ext uri="{FF2B5EF4-FFF2-40B4-BE49-F238E27FC236}">
                    <a16:creationId xmlns:a16="http://schemas.microsoft.com/office/drawing/2014/main" id="{06F3EDB9-D6FE-4324-A51B-A0549C7FF292}"/>
                  </a:ext>
                </a:extLst>
              </p:cNvPr>
              <p:cNvSpPr>
                <a:spLocks/>
              </p:cNvSpPr>
              <p:nvPr/>
            </p:nvSpPr>
            <p:spPr bwMode="auto">
              <a:xfrm>
                <a:off x="793" y="3836"/>
                <a:ext cx="54" cy="44"/>
              </a:xfrm>
              <a:custGeom>
                <a:avLst/>
                <a:gdLst>
                  <a:gd name="T0" fmla="*/ 15 w 217"/>
                  <a:gd name="T1" fmla="*/ 33 h 190"/>
                  <a:gd name="T2" fmla="*/ 37 w 217"/>
                  <a:gd name="T3" fmla="*/ 38 h 190"/>
                  <a:gd name="T4" fmla="*/ 54 w 217"/>
                  <a:gd name="T5" fmla="*/ 17 h 190"/>
                  <a:gd name="T6" fmla="*/ 17 w 217"/>
                  <a:gd name="T7" fmla="*/ 5 h 190"/>
                  <a:gd name="T8" fmla="*/ 11 w 217"/>
                  <a:gd name="T9" fmla="*/ 17 h 190"/>
                  <a:gd name="T10" fmla="*/ 15 w 217"/>
                  <a:gd name="T11" fmla="*/ 33 h 190"/>
                  <a:gd name="T12" fmla="*/ 0 60000 65536"/>
                  <a:gd name="T13" fmla="*/ 0 60000 65536"/>
                  <a:gd name="T14" fmla="*/ 0 60000 65536"/>
                  <a:gd name="T15" fmla="*/ 0 60000 65536"/>
                  <a:gd name="T16" fmla="*/ 0 60000 65536"/>
                  <a:gd name="T17" fmla="*/ 0 60000 65536"/>
                  <a:gd name="T18" fmla="*/ 0 w 217"/>
                  <a:gd name="T19" fmla="*/ 0 h 190"/>
                  <a:gd name="T20" fmla="*/ 217 w 217"/>
                  <a:gd name="T21" fmla="*/ 190 h 190"/>
                </a:gdLst>
                <a:ahLst/>
                <a:cxnLst>
                  <a:cxn ang="T12">
                    <a:pos x="T0" y="T1"/>
                  </a:cxn>
                  <a:cxn ang="T13">
                    <a:pos x="T2" y="T3"/>
                  </a:cxn>
                  <a:cxn ang="T14">
                    <a:pos x="T4" y="T5"/>
                  </a:cxn>
                  <a:cxn ang="T15">
                    <a:pos x="T6" y="T7"/>
                  </a:cxn>
                  <a:cxn ang="T16">
                    <a:pos x="T8" y="T9"/>
                  </a:cxn>
                  <a:cxn ang="T17">
                    <a:pos x="T10" y="T11"/>
                  </a:cxn>
                </a:cxnLst>
                <a:rect l="T18" t="T19" r="T20" b="T21"/>
                <a:pathLst>
                  <a:path w="217" h="190">
                    <a:moveTo>
                      <a:pt x="61" y="141"/>
                    </a:moveTo>
                    <a:cubicBezTo>
                      <a:pt x="52" y="175"/>
                      <a:pt x="102" y="190"/>
                      <a:pt x="148" y="166"/>
                    </a:cubicBezTo>
                    <a:cubicBezTo>
                      <a:pt x="184" y="147"/>
                      <a:pt x="217" y="106"/>
                      <a:pt x="215" y="75"/>
                    </a:cubicBezTo>
                    <a:cubicBezTo>
                      <a:pt x="211" y="22"/>
                      <a:pt x="104" y="0"/>
                      <a:pt x="70" y="20"/>
                    </a:cubicBezTo>
                    <a:cubicBezTo>
                      <a:pt x="50" y="32"/>
                      <a:pt x="54" y="57"/>
                      <a:pt x="45" y="75"/>
                    </a:cubicBezTo>
                    <a:cubicBezTo>
                      <a:pt x="33" y="99"/>
                      <a:pt x="0" y="112"/>
                      <a:pt x="61" y="141"/>
                    </a:cubicBezTo>
                  </a:path>
                </a:pathLst>
              </a:custGeom>
              <a:solidFill>
                <a:srgbClr val="FFFFFF"/>
              </a:solidFill>
              <a:ln w="0">
                <a:solidFill>
                  <a:srgbClr val="000000"/>
                </a:solidFill>
                <a:round/>
                <a:headEnd/>
                <a:tailEnd/>
              </a:ln>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00" name="Freeform 1163">
                <a:extLst>
                  <a:ext uri="{FF2B5EF4-FFF2-40B4-BE49-F238E27FC236}">
                    <a16:creationId xmlns:a16="http://schemas.microsoft.com/office/drawing/2014/main" id="{551CB722-9806-4F1C-8945-C091137B361E}"/>
                  </a:ext>
                </a:extLst>
              </p:cNvPr>
              <p:cNvSpPr>
                <a:spLocks/>
              </p:cNvSpPr>
              <p:nvPr/>
            </p:nvSpPr>
            <p:spPr bwMode="auto">
              <a:xfrm>
                <a:off x="793" y="3836"/>
                <a:ext cx="54" cy="44"/>
              </a:xfrm>
              <a:custGeom>
                <a:avLst/>
                <a:gdLst>
                  <a:gd name="T0" fmla="*/ 15 w 54"/>
                  <a:gd name="T1" fmla="*/ 33 h 44"/>
                  <a:gd name="T2" fmla="*/ 37 w 54"/>
                  <a:gd name="T3" fmla="*/ 39 h 44"/>
                  <a:gd name="T4" fmla="*/ 53 w 54"/>
                  <a:gd name="T5" fmla="*/ 17 h 44"/>
                  <a:gd name="T6" fmla="*/ 17 w 54"/>
                  <a:gd name="T7" fmla="*/ 4 h 44"/>
                  <a:gd name="T8" fmla="*/ 11 w 54"/>
                  <a:gd name="T9" fmla="*/ 17 h 44"/>
                  <a:gd name="T10" fmla="*/ 15 w 54"/>
                  <a:gd name="T11" fmla="*/ 33 h 44"/>
                  <a:gd name="T12" fmla="*/ 0 60000 65536"/>
                  <a:gd name="T13" fmla="*/ 0 60000 65536"/>
                  <a:gd name="T14" fmla="*/ 0 60000 65536"/>
                  <a:gd name="T15" fmla="*/ 0 60000 65536"/>
                  <a:gd name="T16" fmla="*/ 0 60000 65536"/>
                  <a:gd name="T17" fmla="*/ 0 60000 65536"/>
                  <a:gd name="T18" fmla="*/ 0 w 54"/>
                  <a:gd name="T19" fmla="*/ 0 h 44"/>
                  <a:gd name="T20" fmla="*/ 54 w 54"/>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4" h="44">
                    <a:moveTo>
                      <a:pt x="15" y="33"/>
                    </a:moveTo>
                    <a:cubicBezTo>
                      <a:pt x="13" y="41"/>
                      <a:pt x="25" y="44"/>
                      <a:pt x="37" y="39"/>
                    </a:cubicBezTo>
                    <a:cubicBezTo>
                      <a:pt x="46" y="34"/>
                      <a:pt x="54" y="25"/>
                      <a:pt x="53" y="17"/>
                    </a:cubicBezTo>
                    <a:cubicBezTo>
                      <a:pt x="52" y="5"/>
                      <a:pt x="26" y="0"/>
                      <a:pt x="17" y="4"/>
                    </a:cubicBezTo>
                    <a:cubicBezTo>
                      <a:pt x="12" y="7"/>
                      <a:pt x="13" y="13"/>
                      <a:pt x="11" y="17"/>
                    </a:cubicBezTo>
                    <a:cubicBezTo>
                      <a:pt x="8" y="23"/>
                      <a:pt x="0" y="26"/>
                      <a:pt x="15" y="33"/>
                    </a:cubicBezTo>
                  </a:path>
                </a:pathLst>
              </a:custGeom>
              <a:noFill/>
              <a:ln w="158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01" name="Freeform 1164">
                <a:extLst>
                  <a:ext uri="{FF2B5EF4-FFF2-40B4-BE49-F238E27FC236}">
                    <a16:creationId xmlns:a16="http://schemas.microsoft.com/office/drawing/2014/main" id="{63991C09-FF4A-4437-BE3E-D79246B3E998}"/>
                  </a:ext>
                </a:extLst>
              </p:cNvPr>
              <p:cNvSpPr>
                <a:spLocks/>
              </p:cNvSpPr>
              <p:nvPr/>
            </p:nvSpPr>
            <p:spPr bwMode="auto">
              <a:xfrm>
                <a:off x="603" y="3626"/>
                <a:ext cx="39" cy="44"/>
              </a:xfrm>
              <a:custGeom>
                <a:avLst/>
                <a:gdLst>
                  <a:gd name="T0" fmla="*/ 24 w 158"/>
                  <a:gd name="T1" fmla="*/ 11 h 187"/>
                  <a:gd name="T2" fmla="*/ 4 w 158"/>
                  <a:gd name="T3" fmla="*/ 5 h 187"/>
                  <a:gd name="T4" fmla="*/ 6 w 158"/>
                  <a:gd name="T5" fmla="*/ 24 h 187"/>
                  <a:gd name="T6" fmla="*/ 19 w 158"/>
                  <a:gd name="T7" fmla="*/ 40 h 187"/>
                  <a:gd name="T8" fmla="*/ 27 w 158"/>
                  <a:gd name="T9" fmla="*/ 27 h 187"/>
                  <a:gd name="T10" fmla="*/ 24 w 158"/>
                  <a:gd name="T11" fmla="*/ 11 h 187"/>
                  <a:gd name="T12" fmla="*/ 0 60000 65536"/>
                  <a:gd name="T13" fmla="*/ 0 60000 65536"/>
                  <a:gd name="T14" fmla="*/ 0 60000 65536"/>
                  <a:gd name="T15" fmla="*/ 0 60000 65536"/>
                  <a:gd name="T16" fmla="*/ 0 60000 65536"/>
                  <a:gd name="T17" fmla="*/ 0 60000 65536"/>
                  <a:gd name="T18" fmla="*/ 0 w 158"/>
                  <a:gd name="T19" fmla="*/ 0 h 187"/>
                  <a:gd name="T20" fmla="*/ 158 w 158"/>
                  <a:gd name="T21" fmla="*/ 187 h 187"/>
                </a:gdLst>
                <a:ahLst/>
                <a:cxnLst>
                  <a:cxn ang="T12">
                    <a:pos x="T0" y="T1"/>
                  </a:cxn>
                  <a:cxn ang="T13">
                    <a:pos x="T2" y="T3"/>
                  </a:cxn>
                  <a:cxn ang="T14">
                    <a:pos x="T4" y="T5"/>
                  </a:cxn>
                  <a:cxn ang="T15">
                    <a:pos x="T6" y="T7"/>
                  </a:cxn>
                  <a:cxn ang="T16">
                    <a:pos x="T8" y="T9"/>
                  </a:cxn>
                  <a:cxn ang="T17">
                    <a:pos x="T10" y="T11"/>
                  </a:cxn>
                </a:cxnLst>
                <a:rect l="T18" t="T19" r="T20" b="T21"/>
                <a:pathLst>
                  <a:path w="158" h="187">
                    <a:moveTo>
                      <a:pt x="96" y="46"/>
                    </a:moveTo>
                    <a:cubicBezTo>
                      <a:pt x="105" y="13"/>
                      <a:pt x="35" y="0"/>
                      <a:pt x="15" y="21"/>
                    </a:cubicBezTo>
                    <a:cubicBezTo>
                      <a:pt x="0" y="37"/>
                      <a:pt x="13" y="73"/>
                      <a:pt x="25" y="102"/>
                    </a:cubicBezTo>
                    <a:cubicBezTo>
                      <a:pt x="45" y="153"/>
                      <a:pt x="58" y="187"/>
                      <a:pt x="76" y="168"/>
                    </a:cubicBezTo>
                    <a:cubicBezTo>
                      <a:pt x="85" y="158"/>
                      <a:pt x="96" y="132"/>
                      <a:pt x="111" y="113"/>
                    </a:cubicBezTo>
                    <a:cubicBezTo>
                      <a:pt x="131" y="87"/>
                      <a:pt x="158" y="76"/>
                      <a:pt x="96" y="46"/>
                    </a:cubicBezTo>
                  </a:path>
                </a:pathLst>
              </a:custGeom>
              <a:solidFill>
                <a:srgbClr val="FFFFFF"/>
              </a:solidFill>
              <a:ln w="0">
                <a:solidFill>
                  <a:srgbClr val="000000"/>
                </a:solidFill>
                <a:round/>
                <a:headEnd/>
                <a:tailEnd/>
              </a:ln>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02" name="Freeform 1165">
                <a:extLst>
                  <a:ext uri="{FF2B5EF4-FFF2-40B4-BE49-F238E27FC236}">
                    <a16:creationId xmlns:a16="http://schemas.microsoft.com/office/drawing/2014/main" id="{B015A2C8-1AC1-4455-A27E-9023B971AC1F}"/>
                  </a:ext>
                </a:extLst>
              </p:cNvPr>
              <p:cNvSpPr>
                <a:spLocks/>
              </p:cNvSpPr>
              <p:nvPr/>
            </p:nvSpPr>
            <p:spPr bwMode="auto">
              <a:xfrm>
                <a:off x="603" y="3626"/>
                <a:ext cx="39" cy="44"/>
              </a:xfrm>
              <a:custGeom>
                <a:avLst/>
                <a:gdLst>
                  <a:gd name="T0" fmla="*/ 24 w 39"/>
                  <a:gd name="T1" fmla="*/ 11 h 44"/>
                  <a:gd name="T2" fmla="*/ 3 w 39"/>
                  <a:gd name="T3" fmla="*/ 5 h 44"/>
                  <a:gd name="T4" fmla="*/ 6 w 39"/>
                  <a:gd name="T5" fmla="*/ 24 h 44"/>
                  <a:gd name="T6" fmla="*/ 19 w 39"/>
                  <a:gd name="T7" fmla="*/ 39 h 44"/>
                  <a:gd name="T8" fmla="*/ 27 w 39"/>
                  <a:gd name="T9" fmla="*/ 27 h 44"/>
                  <a:gd name="T10" fmla="*/ 24 w 39"/>
                  <a:gd name="T11" fmla="*/ 11 h 44"/>
                  <a:gd name="T12" fmla="*/ 0 60000 65536"/>
                  <a:gd name="T13" fmla="*/ 0 60000 65536"/>
                  <a:gd name="T14" fmla="*/ 0 60000 65536"/>
                  <a:gd name="T15" fmla="*/ 0 60000 65536"/>
                  <a:gd name="T16" fmla="*/ 0 60000 65536"/>
                  <a:gd name="T17" fmla="*/ 0 60000 65536"/>
                  <a:gd name="T18" fmla="*/ 0 w 39"/>
                  <a:gd name="T19" fmla="*/ 0 h 44"/>
                  <a:gd name="T20" fmla="*/ 39 w 39"/>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39" h="44">
                    <a:moveTo>
                      <a:pt x="24" y="11"/>
                    </a:moveTo>
                    <a:cubicBezTo>
                      <a:pt x="26" y="3"/>
                      <a:pt x="8" y="0"/>
                      <a:pt x="3" y="5"/>
                    </a:cubicBezTo>
                    <a:cubicBezTo>
                      <a:pt x="0" y="9"/>
                      <a:pt x="3" y="17"/>
                      <a:pt x="6" y="24"/>
                    </a:cubicBezTo>
                    <a:cubicBezTo>
                      <a:pt x="11" y="36"/>
                      <a:pt x="14" y="44"/>
                      <a:pt x="19" y="39"/>
                    </a:cubicBezTo>
                    <a:cubicBezTo>
                      <a:pt x="21" y="37"/>
                      <a:pt x="24" y="31"/>
                      <a:pt x="27" y="27"/>
                    </a:cubicBezTo>
                    <a:cubicBezTo>
                      <a:pt x="32" y="20"/>
                      <a:pt x="39" y="18"/>
                      <a:pt x="24" y="11"/>
                    </a:cubicBezTo>
                  </a:path>
                </a:pathLst>
              </a:cu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03" name="Freeform 1166">
                <a:extLst>
                  <a:ext uri="{FF2B5EF4-FFF2-40B4-BE49-F238E27FC236}">
                    <a16:creationId xmlns:a16="http://schemas.microsoft.com/office/drawing/2014/main" id="{63AEDAA9-94C7-4D47-8C4C-7EEFE236EAC4}"/>
                  </a:ext>
                </a:extLst>
              </p:cNvPr>
              <p:cNvSpPr>
                <a:spLocks/>
              </p:cNvSpPr>
              <p:nvPr/>
            </p:nvSpPr>
            <p:spPr bwMode="auto">
              <a:xfrm>
                <a:off x="611" y="3637"/>
                <a:ext cx="20" cy="20"/>
              </a:xfrm>
              <a:custGeom>
                <a:avLst/>
                <a:gdLst>
                  <a:gd name="T0" fmla="*/ 5 w 20"/>
                  <a:gd name="T1" fmla="*/ 0 h 20"/>
                  <a:gd name="T2" fmla="*/ 11 w 20"/>
                  <a:gd name="T3" fmla="*/ 14 h 20"/>
                  <a:gd name="T4" fmla="*/ 0 60000 65536"/>
                  <a:gd name="T5" fmla="*/ 0 60000 65536"/>
                  <a:gd name="T6" fmla="*/ 0 w 20"/>
                  <a:gd name="T7" fmla="*/ 0 h 20"/>
                  <a:gd name="T8" fmla="*/ 20 w 20"/>
                  <a:gd name="T9" fmla="*/ 20 h 20"/>
                </a:gdLst>
                <a:ahLst/>
                <a:cxnLst>
                  <a:cxn ang="T4">
                    <a:pos x="T0" y="T1"/>
                  </a:cxn>
                  <a:cxn ang="T5">
                    <a:pos x="T2" y="T3"/>
                  </a:cxn>
                </a:cxnLst>
                <a:rect l="T6" t="T7" r="T8" b="T9"/>
                <a:pathLst>
                  <a:path w="20" h="20">
                    <a:moveTo>
                      <a:pt x="5" y="0"/>
                    </a:moveTo>
                    <a:cubicBezTo>
                      <a:pt x="20" y="0"/>
                      <a:pt x="0" y="20"/>
                      <a:pt x="11" y="14"/>
                    </a:cubicBezTo>
                  </a:path>
                </a:pathLst>
              </a:cu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04" name="Freeform 1167">
                <a:extLst>
                  <a:ext uri="{FF2B5EF4-FFF2-40B4-BE49-F238E27FC236}">
                    <a16:creationId xmlns:a16="http://schemas.microsoft.com/office/drawing/2014/main" id="{2320CF43-DE03-49B4-862F-CA064FA8135B}"/>
                  </a:ext>
                </a:extLst>
              </p:cNvPr>
              <p:cNvSpPr>
                <a:spLocks/>
              </p:cNvSpPr>
              <p:nvPr/>
            </p:nvSpPr>
            <p:spPr bwMode="auto">
              <a:xfrm>
                <a:off x="2016" y="3820"/>
                <a:ext cx="33" cy="28"/>
              </a:xfrm>
              <a:custGeom>
                <a:avLst/>
                <a:gdLst>
                  <a:gd name="T0" fmla="*/ 0 w 33"/>
                  <a:gd name="T1" fmla="*/ 0 h 28"/>
                  <a:gd name="T2" fmla="*/ 0 w 33"/>
                  <a:gd name="T3" fmla="*/ 28 h 28"/>
                  <a:gd name="T4" fmla="*/ 0 60000 65536"/>
                  <a:gd name="T5" fmla="*/ 0 60000 65536"/>
                  <a:gd name="T6" fmla="*/ 0 w 33"/>
                  <a:gd name="T7" fmla="*/ 0 h 28"/>
                  <a:gd name="T8" fmla="*/ 33 w 33"/>
                  <a:gd name="T9" fmla="*/ 28 h 28"/>
                </a:gdLst>
                <a:ahLst/>
                <a:cxnLst>
                  <a:cxn ang="T4">
                    <a:pos x="T0" y="T1"/>
                  </a:cxn>
                  <a:cxn ang="T5">
                    <a:pos x="T2" y="T3"/>
                  </a:cxn>
                </a:cxnLst>
                <a:rect l="T6" t="T7" r="T8" b="T9"/>
                <a:pathLst>
                  <a:path w="33" h="28">
                    <a:moveTo>
                      <a:pt x="0" y="0"/>
                    </a:moveTo>
                    <a:cubicBezTo>
                      <a:pt x="33" y="9"/>
                      <a:pt x="0" y="17"/>
                      <a:pt x="0" y="28"/>
                    </a:cubicBezTo>
                  </a:path>
                </a:pathLst>
              </a:cu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05" name="Freeform 1168">
                <a:extLst>
                  <a:ext uri="{FF2B5EF4-FFF2-40B4-BE49-F238E27FC236}">
                    <a16:creationId xmlns:a16="http://schemas.microsoft.com/office/drawing/2014/main" id="{2B99437B-08C8-474D-B9DC-1B37B0540F5A}"/>
                  </a:ext>
                </a:extLst>
              </p:cNvPr>
              <p:cNvSpPr>
                <a:spLocks/>
              </p:cNvSpPr>
              <p:nvPr/>
            </p:nvSpPr>
            <p:spPr bwMode="auto">
              <a:xfrm>
                <a:off x="1854" y="3768"/>
                <a:ext cx="61" cy="63"/>
              </a:xfrm>
              <a:custGeom>
                <a:avLst/>
                <a:gdLst>
                  <a:gd name="T0" fmla="*/ 0 w 61"/>
                  <a:gd name="T1" fmla="*/ 13 h 63"/>
                  <a:gd name="T2" fmla="*/ 61 w 61"/>
                  <a:gd name="T3" fmla="*/ 42 h 63"/>
                  <a:gd name="T4" fmla="*/ 0 60000 65536"/>
                  <a:gd name="T5" fmla="*/ 0 60000 65536"/>
                  <a:gd name="T6" fmla="*/ 0 w 61"/>
                  <a:gd name="T7" fmla="*/ 0 h 63"/>
                  <a:gd name="T8" fmla="*/ 61 w 61"/>
                  <a:gd name="T9" fmla="*/ 63 h 63"/>
                </a:gdLst>
                <a:ahLst/>
                <a:cxnLst>
                  <a:cxn ang="T4">
                    <a:pos x="T0" y="T1"/>
                  </a:cxn>
                  <a:cxn ang="T5">
                    <a:pos x="T2" y="T3"/>
                  </a:cxn>
                </a:cxnLst>
                <a:rect l="T6" t="T7" r="T8" b="T9"/>
                <a:pathLst>
                  <a:path w="61" h="63">
                    <a:moveTo>
                      <a:pt x="0" y="13"/>
                    </a:moveTo>
                    <a:cubicBezTo>
                      <a:pt x="45" y="0"/>
                      <a:pt x="8" y="63"/>
                      <a:pt x="61" y="42"/>
                    </a:cubicBezTo>
                  </a:path>
                </a:pathLst>
              </a:cu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06" name="Freeform 1169">
                <a:extLst>
                  <a:ext uri="{FF2B5EF4-FFF2-40B4-BE49-F238E27FC236}">
                    <a16:creationId xmlns:a16="http://schemas.microsoft.com/office/drawing/2014/main" id="{679AC724-7107-4BEC-B8E3-F4C408566C9F}"/>
                  </a:ext>
                </a:extLst>
              </p:cNvPr>
              <p:cNvSpPr>
                <a:spLocks/>
              </p:cNvSpPr>
              <p:nvPr/>
            </p:nvSpPr>
            <p:spPr bwMode="auto">
              <a:xfrm>
                <a:off x="1854" y="3854"/>
                <a:ext cx="61" cy="17"/>
              </a:xfrm>
              <a:custGeom>
                <a:avLst/>
                <a:gdLst>
                  <a:gd name="T0" fmla="*/ 0 w 61"/>
                  <a:gd name="T1" fmla="*/ 4 h 17"/>
                  <a:gd name="T2" fmla="*/ 23 w 61"/>
                  <a:gd name="T3" fmla="*/ 12 h 17"/>
                  <a:gd name="T4" fmla="*/ 61 w 61"/>
                  <a:gd name="T5" fmla="*/ 4 h 17"/>
                  <a:gd name="T6" fmla="*/ 0 60000 65536"/>
                  <a:gd name="T7" fmla="*/ 0 60000 65536"/>
                  <a:gd name="T8" fmla="*/ 0 60000 65536"/>
                  <a:gd name="T9" fmla="*/ 0 w 61"/>
                  <a:gd name="T10" fmla="*/ 0 h 17"/>
                  <a:gd name="T11" fmla="*/ 61 w 61"/>
                  <a:gd name="T12" fmla="*/ 17 h 17"/>
                </a:gdLst>
                <a:ahLst/>
                <a:cxnLst>
                  <a:cxn ang="T6">
                    <a:pos x="T0" y="T1"/>
                  </a:cxn>
                  <a:cxn ang="T7">
                    <a:pos x="T2" y="T3"/>
                  </a:cxn>
                  <a:cxn ang="T8">
                    <a:pos x="T4" y="T5"/>
                  </a:cxn>
                </a:cxnLst>
                <a:rect l="T9" t="T10" r="T11" b="T12"/>
                <a:pathLst>
                  <a:path w="61" h="17">
                    <a:moveTo>
                      <a:pt x="0" y="4"/>
                    </a:moveTo>
                    <a:cubicBezTo>
                      <a:pt x="1" y="17"/>
                      <a:pt x="13" y="16"/>
                      <a:pt x="23" y="12"/>
                    </a:cubicBezTo>
                    <a:cubicBezTo>
                      <a:pt x="35" y="8"/>
                      <a:pt x="44" y="0"/>
                      <a:pt x="61" y="4"/>
                    </a:cubicBezTo>
                  </a:path>
                </a:pathLst>
              </a:cu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07" name="Freeform 1170">
                <a:extLst>
                  <a:ext uri="{FF2B5EF4-FFF2-40B4-BE49-F238E27FC236}">
                    <a16:creationId xmlns:a16="http://schemas.microsoft.com/office/drawing/2014/main" id="{8D26D657-BC8B-4CD3-8620-77A5F4A3E160}"/>
                  </a:ext>
                </a:extLst>
              </p:cNvPr>
              <p:cNvSpPr>
                <a:spLocks/>
              </p:cNvSpPr>
              <p:nvPr/>
            </p:nvSpPr>
            <p:spPr bwMode="auto">
              <a:xfrm>
                <a:off x="1955" y="3743"/>
                <a:ext cx="22" cy="29"/>
              </a:xfrm>
              <a:custGeom>
                <a:avLst/>
                <a:gdLst>
                  <a:gd name="T0" fmla="*/ 0 w 22"/>
                  <a:gd name="T1" fmla="*/ 0 h 29"/>
                  <a:gd name="T2" fmla="*/ 20 w 22"/>
                  <a:gd name="T3" fmla="*/ 29 h 29"/>
                  <a:gd name="T4" fmla="*/ 0 60000 65536"/>
                  <a:gd name="T5" fmla="*/ 0 60000 65536"/>
                  <a:gd name="T6" fmla="*/ 0 w 22"/>
                  <a:gd name="T7" fmla="*/ 0 h 29"/>
                  <a:gd name="T8" fmla="*/ 22 w 22"/>
                  <a:gd name="T9" fmla="*/ 29 h 29"/>
                </a:gdLst>
                <a:ahLst/>
                <a:cxnLst>
                  <a:cxn ang="T4">
                    <a:pos x="T0" y="T1"/>
                  </a:cxn>
                  <a:cxn ang="T5">
                    <a:pos x="T2" y="T3"/>
                  </a:cxn>
                </a:cxnLst>
                <a:rect l="T6" t="T7" r="T8" b="T9"/>
                <a:pathLst>
                  <a:path w="22" h="29">
                    <a:moveTo>
                      <a:pt x="0" y="0"/>
                    </a:moveTo>
                    <a:cubicBezTo>
                      <a:pt x="22" y="0"/>
                      <a:pt x="9" y="23"/>
                      <a:pt x="20" y="29"/>
                    </a:cubicBezTo>
                  </a:path>
                </a:pathLst>
              </a:cu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08" name="Freeform 1171">
                <a:extLst>
                  <a:ext uri="{FF2B5EF4-FFF2-40B4-BE49-F238E27FC236}">
                    <a16:creationId xmlns:a16="http://schemas.microsoft.com/office/drawing/2014/main" id="{CD5E606A-C5DC-465F-8378-397E05DE776A}"/>
                  </a:ext>
                </a:extLst>
              </p:cNvPr>
              <p:cNvSpPr>
                <a:spLocks/>
              </p:cNvSpPr>
              <p:nvPr/>
            </p:nvSpPr>
            <p:spPr bwMode="auto">
              <a:xfrm>
                <a:off x="1632" y="3813"/>
                <a:ext cx="121" cy="60"/>
              </a:xfrm>
              <a:custGeom>
                <a:avLst/>
                <a:gdLst>
                  <a:gd name="T0" fmla="*/ 0 w 121"/>
                  <a:gd name="T1" fmla="*/ 26 h 60"/>
                  <a:gd name="T2" fmla="*/ 65 w 121"/>
                  <a:gd name="T3" fmla="*/ 56 h 60"/>
                  <a:gd name="T4" fmla="*/ 98 w 121"/>
                  <a:gd name="T5" fmla="*/ 55 h 60"/>
                  <a:gd name="T6" fmla="*/ 121 w 121"/>
                  <a:gd name="T7" fmla="*/ 45 h 60"/>
                  <a:gd name="T8" fmla="*/ 0 60000 65536"/>
                  <a:gd name="T9" fmla="*/ 0 60000 65536"/>
                  <a:gd name="T10" fmla="*/ 0 60000 65536"/>
                  <a:gd name="T11" fmla="*/ 0 60000 65536"/>
                  <a:gd name="T12" fmla="*/ 0 w 121"/>
                  <a:gd name="T13" fmla="*/ 0 h 60"/>
                  <a:gd name="T14" fmla="*/ 121 w 121"/>
                  <a:gd name="T15" fmla="*/ 60 h 60"/>
                </a:gdLst>
                <a:ahLst/>
                <a:cxnLst>
                  <a:cxn ang="T8">
                    <a:pos x="T0" y="T1"/>
                  </a:cxn>
                  <a:cxn ang="T9">
                    <a:pos x="T2" y="T3"/>
                  </a:cxn>
                  <a:cxn ang="T10">
                    <a:pos x="T4" y="T5"/>
                  </a:cxn>
                  <a:cxn ang="T11">
                    <a:pos x="T6" y="T7"/>
                  </a:cxn>
                </a:cxnLst>
                <a:rect l="T12" t="T13" r="T14" b="T15"/>
                <a:pathLst>
                  <a:path w="121" h="60">
                    <a:moveTo>
                      <a:pt x="0" y="26"/>
                    </a:moveTo>
                    <a:cubicBezTo>
                      <a:pt x="35" y="0"/>
                      <a:pt x="39" y="45"/>
                      <a:pt x="65" y="56"/>
                    </a:cubicBezTo>
                    <a:cubicBezTo>
                      <a:pt x="75" y="60"/>
                      <a:pt x="89" y="59"/>
                      <a:pt x="98" y="55"/>
                    </a:cubicBezTo>
                    <a:cubicBezTo>
                      <a:pt x="104" y="52"/>
                      <a:pt x="108" y="48"/>
                      <a:pt x="121" y="45"/>
                    </a:cubicBezTo>
                  </a:path>
                </a:pathLst>
              </a:cu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09" name="Freeform 1172">
                <a:extLst>
                  <a:ext uri="{FF2B5EF4-FFF2-40B4-BE49-F238E27FC236}">
                    <a16:creationId xmlns:a16="http://schemas.microsoft.com/office/drawing/2014/main" id="{162C7B4A-5BB7-4CB7-A0CE-71AB6D33F26F}"/>
                  </a:ext>
                </a:extLst>
              </p:cNvPr>
              <p:cNvSpPr>
                <a:spLocks/>
              </p:cNvSpPr>
              <p:nvPr/>
            </p:nvSpPr>
            <p:spPr bwMode="auto">
              <a:xfrm>
                <a:off x="1783" y="3804"/>
                <a:ext cx="61" cy="6"/>
              </a:xfrm>
              <a:custGeom>
                <a:avLst/>
                <a:gdLst>
                  <a:gd name="T0" fmla="*/ 0 w 61"/>
                  <a:gd name="T1" fmla="*/ 6 h 6"/>
                  <a:gd name="T2" fmla="*/ 61 w 61"/>
                  <a:gd name="T3" fmla="*/ 6 h 6"/>
                  <a:gd name="T4" fmla="*/ 0 60000 65536"/>
                  <a:gd name="T5" fmla="*/ 0 60000 65536"/>
                  <a:gd name="T6" fmla="*/ 0 w 61"/>
                  <a:gd name="T7" fmla="*/ 0 h 6"/>
                  <a:gd name="T8" fmla="*/ 61 w 61"/>
                  <a:gd name="T9" fmla="*/ 6 h 6"/>
                </a:gdLst>
                <a:ahLst/>
                <a:cxnLst>
                  <a:cxn ang="T4">
                    <a:pos x="T0" y="T1"/>
                  </a:cxn>
                  <a:cxn ang="T5">
                    <a:pos x="T2" y="T3"/>
                  </a:cxn>
                </a:cxnLst>
                <a:rect l="T6" t="T7" r="T8" b="T9"/>
                <a:pathLst>
                  <a:path w="61" h="6">
                    <a:moveTo>
                      <a:pt x="0" y="6"/>
                    </a:moveTo>
                    <a:cubicBezTo>
                      <a:pt x="19" y="0"/>
                      <a:pt x="40" y="0"/>
                      <a:pt x="61" y="6"/>
                    </a:cubicBezTo>
                  </a:path>
                </a:pathLst>
              </a:cu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10" name="Freeform 1173">
                <a:extLst>
                  <a:ext uri="{FF2B5EF4-FFF2-40B4-BE49-F238E27FC236}">
                    <a16:creationId xmlns:a16="http://schemas.microsoft.com/office/drawing/2014/main" id="{05E022AC-E4F3-4FB5-ACD9-0E97465D244A}"/>
                  </a:ext>
                </a:extLst>
              </p:cNvPr>
              <p:cNvSpPr>
                <a:spLocks/>
              </p:cNvSpPr>
              <p:nvPr/>
            </p:nvSpPr>
            <p:spPr bwMode="auto">
              <a:xfrm>
                <a:off x="1743" y="3829"/>
                <a:ext cx="61" cy="41"/>
              </a:xfrm>
              <a:custGeom>
                <a:avLst/>
                <a:gdLst>
                  <a:gd name="T0" fmla="*/ 0 w 61"/>
                  <a:gd name="T1" fmla="*/ 10 h 41"/>
                  <a:gd name="T2" fmla="*/ 25 w 61"/>
                  <a:gd name="T3" fmla="*/ 4 h 41"/>
                  <a:gd name="T4" fmla="*/ 61 w 61"/>
                  <a:gd name="T5" fmla="*/ 19 h 41"/>
                  <a:gd name="T6" fmla="*/ 0 60000 65536"/>
                  <a:gd name="T7" fmla="*/ 0 60000 65536"/>
                  <a:gd name="T8" fmla="*/ 0 60000 65536"/>
                  <a:gd name="T9" fmla="*/ 0 w 61"/>
                  <a:gd name="T10" fmla="*/ 0 h 41"/>
                  <a:gd name="T11" fmla="*/ 61 w 61"/>
                  <a:gd name="T12" fmla="*/ 41 h 41"/>
                </a:gdLst>
                <a:ahLst/>
                <a:cxnLst>
                  <a:cxn ang="T6">
                    <a:pos x="T0" y="T1"/>
                  </a:cxn>
                  <a:cxn ang="T7">
                    <a:pos x="T2" y="T3"/>
                  </a:cxn>
                  <a:cxn ang="T8">
                    <a:pos x="T4" y="T5"/>
                  </a:cxn>
                </a:cxnLst>
                <a:rect l="T9" t="T10" r="T11" b="T12"/>
                <a:pathLst>
                  <a:path w="61" h="41">
                    <a:moveTo>
                      <a:pt x="0" y="10"/>
                    </a:moveTo>
                    <a:cubicBezTo>
                      <a:pt x="14" y="30"/>
                      <a:pt x="20" y="7"/>
                      <a:pt x="25" y="4"/>
                    </a:cubicBezTo>
                    <a:cubicBezTo>
                      <a:pt x="33" y="0"/>
                      <a:pt x="40" y="41"/>
                      <a:pt x="61" y="19"/>
                    </a:cubicBezTo>
                  </a:path>
                </a:pathLst>
              </a:cu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11" name="Freeform 1174">
                <a:extLst>
                  <a:ext uri="{FF2B5EF4-FFF2-40B4-BE49-F238E27FC236}">
                    <a16:creationId xmlns:a16="http://schemas.microsoft.com/office/drawing/2014/main" id="{4D889964-6110-486E-9507-8D47282EA76E}"/>
                  </a:ext>
                </a:extLst>
              </p:cNvPr>
              <p:cNvSpPr>
                <a:spLocks/>
              </p:cNvSpPr>
              <p:nvPr/>
            </p:nvSpPr>
            <p:spPr bwMode="auto">
              <a:xfrm>
                <a:off x="1652" y="3791"/>
                <a:ext cx="40" cy="29"/>
              </a:xfrm>
              <a:custGeom>
                <a:avLst/>
                <a:gdLst>
                  <a:gd name="T0" fmla="*/ 0 w 40"/>
                  <a:gd name="T1" fmla="*/ 0 h 29"/>
                  <a:gd name="T2" fmla="*/ 40 w 40"/>
                  <a:gd name="T3" fmla="*/ 29 h 29"/>
                  <a:gd name="T4" fmla="*/ 0 60000 65536"/>
                  <a:gd name="T5" fmla="*/ 0 60000 65536"/>
                  <a:gd name="T6" fmla="*/ 0 w 40"/>
                  <a:gd name="T7" fmla="*/ 0 h 29"/>
                  <a:gd name="T8" fmla="*/ 40 w 40"/>
                  <a:gd name="T9" fmla="*/ 29 h 29"/>
                </a:gdLst>
                <a:ahLst/>
                <a:cxnLst>
                  <a:cxn ang="T4">
                    <a:pos x="T0" y="T1"/>
                  </a:cxn>
                  <a:cxn ang="T5">
                    <a:pos x="T2" y="T3"/>
                  </a:cxn>
                </a:cxnLst>
                <a:rect l="T6" t="T7" r="T8" b="T9"/>
                <a:pathLst>
                  <a:path w="40" h="29">
                    <a:moveTo>
                      <a:pt x="0" y="0"/>
                    </a:moveTo>
                    <a:cubicBezTo>
                      <a:pt x="5" y="13"/>
                      <a:pt x="26" y="24"/>
                      <a:pt x="40" y="29"/>
                    </a:cubicBezTo>
                  </a:path>
                </a:pathLst>
              </a:cu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12" name="Freeform 1175">
                <a:extLst>
                  <a:ext uri="{FF2B5EF4-FFF2-40B4-BE49-F238E27FC236}">
                    <a16:creationId xmlns:a16="http://schemas.microsoft.com/office/drawing/2014/main" id="{2024AA49-8963-46BE-9285-03845D2873AE}"/>
                  </a:ext>
                </a:extLst>
              </p:cNvPr>
              <p:cNvSpPr>
                <a:spLocks/>
              </p:cNvSpPr>
              <p:nvPr/>
            </p:nvSpPr>
            <p:spPr bwMode="auto">
              <a:xfrm>
                <a:off x="1712" y="3810"/>
                <a:ext cx="61" cy="43"/>
              </a:xfrm>
              <a:custGeom>
                <a:avLst/>
                <a:gdLst>
                  <a:gd name="T0" fmla="*/ 0 w 61"/>
                  <a:gd name="T1" fmla="*/ 29 h 43"/>
                  <a:gd name="T2" fmla="*/ 61 w 61"/>
                  <a:gd name="T3" fmla="*/ 0 h 43"/>
                  <a:gd name="T4" fmla="*/ 0 60000 65536"/>
                  <a:gd name="T5" fmla="*/ 0 60000 65536"/>
                  <a:gd name="T6" fmla="*/ 0 w 61"/>
                  <a:gd name="T7" fmla="*/ 0 h 43"/>
                  <a:gd name="T8" fmla="*/ 61 w 61"/>
                  <a:gd name="T9" fmla="*/ 43 h 43"/>
                </a:gdLst>
                <a:ahLst/>
                <a:cxnLst>
                  <a:cxn ang="T4">
                    <a:pos x="T0" y="T1"/>
                  </a:cxn>
                  <a:cxn ang="T5">
                    <a:pos x="T2" y="T3"/>
                  </a:cxn>
                </a:cxnLst>
                <a:rect l="T6" t="T7" r="T8" b="T9"/>
                <a:pathLst>
                  <a:path w="61" h="43">
                    <a:moveTo>
                      <a:pt x="0" y="29"/>
                    </a:moveTo>
                    <a:cubicBezTo>
                      <a:pt x="34" y="43"/>
                      <a:pt x="31" y="0"/>
                      <a:pt x="61" y="0"/>
                    </a:cubicBezTo>
                  </a:path>
                </a:pathLst>
              </a:cu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13" name="Freeform 1176">
                <a:extLst>
                  <a:ext uri="{FF2B5EF4-FFF2-40B4-BE49-F238E27FC236}">
                    <a16:creationId xmlns:a16="http://schemas.microsoft.com/office/drawing/2014/main" id="{CC7D4B32-5018-4892-BA43-188CD55F7FD1}"/>
                  </a:ext>
                </a:extLst>
              </p:cNvPr>
              <p:cNvSpPr>
                <a:spLocks/>
              </p:cNvSpPr>
              <p:nvPr/>
            </p:nvSpPr>
            <p:spPr bwMode="auto">
              <a:xfrm>
                <a:off x="1429" y="3808"/>
                <a:ext cx="132" cy="56"/>
              </a:xfrm>
              <a:custGeom>
                <a:avLst/>
                <a:gdLst>
                  <a:gd name="T0" fmla="*/ 0 w 132"/>
                  <a:gd name="T1" fmla="*/ 12 h 56"/>
                  <a:gd name="T2" fmla="*/ 81 w 132"/>
                  <a:gd name="T3" fmla="*/ 14 h 56"/>
                  <a:gd name="T4" fmla="*/ 105 w 132"/>
                  <a:gd name="T5" fmla="*/ 48 h 56"/>
                  <a:gd name="T6" fmla="*/ 132 w 132"/>
                  <a:gd name="T7" fmla="*/ 50 h 56"/>
                  <a:gd name="T8" fmla="*/ 0 60000 65536"/>
                  <a:gd name="T9" fmla="*/ 0 60000 65536"/>
                  <a:gd name="T10" fmla="*/ 0 60000 65536"/>
                  <a:gd name="T11" fmla="*/ 0 60000 65536"/>
                  <a:gd name="T12" fmla="*/ 0 w 132"/>
                  <a:gd name="T13" fmla="*/ 0 h 56"/>
                  <a:gd name="T14" fmla="*/ 132 w 132"/>
                  <a:gd name="T15" fmla="*/ 56 h 56"/>
                </a:gdLst>
                <a:ahLst/>
                <a:cxnLst>
                  <a:cxn ang="T8">
                    <a:pos x="T0" y="T1"/>
                  </a:cxn>
                  <a:cxn ang="T9">
                    <a:pos x="T2" y="T3"/>
                  </a:cxn>
                  <a:cxn ang="T10">
                    <a:pos x="T4" y="T5"/>
                  </a:cxn>
                  <a:cxn ang="T11">
                    <a:pos x="T6" y="T7"/>
                  </a:cxn>
                </a:cxnLst>
                <a:rect l="T12" t="T13" r="T14" b="T15"/>
                <a:pathLst>
                  <a:path w="132" h="56">
                    <a:moveTo>
                      <a:pt x="0" y="12"/>
                    </a:moveTo>
                    <a:cubicBezTo>
                      <a:pt x="22" y="16"/>
                      <a:pt x="64" y="0"/>
                      <a:pt x="81" y="14"/>
                    </a:cubicBezTo>
                    <a:cubicBezTo>
                      <a:pt x="91" y="22"/>
                      <a:pt x="92" y="38"/>
                      <a:pt x="105" y="48"/>
                    </a:cubicBezTo>
                    <a:cubicBezTo>
                      <a:pt x="113" y="53"/>
                      <a:pt x="124" y="56"/>
                      <a:pt x="132" y="50"/>
                    </a:cubicBezTo>
                  </a:path>
                </a:pathLst>
              </a:cu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14" name="Freeform 1177">
                <a:extLst>
                  <a:ext uri="{FF2B5EF4-FFF2-40B4-BE49-F238E27FC236}">
                    <a16:creationId xmlns:a16="http://schemas.microsoft.com/office/drawing/2014/main" id="{FAA8E580-1AEB-4B8C-A5C9-29261C956963}"/>
                  </a:ext>
                </a:extLst>
              </p:cNvPr>
              <p:cNvSpPr>
                <a:spLocks/>
              </p:cNvSpPr>
              <p:nvPr/>
            </p:nvSpPr>
            <p:spPr bwMode="auto">
              <a:xfrm>
                <a:off x="1587" y="3806"/>
                <a:ext cx="45" cy="23"/>
              </a:xfrm>
              <a:custGeom>
                <a:avLst/>
                <a:gdLst>
                  <a:gd name="T0" fmla="*/ 4 w 45"/>
                  <a:gd name="T1" fmla="*/ 23 h 23"/>
                  <a:gd name="T2" fmla="*/ 45 w 45"/>
                  <a:gd name="T3" fmla="*/ 4 h 23"/>
                  <a:gd name="T4" fmla="*/ 0 60000 65536"/>
                  <a:gd name="T5" fmla="*/ 0 60000 65536"/>
                  <a:gd name="T6" fmla="*/ 0 w 45"/>
                  <a:gd name="T7" fmla="*/ 0 h 23"/>
                  <a:gd name="T8" fmla="*/ 45 w 45"/>
                  <a:gd name="T9" fmla="*/ 23 h 23"/>
                </a:gdLst>
                <a:ahLst/>
                <a:cxnLst>
                  <a:cxn ang="T4">
                    <a:pos x="T0" y="T1"/>
                  </a:cxn>
                  <a:cxn ang="T5">
                    <a:pos x="T2" y="T3"/>
                  </a:cxn>
                </a:cxnLst>
                <a:rect l="T6" t="T7" r="T8" b="T9"/>
                <a:pathLst>
                  <a:path w="45" h="23">
                    <a:moveTo>
                      <a:pt x="4" y="23"/>
                    </a:moveTo>
                    <a:cubicBezTo>
                      <a:pt x="0" y="0"/>
                      <a:pt x="33" y="12"/>
                      <a:pt x="45" y="4"/>
                    </a:cubicBezTo>
                  </a:path>
                </a:pathLst>
              </a:cu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15" name="Freeform 1178">
                <a:extLst>
                  <a:ext uri="{FF2B5EF4-FFF2-40B4-BE49-F238E27FC236}">
                    <a16:creationId xmlns:a16="http://schemas.microsoft.com/office/drawing/2014/main" id="{7374C8A3-00E1-4332-8B8F-40166B12C154}"/>
                  </a:ext>
                </a:extLst>
              </p:cNvPr>
              <p:cNvSpPr>
                <a:spLocks/>
              </p:cNvSpPr>
              <p:nvPr/>
            </p:nvSpPr>
            <p:spPr bwMode="auto">
              <a:xfrm>
                <a:off x="1419" y="3761"/>
                <a:ext cx="57" cy="26"/>
              </a:xfrm>
              <a:custGeom>
                <a:avLst/>
                <a:gdLst>
                  <a:gd name="T0" fmla="*/ 0 w 57"/>
                  <a:gd name="T1" fmla="*/ 1 h 26"/>
                  <a:gd name="T2" fmla="*/ 45 w 57"/>
                  <a:gd name="T3" fmla="*/ 24 h 26"/>
                  <a:gd name="T4" fmla="*/ 51 w 57"/>
                  <a:gd name="T5" fmla="*/ 20 h 26"/>
                  <a:gd name="T6" fmla="*/ 0 60000 65536"/>
                  <a:gd name="T7" fmla="*/ 0 60000 65536"/>
                  <a:gd name="T8" fmla="*/ 0 60000 65536"/>
                  <a:gd name="T9" fmla="*/ 0 w 57"/>
                  <a:gd name="T10" fmla="*/ 0 h 26"/>
                  <a:gd name="T11" fmla="*/ 57 w 57"/>
                  <a:gd name="T12" fmla="*/ 26 h 26"/>
                </a:gdLst>
                <a:ahLst/>
                <a:cxnLst>
                  <a:cxn ang="T6">
                    <a:pos x="T0" y="T1"/>
                  </a:cxn>
                  <a:cxn ang="T7">
                    <a:pos x="T2" y="T3"/>
                  </a:cxn>
                  <a:cxn ang="T8">
                    <a:pos x="T4" y="T5"/>
                  </a:cxn>
                </a:cxnLst>
                <a:rect l="T9" t="T10" r="T11" b="T12"/>
                <a:pathLst>
                  <a:path w="57" h="26">
                    <a:moveTo>
                      <a:pt x="0" y="1"/>
                    </a:moveTo>
                    <a:cubicBezTo>
                      <a:pt x="19" y="0"/>
                      <a:pt x="29" y="20"/>
                      <a:pt x="45" y="24"/>
                    </a:cubicBezTo>
                    <a:cubicBezTo>
                      <a:pt x="50" y="26"/>
                      <a:pt x="57" y="25"/>
                      <a:pt x="51" y="20"/>
                    </a:cubicBezTo>
                  </a:path>
                </a:pathLst>
              </a:cu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16" name="Freeform 1179">
                <a:extLst>
                  <a:ext uri="{FF2B5EF4-FFF2-40B4-BE49-F238E27FC236}">
                    <a16:creationId xmlns:a16="http://schemas.microsoft.com/office/drawing/2014/main" id="{F82C11B9-FA01-4E9F-92D6-9695EC094E05}"/>
                  </a:ext>
                </a:extLst>
              </p:cNvPr>
              <p:cNvSpPr>
                <a:spLocks/>
              </p:cNvSpPr>
              <p:nvPr/>
            </p:nvSpPr>
            <p:spPr bwMode="auto">
              <a:xfrm>
                <a:off x="1288" y="3801"/>
                <a:ext cx="101" cy="27"/>
              </a:xfrm>
              <a:custGeom>
                <a:avLst/>
                <a:gdLst>
                  <a:gd name="T0" fmla="*/ 0 w 101"/>
                  <a:gd name="T1" fmla="*/ 9 h 27"/>
                  <a:gd name="T2" fmla="*/ 44 w 101"/>
                  <a:gd name="T3" fmla="*/ 3 h 27"/>
                  <a:gd name="T4" fmla="*/ 63 w 101"/>
                  <a:gd name="T5" fmla="*/ 3 h 27"/>
                  <a:gd name="T6" fmla="*/ 66 w 101"/>
                  <a:gd name="T7" fmla="*/ 6 h 27"/>
                  <a:gd name="T8" fmla="*/ 101 w 101"/>
                  <a:gd name="T9" fmla="*/ 23 h 27"/>
                  <a:gd name="T10" fmla="*/ 0 60000 65536"/>
                  <a:gd name="T11" fmla="*/ 0 60000 65536"/>
                  <a:gd name="T12" fmla="*/ 0 60000 65536"/>
                  <a:gd name="T13" fmla="*/ 0 60000 65536"/>
                  <a:gd name="T14" fmla="*/ 0 60000 65536"/>
                  <a:gd name="T15" fmla="*/ 0 w 101"/>
                  <a:gd name="T16" fmla="*/ 0 h 27"/>
                  <a:gd name="T17" fmla="*/ 101 w 101"/>
                  <a:gd name="T18" fmla="*/ 27 h 27"/>
                </a:gdLst>
                <a:ahLst/>
                <a:cxnLst>
                  <a:cxn ang="T10">
                    <a:pos x="T0" y="T1"/>
                  </a:cxn>
                  <a:cxn ang="T11">
                    <a:pos x="T2" y="T3"/>
                  </a:cxn>
                  <a:cxn ang="T12">
                    <a:pos x="T4" y="T5"/>
                  </a:cxn>
                  <a:cxn ang="T13">
                    <a:pos x="T6" y="T7"/>
                  </a:cxn>
                  <a:cxn ang="T14">
                    <a:pos x="T8" y="T9"/>
                  </a:cxn>
                </a:cxnLst>
                <a:rect l="T15" t="T16" r="T17" b="T18"/>
                <a:pathLst>
                  <a:path w="101" h="27">
                    <a:moveTo>
                      <a:pt x="0" y="9"/>
                    </a:moveTo>
                    <a:cubicBezTo>
                      <a:pt x="15" y="2"/>
                      <a:pt x="28" y="6"/>
                      <a:pt x="44" y="3"/>
                    </a:cubicBezTo>
                    <a:cubicBezTo>
                      <a:pt x="51" y="2"/>
                      <a:pt x="58" y="0"/>
                      <a:pt x="63" y="3"/>
                    </a:cubicBezTo>
                    <a:cubicBezTo>
                      <a:pt x="64" y="4"/>
                      <a:pt x="65" y="5"/>
                      <a:pt x="66" y="6"/>
                    </a:cubicBezTo>
                    <a:cubicBezTo>
                      <a:pt x="77" y="17"/>
                      <a:pt x="89" y="27"/>
                      <a:pt x="101" y="23"/>
                    </a:cubicBezTo>
                  </a:path>
                </a:pathLst>
              </a:cu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17" name="Freeform 1180">
                <a:extLst>
                  <a:ext uri="{FF2B5EF4-FFF2-40B4-BE49-F238E27FC236}">
                    <a16:creationId xmlns:a16="http://schemas.microsoft.com/office/drawing/2014/main" id="{E775D7F5-F7BD-4321-BF1D-5BCCB2B0973E}"/>
                  </a:ext>
                </a:extLst>
              </p:cNvPr>
              <p:cNvSpPr>
                <a:spLocks/>
              </p:cNvSpPr>
              <p:nvPr/>
            </p:nvSpPr>
            <p:spPr bwMode="auto">
              <a:xfrm>
                <a:off x="1348" y="3747"/>
                <a:ext cx="51" cy="45"/>
              </a:xfrm>
              <a:custGeom>
                <a:avLst/>
                <a:gdLst>
                  <a:gd name="T0" fmla="*/ 0 w 51"/>
                  <a:gd name="T1" fmla="*/ 25 h 45"/>
                  <a:gd name="T2" fmla="*/ 40 w 51"/>
                  <a:gd name="T3" fmla="*/ 43 h 45"/>
                  <a:gd name="T4" fmla="*/ 51 w 51"/>
                  <a:gd name="T5" fmla="*/ 44 h 45"/>
                  <a:gd name="T6" fmla="*/ 0 60000 65536"/>
                  <a:gd name="T7" fmla="*/ 0 60000 65536"/>
                  <a:gd name="T8" fmla="*/ 0 60000 65536"/>
                  <a:gd name="T9" fmla="*/ 0 w 51"/>
                  <a:gd name="T10" fmla="*/ 0 h 45"/>
                  <a:gd name="T11" fmla="*/ 51 w 51"/>
                  <a:gd name="T12" fmla="*/ 45 h 45"/>
                </a:gdLst>
                <a:ahLst/>
                <a:cxnLst>
                  <a:cxn ang="T6">
                    <a:pos x="T0" y="T1"/>
                  </a:cxn>
                  <a:cxn ang="T7">
                    <a:pos x="T2" y="T3"/>
                  </a:cxn>
                  <a:cxn ang="T8">
                    <a:pos x="T4" y="T5"/>
                  </a:cxn>
                </a:cxnLst>
                <a:rect l="T9" t="T10" r="T11" b="T12"/>
                <a:pathLst>
                  <a:path w="51" h="45">
                    <a:moveTo>
                      <a:pt x="0" y="25"/>
                    </a:moveTo>
                    <a:cubicBezTo>
                      <a:pt x="37" y="0"/>
                      <a:pt x="25" y="36"/>
                      <a:pt x="40" y="43"/>
                    </a:cubicBezTo>
                    <a:cubicBezTo>
                      <a:pt x="43" y="45"/>
                      <a:pt x="48" y="45"/>
                      <a:pt x="51" y="44"/>
                    </a:cubicBezTo>
                  </a:path>
                </a:pathLst>
              </a:cu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18" name="Freeform 1181">
                <a:extLst>
                  <a:ext uri="{FF2B5EF4-FFF2-40B4-BE49-F238E27FC236}">
                    <a16:creationId xmlns:a16="http://schemas.microsoft.com/office/drawing/2014/main" id="{A8D868A5-6F04-499B-8554-F399543C1E9A}"/>
                  </a:ext>
                </a:extLst>
              </p:cNvPr>
              <p:cNvSpPr>
                <a:spLocks/>
              </p:cNvSpPr>
              <p:nvPr/>
            </p:nvSpPr>
            <p:spPr bwMode="auto">
              <a:xfrm>
                <a:off x="1409" y="3841"/>
                <a:ext cx="91" cy="22"/>
              </a:xfrm>
              <a:custGeom>
                <a:avLst/>
                <a:gdLst>
                  <a:gd name="T0" fmla="*/ 0 w 91"/>
                  <a:gd name="T1" fmla="*/ 17 h 22"/>
                  <a:gd name="T2" fmla="*/ 43 w 91"/>
                  <a:gd name="T3" fmla="*/ 11 h 22"/>
                  <a:gd name="T4" fmla="*/ 44 w 91"/>
                  <a:gd name="T5" fmla="*/ 10 h 22"/>
                  <a:gd name="T6" fmla="*/ 48 w 91"/>
                  <a:gd name="T7" fmla="*/ 12 h 22"/>
                  <a:gd name="T8" fmla="*/ 76 w 91"/>
                  <a:gd name="T9" fmla="*/ 17 h 22"/>
                  <a:gd name="T10" fmla="*/ 90 w 91"/>
                  <a:gd name="T11" fmla="*/ 17 h 22"/>
                  <a:gd name="T12" fmla="*/ 91 w 91"/>
                  <a:gd name="T13" fmla="*/ 17 h 22"/>
                  <a:gd name="T14" fmla="*/ 0 60000 65536"/>
                  <a:gd name="T15" fmla="*/ 0 60000 65536"/>
                  <a:gd name="T16" fmla="*/ 0 60000 65536"/>
                  <a:gd name="T17" fmla="*/ 0 60000 65536"/>
                  <a:gd name="T18" fmla="*/ 0 60000 65536"/>
                  <a:gd name="T19" fmla="*/ 0 60000 65536"/>
                  <a:gd name="T20" fmla="*/ 0 60000 65536"/>
                  <a:gd name="T21" fmla="*/ 0 w 91"/>
                  <a:gd name="T22" fmla="*/ 0 h 22"/>
                  <a:gd name="T23" fmla="*/ 91 w 9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 h="22">
                    <a:moveTo>
                      <a:pt x="0" y="17"/>
                    </a:moveTo>
                    <a:cubicBezTo>
                      <a:pt x="9" y="0"/>
                      <a:pt x="33" y="22"/>
                      <a:pt x="43" y="11"/>
                    </a:cubicBezTo>
                    <a:cubicBezTo>
                      <a:pt x="44" y="11"/>
                      <a:pt x="44" y="10"/>
                      <a:pt x="44" y="10"/>
                    </a:cubicBezTo>
                    <a:cubicBezTo>
                      <a:pt x="46" y="9"/>
                      <a:pt x="47" y="11"/>
                      <a:pt x="48" y="12"/>
                    </a:cubicBezTo>
                    <a:cubicBezTo>
                      <a:pt x="56" y="20"/>
                      <a:pt x="64" y="15"/>
                      <a:pt x="76" y="17"/>
                    </a:cubicBezTo>
                    <a:cubicBezTo>
                      <a:pt x="82" y="18"/>
                      <a:pt x="89" y="21"/>
                      <a:pt x="90" y="17"/>
                    </a:cubicBezTo>
                    <a:cubicBezTo>
                      <a:pt x="90" y="16"/>
                      <a:pt x="90" y="15"/>
                      <a:pt x="91" y="17"/>
                    </a:cubicBezTo>
                  </a:path>
                </a:pathLst>
              </a:cu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19" name="Freeform 1182">
                <a:extLst>
                  <a:ext uri="{FF2B5EF4-FFF2-40B4-BE49-F238E27FC236}">
                    <a16:creationId xmlns:a16="http://schemas.microsoft.com/office/drawing/2014/main" id="{70DF75B2-54E5-402E-915B-E386EF0CDB9B}"/>
                  </a:ext>
                </a:extLst>
              </p:cNvPr>
              <p:cNvSpPr>
                <a:spLocks/>
              </p:cNvSpPr>
              <p:nvPr/>
            </p:nvSpPr>
            <p:spPr bwMode="auto">
              <a:xfrm>
                <a:off x="1565" y="3837"/>
                <a:ext cx="46" cy="40"/>
              </a:xfrm>
              <a:custGeom>
                <a:avLst/>
                <a:gdLst>
                  <a:gd name="T0" fmla="*/ 26 w 46"/>
                  <a:gd name="T1" fmla="*/ 40 h 40"/>
                  <a:gd name="T2" fmla="*/ 46 w 46"/>
                  <a:gd name="T3" fmla="*/ 21 h 40"/>
                  <a:gd name="T4" fmla="*/ 0 60000 65536"/>
                  <a:gd name="T5" fmla="*/ 0 60000 65536"/>
                  <a:gd name="T6" fmla="*/ 0 w 46"/>
                  <a:gd name="T7" fmla="*/ 0 h 40"/>
                  <a:gd name="T8" fmla="*/ 46 w 46"/>
                  <a:gd name="T9" fmla="*/ 40 h 40"/>
                </a:gdLst>
                <a:ahLst/>
                <a:cxnLst>
                  <a:cxn ang="T4">
                    <a:pos x="T0" y="T1"/>
                  </a:cxn>
                  <a:cxn ang="T5">
                    <a:pos x="T2" y="T3"/>
                  </a:cxn>
                </a:cxnLst>
                <a:rect l="T6" t="T7" r="T8" b="T9"/>
                <a:pathLst>
                  <a:path w="46" h="40">
                    <a:moveTo>
                      <a:pt x="26" y="40"/>
                    </a:moveTo>
                    <a:cubicBezTo>
                      <a:pt x="0" y="34"/>
                      <a:pt x="39" y="0"/>
                      <a:pt x="46" y="21"/>
                    </a:cubicBezTo>
                  </a:path>
                </a:pathLst>
              </a:cu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20" name="Freeform 1183">
                <a:extLst>
                  <a:ext uri="{FF2B5EF4-FFF2-40B4-BE49-F238E27FC236}">
                    <a16:creationId xmlns:a16="http://schemas.microsoft.com/office/drawing/2014/main" id="{FE56D7FB-5F59-4185-8A8F-23CD956028A5}"/>
                  </a:ext>
                </a:extLst>
              </p:cNvPr>
              <p:cNvSpPr>
                <a:spLocks/>
              </p:cNvSpPr>
              <p:nvPr/>
            </p:nvSpPr>
            <p:spPr bwMode="auto">
              <a:xfrm>
                <a:off x="1551" y="3829"/>
                <a:ext cx="21" cy="10"/>
              </a:xfrm>
              <a:custGeom>
                <a:avLst/>
                <a:gdLst>
                  <a:gd name="T0" fmla="*/ 0 w 21"/>
                  <a:gd name="T1" fmla="*/ 0 h 10"/>
                  <a:gd name="T2" fmla="*/ 0 w 21"/>
                  <a:gd name="T3" fmla="*/ 10 h 10"/>
                  <a:gd name="T4" fmla="*/ 0 60000 65536"/>
                  <a:gd name="T5" fmla="*/ 0 60000 65536"/>
                  <a:gd name="T6" fmla="*/ 0 w 21"/>
                  <a:gd name="T7" fmla="*/ 0 h 10"/>
                  <a:gd name="T8" fmla="*/ 21 w 21"/>
                  <a:gd name="T9" fmla="*/ 10 h 10"/>
                </a:gdLst>
                <a:ahLst/>
                <a:cxnLst>
                  <a:cxn ang="T4">
                    <a:pos x="T0" y="T1"/>
                  </a:cxn>
                  <a:cxn ang="T5">
                    <a:pos x="T2" y="T3"/>
                  </a:cxn>
                </a:cxnLst>
                <a:rect l="T6" t="T7" r="T8" b="T9"/>
                <a:pathLst>
                  <a:path w="21" h="10">
                    <a:moveTo>
                      <a:pt x="0" y="0"/>
                    </a:moveTo>
                    <a:cubicBezTo>
                      <a:pt x="21" y="5"/>
                      <a:pt x="8" y="7"/>
                      <a:pt x="0" y="10"/>
                    </a:cubicBezTo>
                  </a:path>
                </a:pathLst>
              </a:cu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21" name="Freeform 1184">
                <a:extLst>
                  <a:ext uri="{FF2B5EF4-FFF2-40B4-BE49-F238E27FC236}">
                    <a16:creationId xmlns:a16="http://schemas.microsoft.com/office/drawing/2014/main" id="{F73388CC-01F5-43A7-A469-835F3A88C6B6}"/>
                  </a:ext>
                </a:extLst>
              </p:cNvPr>
              <p:cNvSpPr>
                <a:spLocks/>
              </p:cNvSpPr>
              <p:nvPr/>
            </p:nvSpPr>
            <p:spPr bwMode="auto">
              <a:xfrm>
                <a:off x="1409" y="3800"/>
                <a:ext cx="13" cy="30"/>
              </a:xfrm>
              <a:custGeom>
                <a:avLst/>
                <a:gdLst>
                  <a:gd name="T0" fmla="*/ 0 w 13"/>
                  <a:gd name="T1" fmla="*/ 1 h 30"/>
                  <a:gd name="T2" fmla="*/ 0 w 13"/>
                  <a:gd name="T3" fmla="*/ 20 h 30"/>
                  <a:gd name="T4" fmla="*/ 0 60000 65536"/>
                  <a:gd name="T5" fmla="*/ 0 60000 65536"/>
                  <a:gd name="T6" fmla="*/ 0 w 13"/>
                  <a:gd name="T7" fmla="*/ 0 h 30"/>
                  <a:gd name="T8" fmla="*/ 13 w 13"/>
                  <a:gd name="T9" fmla="*/ 30 h 30"/>
                </a:gdLst>
                <a:ahLst/>
                <a:cxnLst>
                  <a:cxn ang="T4">
                    <a:pos x="T0" y="T1"/>
                  </a:cxn>
                  <a:cxn ang="T5">
                    <a:pos x="T2" y="T3"/>
                  </a:cxn>
                </a:cxnLst>
                <a:rect l="T6" t="T7" r="T8" b="T9"/>
                <a:pathLst>
                  <a:path w="13" h="30">
                    <a:moveTo>
                      <a:pt x="0" y="1"/>
                    </a:moveTo>
                    <a:cubicBezTo>
                      <a:pt x="1" y="0"/>
                      <a:pt x="13" y="30"/>
                      <a:pt x="0" y="20"/>
                    </a:cubicBezTo>
                  </a:path>
                </a:pathLst>
              </a:cu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22" name="Freeform 1185">
                <a:extLst>
                  <a:ext uri="{FF2B5EF4-FFF2-40B4-BE49-F238E27FC236}">
                    <a16:creationId xmlns:a16="http://schemas.microsoft.com/office/drawing/2014/main" id="{A1341DF0-9882-475B-98EC-770339BF8699}"/>
                  </a:ext>
                </a:extLst>
              </p:cNvPr>
              <p:cNvSpPr>
                <a:spLocks/>
              </p:cNvSpPr>
              <p:nvPr/>
            </p:nvSpPr>
            <p:spPr bwMode="auto">
              <a:xfrm>
                <a:off x="1286" y="3829"/>
                <a:ext cx="21" cy="35"/>
              </a:xfrm>
              <a:custGeom>
                <a:avLst/>
                <a:gdLst>
                  <a:gd name="T0" fmla="*/ 2 w 21"/>
                  <a:gd name="T1" fmla="*/ 0 h 35"/>
                  <a:gd name="T2" fmla="*/ 14 w 21"/>
                  <a:gd name="T3" fmla="*/ 9 h 35"/>
                  <a:gd name="T4" fmla="*/ 2 w 21"/>
                  <a:gd name="T5" fmla="*/ 19 h 35"/>
                  <a:gd name="T6" fmla="*/ 0 60000 65536"/>
                  <a:gd name="T7" fmla="*/ 0 60000 65536"/>
                  <a:gd name="T8" fmla="*/ 0 60000 65536"/>
                  <a:gd name="T9" fmla="*/ 0 w 21"/>
                  <a:gd name="T10" fmla="*/ 0 h 35"/>
                  <a:gd name="T11" fmla="*/ 21 w 21"/>
                  <a:gd name="T12" fmla="*/ 35 h 35"/>
                </a:gdLst>
                <a:ahLst/>
                <a:cxnLst>
                  <a:cxn ang="T6">
                    <a:pos x="T0" y="T1"/>
                  </a:cxn>
                  <a:cxn ang="T7">
                    <a:pos x="T2" y="T3"/>
                  </a:cxn>
                  <a:cxn ang="T8">
                    <a:pos x="T4" y="T5"/>
                  </a:cxn>
                </a:cxnLst>
                <a:rect l="T9" t="T10" r="T11" b="T12"/>
                <a:pathLst>
                  <a:path w="21" h="35">
                    <a:moveTo>
                      <a:pt x="2" y="0"/>
                    </a:moveTo>
                    <a:cubicBezTo>
                      <a:pt x="0" y="22"/>
                      <a:pt x="10" y="9"/>
                      <a:pt x="14" y="9"/>
                    </a:cubicBezTo>
                    <a:cubicBezTo>
                      <a:pt x="21" y="7"/>
                      <a:pt x="14" y="35"/>
                      <a:pt x="2" y="19"/>
                    </a:cubicBezTo>
                  </a:path>
                </a:pathLst>
              </a:cu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23" name="Freeform 1186">
                <a:extLst>
                  <a:ext uri="{FF2B5EF4-FFF2-40B4-BE49-F238E27FC236}">
                    <a16:creationId xmlns:a16="http://schemas.microsoft.com/office/drawing/2014/main" id="{7A674799-32BF-46D8-9EF5-747731B30AC8}"/>
                  </a:ext>
                </a:extLst>
              </p:cNvPr>
              <p:cNvSpPr>
                <a:spLocks/>
              </p:cNvSpPr>
              <p:nvPr/>
            </p:nvSpPr>
            <p:spPr bwMode="auto">
              <a:xfrm>
                <a:off x="1348" y="3839"/>
                <a:ext cx="41" cy="39"/>
              </a:xfrm>
              <a:custGeom>
                <a:avLst/>
                <a:gdLst>
                  <a:gd name="T0" fmla="*/ 0 w 41"/>
                  <a:gd name="T1" fmla="*/ 0 h 39"/>
                  <a:gd name="T2" fmla="*/ 41 w 41"/>
                  <a:gd name="T3" fmla="*/ 19 h 39"/>
                  <a:gd name="T4" fmla="*/ 0 60000 65536"/>
                  <a:gd name="T5" fmla="*/ 0 60000 65536"/>
                  <a:gd name="T6" fmla="*/ 0 w 41"/>
                  <a:gd name="T7" fmla="*/ 0 h 39"/>
                  <a:gd name="T8" fmla="*/ 41 w 41"/>
                  <a:gd name="T9" fmla="*/ 39 h 39"/>
                </a:gdLst>
                <a:ahLst/>
                <a:cxnLst>
                  <a:cxn ang="T4">
                    <a:pos x="T0" y="T1"/>
                  </a:cxn>
                  <a:cxn ang="T5">
                    <a:pos x="T2" y="T3"/>
                  </a:cxn>
                </a:cxnLst>
                <a:rect l="T6" t="T7" r="T8" b="T9"/>
                <a:pathLst>
                  <a:path w="41" h="39">
                    <a:moveTo>
                      <a:pt x="0" y="0"/>
                    </a:moveTo>
                    <a:cubicBezTo>
                      <a:pt x="3" y="14"/>
                      <a:pt x="26" y="39"/>
                      <a:pt x="41" y="19"/>
                    </a:cubicBezTo>
                  </a:path>
                </a:pathLst>
              </a:cu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24" name="Freeform 1187">
                <a:extLst>
                  <a:ext uri="{FF2B5EF4-FFF2-40B4-BE49-F238E27FC236}">
                    <a16:creationId xmlns:a16="http://schemas.microsoft.com/office/drawing/2014/main" id="{DE1D10F2-72FE-4F66-B06C-C32C010416D7}"/>
                  </a:ext>
                </a:extLst>
              </p:cNvPr>
              <p:cNvSpPr>
                <a:spLocks/>
              </p:cNvSpPr>
              <p:nvPr/>
            </p:nvSpPr>
            <p:spPr bwMode="auto">
              <a:xfrm>
                <a:off x="1025" y="3732"/>
                <a:ext cx="182" cy="62"/>
              </a:xfrm>
              <a:custGeom>
                <a:avLst/>
                <a:gdLst>
                  <a:gd name="T0" fmla="*/ 0 w 182"/>
                  <a:gd name="T1" fmla="*/ 21 h 62"/>
                  <a:gd name="T2" fmla="*/ 114 w 182"/>
                  <a:gd name="T3" fmla="*/ 16 h 62"/>
                  <a:gd name="T4" fmla="*/ 139 w 182"/>
                  <a:gd name="T5" fmla="*/ 35 h 62"/>
                  <a:gd name="T6" fmla="*/ 182 w 182"/>
                  <a:gd name="T7" fmla="*/ 49 h 62"/>
                  <a:gd name="T8" fmla="*/ 0 60000 65536"/>
                  <a:gd name="T9" fmla="*/ 0 60000 65536"/>
                  <a:gd name="T10" fmla="*/ 0 60000 65536"/>
                  <a:gd name="T11" fmla="*/ 0 60000 65536"/>
                  <a:gd name="T12" fmla="*/ 0 w 182"/>
                  <a:gd name="T13" fmla="*/ 0 h 62"/>
                  <a:gd name="T14" fmla="*/ 182 w 182"/>
                  <a:gd name="T15" fmla="*/ 62 h 62"/>
                </a:gdLst>
                <a:ahLst/>
                <a:cxnLst>
                  <a:cxn ang="T8">
                    <a:pos x="T0" y="T1"/>
                  </a:cxn>
                  <a:cxn ang="T9">
                    <a:pos x="T2" y="T3"/>
                  </a:cxn>
                  <a:cxn ang="T10">
                    <a:pos x="T4" y="T5"/>
                  </a:cxn>
                  <a:cxn ang="T11">
                    <a:pos x="T6" y="T7"/>
                  </a:cxn>
                </a:cxnLst>
                <a:rect l="T12" t="T13" r="T14" b="T15"/>
                <a:pathLst>
                  <a:path w="182" h="62">
                    <a:moveTo>
                      <a:pt x="0" y="21"/>
                    </a:moveTo>
                    <a:cubicBezTo>
                      <a:pt x="24" y="19"/>
                      <a:pt x="77" y="0"/>
                      <a:pt x="114" y="16"/>
                    </a:cubicBezTo>
                    <a:cubicBezTo>
                      <a:pt x="124" y="20"/>
                      <a:pt x="132" y="27"/>
                      <a:pt x="139" y="35"/>
                    </a:cubicBezTo>
                    <a:cubicBezTo>
                      <a:pt x="149" y="47"/>
                      <a:pt x="154" y="62"/>
                      <a:pt x="182" y="49"/>
                    </a:cubicBezTo>
                  </a:path>
                </a:pathLst>
              </a:cu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25" name="Freeform 1188">
                <a:extLst>
                  <a:ext uri="{FF2B5EF4-FFF2-40B4-BE49-F238E27FC236}">
                    <a16:creationId xmlns:a16="http://schemas.microsoft.com/office/drawing/2014/main" id="{BBF2F8C8-6615-412F-B167-B630E40E8333}"/>
                  </a:ext>
                </a:extLst>
              </p:cNvPr>
              <p:cNvSpPr>
                <a:spLocks/>
              </p:cNvSpPr>
              <p:nvPr/>
            </p:nvSpPr>
            <p:spPr bwMode="auto">
              <a:xfrm>
                <a:off x="1065" y="3657"/>
                <a:ext cx="61" cy="58"/>
              </a:xfrm>
              <a:custGeom>
                <a:avLst/>
                <a:gdLst>
                  <a:gd name="T0" fmla="*/ 0 w 61"/>
                  <a:gd name="T1" fmla="*/ 10 h 58"/>
                  <a:gd name="T2" fmla="*/ 43 w 61"/>
                  <a:gd name="T3" fmla="*/ 4 h 58"/>
                  <a:gd name="T4" fmla="*/ 47 w 61"/>
                  <a:gd name="T5" fmla="*/ 47 h 58"/>
                  <a:gd name="T6" fmla="*/ 61 w 61"/>
                  <a:gd name="T7" fmla="*/ 58 h 58"/>
                  <a:gd name="T8" fmla="*/ 0 60000 65536"/>
                  <a:gd name="T9" fmla="*/ 0 60000 65536"/>
                  <a:gd name="T10" fmla="*/ 0 60000 65536"/>
                  <a:gd name="T11" fmla="*/ 0 60000 65536"/>
                  <a:gd name="T12" fmla="*/ 0 w 61"/>
                  <a:gd name="T13" fmla="*/ 0 h 58"/>
                  <a:gd name="T14" fmla="*/ 61 w 61"/>
                  <a:gd name="T15" fmla="*/ 58 h 58"/>
                </a:gdLst>
                <a:ahLst/>
                <a:cxnLst>
                  <a:cxn ang="T8">
                    <a:pos x="T0" y="T1"/>
                  </a:cxn>
                  <a:cxn ang="T9">
                    <a:pos x="T2" y="T3"/>
                  </a:cxn>
                  <a:cxn ang="T10">
                    <a:pos x="T4" y="T5"/>
                  </a:cxn>
                  <a:cxn ang="T11">
                    <a:pos x="T6" y="T7"/>
                  </a:cxn>
                </a:cxnLst>
                <a:rect l="T12" t="T13" r="T14" b="T15"/>
                <a:pathLst>
                  <a:path w="61" h="58">
                    <a:moveTo>
                      <a:pt x="0" y="10"/>
                    </a:moveTo>
                    <a:cubicBezTo>
                      <a:pt x="5" y="13"/>
                      <a:pt x="33" y="0"/>
                      <a:pt x="43" y="4"/>
                    </a:cubicBezTo>
                    <a:cubicBezTo>
                      <a:pt x="55" y="8"/>
                      <a:pt x="47" y="32"/>
                      <a:pt x="47" y="47"/>
                    </a:cubicBezTo>
                    <a:cubicBezTo>
                      <a:pt x="47" y="52"/>
                      <a:pt x="49" y="57"/>
                      <a:pt x="61" y="58"/>
                    </a:cubicBezTo>
                  </a:path>
                </a:pathLst>
              </a:cu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26" name="Freeform 1189">
                <a:extLst>
                  <a:ext uri="{FF2B5EF4-FFF2-40B4-BE49-F238E27FC236}">
                    <a16:creationId xmlns:a16="http://schemas.microsoft.com/office/drawing/2014/main" id="{41219B45-B53B-4638-80A8-5DEB22026A15}"/>
                  </a:ext>
                </a:extLst>
              </p:cNvPr>
              <p:cNvSpPr>
                <a:spLocks/>
              </p:cNvSpPr>
              <p:nvPr/>
            </p:nvSpPr>
            <p:spPr bwMode="auto">
              <a:xfrm>
                <a:off x="1023" y="3686"/>
                <a:ext cx="63" cy="50"/>
              </a:xfrm>
              <a:custGeom>
                <a:avLst/>
                <a:gdLst>
                  <a:gd name="T0" fmla="*/ 22 w 63"/>
                  <a:gd name="T1" fmla="*/ 0 h 50"/>
                  <a:gd name="T2" fmla="*/ 63 w 63"/>
                  <a:gd name="T3" fmla="*/ 29 h 50"/>
                  <a:gd name="T4" fmla="*/ 0 60000 65536"/>
                  <a:gd name="T5" fmla="*/ 0 60000 65536"/>
                  <a:gd name="T6" fmla="*/ 0 w 63"/>
                  <a:gd name="T7" fmla="*/ 0 h 50"/>
                  <a:gd name="T8" fmla="*/ 63 w 63"/>
                  <a:gd name="T9" fmla="*/ 50 h 50"/>
                </a:gdLst>
                <a:ahLst/>
                <a:cxnLst>
                  <a:cxn ang="T4">
                    <a:pos x="T0" y="T1"/>
                  </a:cxn>
                  <a:cxn ang="T5">
                    <a:pos x="T2" y="T3"/>
                  </a:cxn>
                </a:cxnLst>
                <a:rect l="T6" t="T7" r="T8" b="T9"/>
                <a:pathLst>
                  <a:path w="63" h="50">
                    <a:moveTo>
                      <a:pt x="22" y="0"/>
                    </a:moveTo>
                    <a:cubicBezTo>
                      <a:pt x="0" y="50"/>
                      <a:pt x="37" y="28"/>
                      <a:pt x="63" y="29"/>
                    </a:cubicBezTo>
                  </a:path>
                </a:pathLst>
              </a:cu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27" name="Freeform 1190">
                <a:extLst>
                  <a:ext uri="{FF2B5EF4-FFF2-40B4-BE49-F238E27FC236}">
                    <a16:creationId xmlns:a16="http://schemas.microsoft.com/office/drawing/2014/main" id="{3F20FA13-B916-4380-A7D4-F7E89C866EAA}"/>
                  </a:ext>
                </a:extLst>
              </p:cNvPr>
              <p:cNvSpPr>
                <a:spLocks/>
              </p:cNvSpPr>
              <p:nvPr/>
            </p:nvSpPr>
            <p:spPr bwMode="auto">
              <a:xfrm>
                <a:off x="1207" y="3809"/>
                <a:ext cx="51" cy="71"/>
              </a:xfrm>
              <a:custGeom>
                <a:avLst/>
                <a:gdLst>
                  <a:gd name="T0" fmla="*/ 0 w 51"/>
                  <a:gd name="T1" fmla="*/ 11 h 71"/>
                  <a:gd name="T2" fmla="*/ 20 w 51"/>
                  <a:gd name="T3" fmla="*/ 56 h 71"/>
                  <a:gd name="T4" fmla="*/ 51 w 51"/>
                  <a:gd name="T5" fmla="*/ 59 h 71"/>
                  <a:gd name="T6" fmla="*/ 0 60000 65536"/>
                  <a:gd name="T7" fmla="*/ 0 60000 65536"/>
                  <a:gd name="T8" fmla="*/ 0 60000 65536"/>
                  <a:gd name="T9" fmla="*/ 0 w 51"/>
                  <a:gd name="T10" fmla="*/ 0 h 71"/>
                  <a:gd name="T11" fmla="*/ 51 w 51"/>
                  <a:gd name="T12" fmla="*/ 71 h 71"/>
                </a:gdLst>
                <a:ahLst/>
                <a:cxnLst>
                  <a:cxn ang="T6">
                    <a:pos x="T0" y="T1"/>
                  </a:cxn>
                  <a:cxn ang="T7">
                    <a:pos x="T2" y="T3"/>
                  </a:cxn>
                  <a:cxn ang="T8">
                    <a:pos x="T4" y="T5"/>
                  </a:cxn>
                </a:cxnLst>
                <a:rect l="T9" t="T10" r="T11" b="T12"/>
                <a:pathLst>
                  <a:path w="51" h="71">
                    <a:moveTo>
                      <a:pt x="0" y="11"/>
                    </a:moveTo>
                    <a:cubicBezTo>
                      <a:pt x="37" y="0"/>
                      <a:pt x="16" y="38"/>
                      <a:pt x="20" y="56"/>
                    </a:cubicBezTo>
                    <a:cubicBezTo>
                      <a:pt x="23" y="68"/>
                      <a:pt x="37" y="71"/>
                      <a:pt x="51" y="59"/>
                    </a:cubicBezTo>
                  </a:path>
                </a:pathLst>
              </a:cu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28" name="Freeform 1191">
                <a:extLst>
                  <a:ext uri="{FF2B5EF4-FFF2-40B4-BE49-F238E27FC236}">
                    <a16:creationId xmlns:a16="http://schemas.microsoft.com/office/drawing/2014/main" id="{DEF030A2-DCA0-48DA-B172-80865351CF4C}"/>
                  </a:ext>
                </a:extLst>
              </p:cNvPr>
              <p:cNvSpPr>
                <a:spLocks/>
              </p:cNvSpPr>
              <p:nvPr/>
            </p:nvSpPr>
            <p:spPr bwMode="auto">
              <a:xfrm>
                <a:off x="1227" y="3762"/>
                <a:ext cx="41" cy="80"/>
              </a:xfrm>
              <a:custGeom>
                <a:avLst/>
                <a:gdLst>
                  <a:gd name="T0" fmla="*/ 0 w 41"/>
                  <a:gd name="T1" fmla="*/ 0 h 80"/>
                  <a:gd name="T2" fmla="*/ 31 w 41"/>
                  <a:gd name="T3" fmla="*/ 68 h 80"/>
                  <a:gd name="T4" fmla="*/ 41 w 41"/>
                  <a:gd name="T5" fmla="*/ 77 h 80"/>
                  <a:gd name="T6" fmla="*/ 0 60000 65536"/>
                  <a:gd name="T7" fmla="*/ 0 60000 65536"/>
                  <a:gd name="T8" fmla="*/ 0 60000 65536"/>
                  <a:gd name="T9" fmla="*/ 0 w 41"/>
                  <a:gd name="T10" fmla="*/ 0 h 80"/>
                  <a:gd name="T11" fmla="*/ 41 w 41"/>
                  <a:gd name="T12" fmla="*/ 80 h 80"/>
                </a:gdLst>
                <a:ahLst/>
                <a:cxnLst>
                  <a:cxn ang="T6">
                    <a:pos x="T0" y="T1"/>
                  </a:cxn>
                  <a:cxn ang="T7">
                    <a:pos x="T2" y="T3"/>
                  </a:cxn>
                  <a:cxn ang="T8">
                    <a:pos x="T4" y="T5"/>
                  </a:cxn>
                </a:cxnLst>
                <a:rect l="T9" t="T10" r="T11" b="T12"/>
                <a:pathLst>
                  <a:path w="41" h="80">
                    <a:moveTo>
                      <a:pt x="0" y="0"/>
                    </a:moveTo>
                    <a:cubicBezTo>
                      <a:pt x="25" y="23"/>
                      <a:pt x="33" y="38"/>
                      <a:pt x="31" y="68"/>
                    </a:cubicBezTo>
                    <a:cubicBezTo>
                      <a:pt x="30" y="74"/>
                      <a:pt x="29" y="80"/>
                      <a:pt x="41" y="77"/>
                    </a:cubicBezTo>
                  </a:path>
                </a:pathLst>
              </a:cu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29" name="Freeform 1192">
                <a:extLst>
                  <a:ext uri="{FF2B5EF4-FFF2-40B4-BE49-F238E27FC236}">
                    <a16:creationId xmlns:a16="http://schemas.microsoft.com/office/drawing/2014/main" id="{486EDA55-778B-4025-B052-4C7C12E987AF}"/>
                  </a:ext>
                </a:extLst>
              </p:cNvPr>
              <p:cNvSpPr>
                <a:spLocks/>
              </p:cNvSpPr>
              <p:nvPr/>
            </p:nvSpPr>
            <p:spPr bwMode="auto">
              <a:xfrm>
                <a:off x="1183" y="3734"/>
                <a:ext cx="24" cy="17"/>
              </a:xfrm>
              <a:custGeom>
                <a:avLst/>
                <a:gdLst>
                  <a:gd name="T0" fmla="*/ 4 w 24"/>
                  <a:gd name="T1" fmla="*/ 0 h 17"/>
                  <a:gd name="T2" fmla="*/ 1 w 24"/>
                  <a:gd name="T3" fmla="*/ 7 h 17"/>
                  <a:gd name="T4" fmla="*/ 24 w 24"/>
                  <a:gd name="T5" fmla="*/ 9 h 17"/>
                  <a:gd name="T6" fmla="*/ 0 60000 65536"/>
                  <a:gd name="T7" fmla="*/ 0 60000 65536"/>
                  <a:gd name="T8" fmla="*/ 0 60000 65536"/>
                  <a:gd name="T9" fmla="*/ 0 w 24"/>
                  <a:gd name="T10" fmla="*/ 0 h 17"/>
                  <a:gd name="T11" fmla="*/ 24 w 24"/>
                  <a:gd name="T12" fmla="*/ 17 h 17"/>
                </a:gdLst>
                <a:ahLst/>
                <a:cxnLst>
                  <a:cxn ang="T6">
                    <a:pos x="T0" y="T1"/>
                  </a:cxn>
                  <a:cxn ang="T7">
                    <a:pos x="T2" y="T3"/>
                  </a:cxn>
                  <a:cxn ang="T8">
                    <a:pos x="T4" y="T5"/>
                  </a:cxn>
                </a:cxnLst>
                <a:rect l="T9" t="T10" r="T11" b="T12"/>
                <a:pathLst>
                  <a:path w="24" h="17">
                    <a:moveTo>
                      <a:pt x="4" y="0"/>
                    </a:moveTo>
                    <a:cubicBezTo>
                      <a:pt x="15" y="17"/>
                      <a:pt x="2" y="9"/>
                      <a:pt x="1" y="7"/>
                    </a:cubicBezTo>
                    <a:cubicBezTo>
                      <a:pt x="0" y="4"/>
                      <a:pt x="20" y="10"/>
                      <a:pt x="24" y="9"/>
                    </a:cubicBezTo>
                  </a:path>
                </a:pathLst>
              </a:cu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30" name="Freeform 1193">
                <a:extLst>
                  <a:ext uri="{FF2B5EF4-FFF2-40B4-BE49-F238E27FC236}">
                    <a16:creationId xmlns:a16="http://schemas.microsoft.com/office/drawing/2014/main" id="{AD429431-F86E-46FC-BDA8-723FE6364680}"/>
                  </a:ext>
                </a:extLst>
              </p:cNvPr>
              <p:cNvSpPr>
                <a:spLocks/>
              </p:cNvSpPr>
              <p:nvPr/>
            </p:nvSpPr>
            <p:spPr bwMode="auto">
              <a:xfrm>
                <a:off x="934" y="3781"/>
                <a:ext cx="77" cy="44"/>
              </a:xfrm>
              <a:custGeom>
                <a:avLst/>
                <a:gdLst>
                  <a:gd name="T0" fmla="*/ 0 w 77"/>
                  <a:gd name="T1" fmla="*/ 20 h 44"/>
                  <a:gd name="T2" fmla="*/ 71 w 77"/>
                  <a:gd name="T3" fmla="*/ 29 h 44"/>
                  <a:gd name="T4" fmla="*/ 71 w 77"/>
                  <a:gd name="T5" fmla="*/ 0 h 44"/>
                  <a:gd name="T6" fmla="*/ 0 60000 65536"/>
                  <a:gd name="T7" fmla="*/ 0 60000 65536"/>
                  <a:gd name="T8" fmla="*/ 0 60000 65536"/>
                  <a:gd name="T9" fmla="*/ 0 w 77"/>
                  <a:gd name="T10" fmla="*/ 0 h 44"/>
                  <a:gd name="T11" fmla="*/ 77 w 77"/>
                  <a:gd name="T12" fmla="*/ 44 h 44"/>
                </a:gdLst>
                <a:ahLst/>
                <a:cxnLst>
                  <a:cxn ang="T6">
                    <a:pos x="T0" y="T1"/>
                  </a:cxn>
                  <a:cxn ang="T7">
                    <a:pos x="T2" y="T3"/>
                  </a:cxn>
                  <a:cxn ang="T8">
                    <a:pos x="T4" y="T5"/>
                  </a:cxn>
                </a:cxnLst>
                <a:rect l="T9" t="T10" r="T11" b="T12"/>
                <a:pathLst>
                  <a:path w="77" h="44">
                    <a:moveTo>
                      <a:pt x="0" y="20"/>
                    </a:moveTo>
                    <a:cubicBezTo>
                      <a:pt x="11" y="17"/>
                      <a:pt x="56" y="44"/>
                      <a:pt x="71" y="29"/>
                    </a:cubicBezTo>
                    <a:cubicBezTo>
                      <a:pt x="76" y="24"/>
                      <a:pt x="77" y="14"/>
                      <a:pt x="71" y="0"/>
                    </a:cubicBezTo>
                  </a:path>
                </a:pathLst>
              </a:cu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31" name="Freeform 1194">
                <a:extLst>
                  <a:ext uri="{FF2B5EF4-FFF2-40B4-BE49-F238E27FC236}">
                    <a16:creationId xmlns:a16="http://schemas.microsoft.com/office/drawing/2014/main" id="{0CC5DC9D-90C7-4A3A-B038-FFBCF41BC6A4}"/>
                  </a:ext>
                </a:extLst>
              </p:cNvPr>
              <p:cNvSpPr>
                <a:spLocks/>
              </p:cNvSpPr>
              <p:nvPr/>
            </p:nvSpPr>
            <p:spPr bwMode="auto">
              <a:xfrm>
                <a:off x="883" y="3655"/>
                <a:ext cx="101" cy="94"/>
              </a:xfrm>
              <a:custGeom>
                <a:avLst/>
                <a:gdLst>
                  <a:gd name="T0" fmla="*/ 0 w 101"/>
                  <a:gd name="T1" fmla="*/ 69 h 94"/>
                  <a:gd name="T2" fmla="*/ 50 w 101"/>
                  <a:gd name="T3" fmla="*/ 82 h 94"/>
                  <a:gd name="T4" fmla="*/ 101 w 101"/>
                  <a:gd name="T5" fmla="*/ 88 h 94"/>
                  <a:gd name="T6" fmla="*/ 0 60000 65536"/>
                  <a:gd name="T7" fmla="*/ 0 60000 65536"/>
                  <a:gd name="T8" fmla="*/ 0 60000 65536"/>
                  <a:gd name="T9" fmla="*/ 0 w 101"/>
                  <a:gd name="T10" fmla="*/ 0 h 94"/>
                  <a:gd name="T11" fmla="*/ 101 w 101"/>
                  <a:gd name="T12" fmla="*/ 94 h 94"/>
                </a:gdLst>
                <a:ahLst/>
                <a:cxnLst>
                  <a:cxn ang="T6">
                    <a:pos x="T0" y="T1"/>
                  </a:cxn>
                  <a:cxn ang="T7">
                    <a:pos x="T2" y="T3"/>
                  </a:cxn>
                  <a:cxn ang="T8">
                    <a:pos x="T4" y="T5"/>
                  </a:cxn>
                </a:cxnLst>
                <a:rect l="T9" t="T10" r="T11" b="T12"/>
                <a:pathLst>
                  <a:path w="101" h="94">
                    <a:moveTo>
                      <a:pt x="0" y="69"/>
                    </a:moveTo>
                    <a:cubicBezTo>
                      <a:pt x="49" y="0"/>
                      <a:pt x="31" y="62"/>
                      <a:pt x="50" y="82"/>
                    </a:cubicBezTo>
                    <a:cubicBezTo>
                      <a:pt x="60" y="94"/>
                      <a:pt x="83" y="91"/>
                      <a:pt x="101" y="88"/>
                    </a:cubicBezTo>
                  </a:path>
                </a:pathLst>
              </a:cu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32" name="Freeform 1195">
                <a:extLst>
                  <a:ext uri="{FF2B5EF4-FFF2-40B4-BE49-F238E27FC236}">
                    <a16:creationId xmlns:a16="http://schemas.microsoft.com/office/drawing/2014/main" id="{722DC698-C352-4F6D-9F0D-426A8F5BBB35}"/>
                  </a:ext>
                </a:extLst>
              </p:cNvPr>
              <p:cNvSpPr>
                <a:spLocks/>
              </p:cNvSpPr>
              <p:nvPr/>
            </p:nvSpPr>
            <p:spPr bwMode="auto">
              <a:xfrm>
                <a:off x="812" y="3761"/>
                <a:ext cx="142" cy="19"/>
              </a:xfrm>
              <a:custGeom>
                <a:avLst/>
                <a:gdLst>
                  <a:gd name="T0" fmla="*/ 0 w 142"/>
                  <a:gd name="T1" fmla="*/ 1 h 19"/>
                  <a:gd name="T2" fmla="*/ 88 w 142"/>
                  <a:gd name="T3" fmla="*/ 7 h 19"/>
                  <a:gd name="T4" fmla="*/ 142 w 142"/>
                  <a:gd name="T5" fmla="*/ 11 h 19"/>
                  <a:gd name="T6" fmla="*/ 0 60000 65536"/>
                  <a:gd name="T7" fmla="*/ 0 60000 65536"/>
                  <a:gd name="T8" fmla="*/ 0 60000 65536"/>
                  <a:gd name="T9" fmla="*/ 0 w 142"/>
                  <a:gd name="T10" fmla="*/ 0 h 19"/>
                  <a:gd name="T11" fmla="*/ 142 w 142"/>
                  <a:gd name="T12" fmla="*/ 19 h 19"/>
                </a:gdLst>
                <a:ahLst/>
                <a:cxnLst>
                  <a:cxn ang="T6">
                    <a:pos x="T0" y="T1"/>
                  </a:cxn>
                  <a:cxn ang="T7">
                    <a:pos x="T2" y="T3"/>
                  </a:cxn>
                  <a:cxn ang="T8">
                    <a:pos x="T4" y="T5"/>
                  </a:cxn>
                </a:cxnLst>
                <a:rect l="T9" t="T10" r="T11" b="T12"/>
                <a:pathLst>
                  <a:path w="142" h="19">
                    <a:moveTo>
                      <a:pt x="0" y="1"/>
                    </a:moveTo>
                    <a:cubicBezTo>
                      <a:pt x="30" y="0"/>
                      <a:pt x="60" y="0"/>
                      <a:pt x="88" y="7"/>
                    </a:cubicBezTo>
                    <a:cubicBezTo>
                      <a:pt x="106" y="12"/>
                      <a:pt x="123" y="19"/>
                      <a:pt x="142" y="11"/>
                    </a:cubicBezTo>
                  </a:path>
                </a:pathLst>
              </a:cu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33" name="Freeform 1196">
                <a:extLst>
                  <a:ext uri="{FF2B5EF4-FFF2-40B4-BE49-F238E27FC236}">
                    <a16:creationId xmlns:a16="http://schemas.microsoft.com/office/drawing/2014/main" id="{613DA192-C336-472B-8394-9AAD385E67CB}"/>
                  </a:ext>
                </a:extLst>
              </p:cNvPr>
              <p:cNvSpPr>
                <a:spLocks/>
              </p:cNvSpPr>
              <p:nvPr/>
            </p:nvSpPr>
            <p:spPr bwMode="auto">
              <a:xfrm>
                <a:off x="701" y="3681"/>
                <a:ext cx="91" cy="40"/>
              </a:xfrm>
              <a:custGeom>
                <a:avLst/>
                <a:gdLst>
                  <a:gd name="T0" fmla="*/ 0 w 91"/>
                  <a:gd name="T1" fmla="*/ 5 h 40"/>
                  <a:gd name="T2" fmla="*/ 45 w 91"/>
                  <a:gd name="T3" fmla="*/ 1 h 40"/>
                  <a:gd name="T4" fmla="*/ 61 w 91"/>
                  <a:gd name="T5" fmla="*/ 1 h 40"/>
                  <a:gd name="T6" fmla="*/ 91 w 91"/>
                  <a:gd name="T7" fmla="*/ 34 h 40"/>
                  <a:gd name="T8" fmla="*/ 0 60000 65536"/>
                  <a:gd name="T9" fmla="*/ 0 60000 65536"/>
                  <a:gd name="T10" fmla="*/ 0 60000 65536"/>
                  <a:gd name="T11" fmla="*/ 0 60000 65536"/>
                  <a:gd name="T12" fmla="*/ 0 w 91"/>
                  <a:gd name="T13" fmla="*/ 0 h 40"/>
                  <a:gd name="T14" fmla="*/ 91 w 91"/>
                  <a:gd name="T15" fmla="*/ 40 h 40"/>
                </a:gdLst>
                <a:ahLst/>
                <a:cxnLst>
                  <a:cxn ang="T8">
                    <a:pos x="T0" y="T1"/>
                  </a:cxn>
                  <a:cxn ang="T9">
                    <a:pos x="T2" y="T3"/>
                  </a:cxn>
                  <a:cxn ang="T10">
                    <a:pos x="T4" y="T5"/>
                  </a:cxn>
                  <a:cxn ang="T11">
                    <a:pos x="T6" y="T7"/>
                  </a:cxn>
                </a:cxnLst>
                <a:rect l="T12" t="T13" r="T14" b="T15"/>
                <a:pathLst>
                  <a:path w="91" h="40">
                    <a:moveTo>
                      <a:pt x="0" y="5"/>
                    </a:moveTo>
                    <a:cubicBezTo>
                      <a:pt x="16" y="7"/>
                      <a:pt x="29" y="4"/>
                      <a:pt x="45" y="1"/>
                    </a:cubicBezTo>
                    <a:cubicBezTo>
                      <a:pt x="51" y="0"/>
                      <a:pt x="57" y="0"/>
                      <a:pt x="61" y="1"/>
                    </a:cubicBezTo>
                    <a:cubicBezTo>
                      <a:pt x="74" y="7"/>
                      <a:pt x="67" y="40"/>
                      <a:pt x="91" y="34"/>
                    </a:cubicBezTo>
                  </a:path>
                </a:pathLst>
              </a:cu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34" name="Freeform 1197">
                <a:extLst>
                  <a:ext uri="{FF2B5EF4-FFF2-40B4-BE49-F238E27FC236}">
                    <a16:creationId xmlns:a16="http://schemas.microsoft.com/office/drawing/2014/main" id="{E3F4093E-73D4-41A4-B1C1-046B53D7E1A9}"/>
                  </a:ext>
                </a:extLst>
              </p:cNvPr>
              <p:cNvSpPr>
                <a:spLocks/>
              </p:cNvSpPr>
              <p:nvPr/>
            </p:nvSpPr>
            <p:spPr bwMode="auto">
              <a:xfrm>
                <a:off x="722" y="3762"/>
                <a:ext cx="96" cy="35"/>
              </a:xfrm>
              <a:custGeom>
                <a:avLst/>
                <a:gdLst>
                  <a:gd name="T0" fmla="*/ 0 w 96"/>
                  <a:gd name="T1" fmla="*/ 0 h 35"/>
                  <a:gd name="T2" fmla="*/ 11 w 96"/>
                  <a:gd name="T3" fmla="*/ 19 h 35"/>
                  <a:gd name="T4" fmla="*/ 67 w 96"/>
                  <a:gd name="T5" fmla="*/ 24 h 35"/>
                  <a:gd name="T6" fmla="*/ 96 w 96"/>
                  <a:gd name="T7" fmla="*/ 19 h 35"/>
                  <a:gd name="T8" fmla="*/ 0 60000 65536"/>
                  <a:gd name="T9" fmla="*/ 0 60000 65536"/>
                  <a:gd name="T10" fmla="*/ 0 60000 65536"/>
                  <a:gd name="T11" fmla="*/ 0 60000 65536"/>
                  <a:gd name="T12" fmla="*/ 0 w 96"/>
                  <a:gd name="T13" fmla="*/ 0 h 35"/>
                  <a:gd name="T14" fmla="*/ 96 w 96"/>
                  <a:gd name="T15" fmla="*/ 35 h 35"/>
                </a:gdLst>
                <a:ahLst/>
                <a:cxnLst>
                  <a:cxn ang="T8">
                    <a:pos x="T0" y="T1"/>
                  </a:cxn>
                  <a:cxn ang="T9">
                    <a:pos x="T2" y="T3"/>
                  </a:cxn>
                  <a:cxn ang="T10">
                    <a:pos x="T4" y="T5"/>
                  </a:cxn>
                  <a:cxn ang="T11">
                    <a:pos x="T6" y="T7"/>
                  </a:cxn>
                </a:cxnLst>
                <a:rect l="T12" t="T13" r="T14" b="T15"/>
                <a:pathLst>
                  <a:path w="96" h="35">
                    <a:moveTo>
                      <a:pt x="0" y="0"/>
                    </a:moveTo>
                    <a:cubicBezTo>
                      <a:pt x="8" y="4"/>
                      <a:pt x="8" y="13"/>
                      <a:pt x="11" y="19"/>
                    </a:cubicBezTo>
                    <a:cubicBezTo>
                      <a:pt x="19" y="35"/>
                      <a:pt x="49" y="33"/>
                      <a:pt x="67" y="24"/>
                    </a:cubicBezTo>
                    <a:cubicBezTo>
                      <a:pt x="76" y="19"/>
                      <a:pt x="82" y="13"/>
                      <a:pt x="96" y="19"/>
                    </a:cubicBezTo>
                  </a:path>
                </a:pathLst>
              </a:cu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35" name="Freeform 1198">
                <a:extLst>
                  <a:ext uri="{FF2B5EF4-FFF2-40B4-BE49-F238E27FC236}">
                    <a16:creationId xmlns:a16="http://schemas.microsoft.com/office/drawing/2014/main" id="{3925AFF0-FF25-4759-902E-ED2DD963EAA3}"/>
                  </a:ext>
                </a:extLst>
              </p:cNvPr>
              <p:cNvSpPr>
                <a:spLocks/>
              </p:cNvSpPr>
              <p:nvPr/>
            </p:nvSpPr>
            <p:spPr bwMode="auto">
              <a:xfrm>
                <a:off x="722" y="3720"/>
                <a:ext cx="60" cy="26"/>
              </a:xfrm>
              <a:custGeom>
                <a:avLst/>
                <a:gdLst>
                  <a:gd name="T0" fmla="*/ 0 w 60"/>
                  <a:gd name="T1" fmla="*/ 4 h 26"/>
                  <a:gd name="T2" fmla="*/ 34 w 60"/>
                  <a:gd name="T3" fmla="*/ 6 h 26"/>
                  <a:gd name="T4" fmla="*/ 60 w 60"/>
                  <a:gd name="T5" fmla="*/ 23 h 26"/>
                  <a:gd name="T6" fmla="*/ 0 60000 65536"/>
                  <a:gd name="T7" fmla="*/ 0 60000 65536"/>
                  <a:gd name="T8" fmla="*/ 0 60000 65536"/>
                  <a:gd name="T9" fmla="*/ 0 w 60"/>
                  <a:gd name="T10" fmla="*/ 0 h 26"/>
                  <a:gd name="T11" fmla="*/ 60 w 60"/>
                  <a:gd name="T12" fmla="*/ 26 h 26"/>
                </a:gdLst>
                <a:ahLst/>
                <a:cxnLst>
                  <a:cxn ang="T6">
                    <a:pos x="T0" y="T1"/>
                  </a:cxn>
                  <a:cxn ang="T7">
                    <a:pos x="T2" y="T3"/>
                  </a:cxn>
                  <a:cxn ang="T8">
                    <a:pos x="T4" y="T5"/>
                  </a:cxn>
                </a:cxnLst>
                <a:rect l="T9" t="T10" r="T11" b="T12"/>
                <a:pathLst>
                  <a:path w="60" h="26">
                    <a:moveTo>
                      <a:pt x="0" y="4"/>
                    </a:moveTo>
                    <a:cubicBezTo>
                      <a:pt x="7" y="8"/>
                      <a:pt x="25" y="0"/>
                      <a:pt x="34" y="6"/>
                    </a:cubicBezTo>
                    <a:cubicBezTo>
                      <a:pt x="41" y="12"/>
                      <a:pt x="41" y="26"/>
                      <a:pt x="60" y="23"/>
                    </a:cubicBezTo>
                  </a:path>
                </a:pathLst>
              </a:cu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36" name="Line 1199">
                <a:extLst>
                  <a:ext uri="{FF2B5EF4-FFF2-40B4-BE49-F238E27FC236}">
                    <a16:creationId xmlns:a16="http://schemas.microsoft.com/office/drawing/2014/main" id="{34D1FAEF-0EA3-4A6A-9111-64B3E1FC2EB3}"/>
                  </a:ext>
                </a:extLst>
              </p:cNvPr>
              <p:cNvSpPr>
                <a:spLocks noChangeShapeType="1"/>
              </p:cNvSpPr>
              <p:nvPr/>
            </p:nvSpPr>
            <p:spPr bwMode="auto">
              <a:xfrm>
                <a:off x="823" y="3858"/>
                <a:ext cx="10" cy="0"/>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37" name="Line 1200">
                <a:extLst>
                  <a:ext uri="{FF2B5EF4-FFF2-40B4-BE49-F238E27FC236}">
                    <a16:creationId xmlns:a16="http://schemas.microsoft.com/office/drawing/2014/main" id="{B7148441-D04A-429C-B696-B2107706B8DA}"/>
                  </a:ext>
                </a:extLst>
              </p:cNvPr>
              <p:cNvSpPr>
                <a:spLocks noChangeShapeType="1"/>
              </p:cNvSpPr>
              <p:nvPr/>
            </p:nvSpPr>
            <p:spPr bwMode="auto">
              <a:xfrm>
                <a:off x="418" y="3609"/>
                <a:ext cx="0" cy="306"/>
              </a:xfrm>
              <a:prstGeom prst="line">
                <a:avLst/>
              </a:prstGeom>
              <a:noFill/>
              <a:ln w="22225" cap="rnd">
                <a:solidFill>
                  <a:srgbClr val="FFFFFF"/>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38" name="Freeform 1201">
                <a:extLst>
                  <a:ext uri="{FF2B5EF4-FFF2-40B4-BE49-F238E27FC236}">
                    <a16:creationId xmlns:a16="http://schemas.microsoft.com/office/drawing/2014/main" id="{78FD6C43-548A-44A9-8FC2-FCC474B553E4}"/>
                  </a:ext>
                </a:extLst>
              </p:cNvPr>
              <p:cNvSpPr>
                <a:spLocks/>
              </p:cNvSpPr>
              <p:nvPr/>
            </p:nvSpPr>
            <p:spPr bwMode="auto">
              <a:xfrm>
                <a:off x="438" y="3726"/>
                <a:ext cx="132" cy="62"/>
              </a:xfrm>
              <a:custGeom>
                <a:avLst/>
                <a:gdLst>
                  <a:gd name="T0" fmla="*/ 0 w 132"/>
                  <a:gd name="T1" fmla="*/ 27 h 62"/>
                  <a:gd name="T2" fmla="*/ 45 w 132"/>
                  <a:gd name="T3" fmla="*/ 7 h 62"/>
                  <a:gd name="T4" fmla="*/ 75 w 132"/>
                  <a:gd name="T5" fmla="*/ 4 h 62"/>
                  <a:gd name="T6" fmla="*/ 132 w 132"/>
                  <a:gd name="T7" fmla="*/ 17 h 62"/>
                  <a:gd name="T8" fmla="*/ 0 60000 65536"/>
                  <a:gd name="T9" fmla="*/ 0 60000 65536"/>
                  <a:gd name="T10" fmla="*/ 0 60000 65536"/>
                  <a:gd name="T11" fmla="*/ 0 60000 65536"/>
                  <a:gd name="T12" fmla="*/ 0 w 132"/>
                  <a:gd name="T13" fmla="*/ 0 h 62"/>
                  <a:gd name="T14" fmla="*/ 132 w 132"/>
                  <a:gd name="T15" fmla="*/ 62 h 62"/>
                </a:gdLst>
                <a:ahLst/>
                <a:cxnLst>
                  <a:cxn ang="T8">
                    <a:pos x="T0" y="T1"/>
                  </a:cxn>
                  <a:cxn ang="T9">
                    <a:pos x="T2" y="T3"/>
                  </a:cxn>
                  <a:cxn ang="T10">
                    <a:pos x="T4" y="T5"/>
                  </a:cxn>
                  <a:cxn ang="T11">
                    <a:pos x="T6" y="T7"/>
                  </a:cxn>
                </a:cxnLst>
                <a:rect l="T12" t="T13" r="T14" b="T15"/>
                <a:pathLst>
                  <a:path w="132" h="62">
                    <a:moveTo>
                      <a:pt x="0" y="27"/>
                    </a:moveTo>
                    <a:cubicBezTo>
                      <a:pt x="17" y="20"/>
                      <a:pt x="28" y="12"/>
                      <a:pt x="45" y="7"/>
                    </a:cubicBezTo>
                    <a:cubicBezTo>
                      <a:pt x="55" y="3"/>
                      <a:pt x="68" y="0"/>
                      <a:pt x="75" y="4"/>
                    </a:cubicBezTo>
                    <a:cubicBezTo>
                      <a:pt x="91" y="14"/>
                      <a:pt x="76" y="62"/>
                      <a:pt x="132" y="17"/>
                    </a:cubicBezTo>
                  </a:path>
                </a:pathLst>
              </a:cu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39" name="Freeform 1202">
                <a:extLst>
                  <a:ext uri="{FF2B5EF4-FFF2-40B4-BE49-F238E27FC236}">
                    <a16:creationId xmlns:a16="http://schemas.microsoft.com/office/drawing/2014/main" id="{7D3C765B-CF0F-498C-80C1-A912B4BC1D93}"/>
                  </a:ext>
                </a:extLst>
              </p:cNvPr>
              <p:cNvSpPr>
                <a:spLocks/>
              </p:cNvSpPr>
              <p:nvPr/>
            </p:nvSpPr>
            <p:spPr bwMode="auto">
              <a:xfrm>
                <a:off x="560" y="3705"/>
                <a:ext cx="121" cy="32"/>
              </a:xfrm>
              <a:custGeom>
                <a:avLst/>
                <a:gdLst>
                  <a:gd name="T0" fmla="*/ 0 w 121"/>
                  <a:gd name="T1" fmla="*/ 0 h 32"/>
                  <a:gd name="T2" fmla="*/ 85 w 121"/>
                  <a:gd name="T3" fmla="*/ 21 h 32"/>
                  <a:gd name="T4" fmla="*/ 121 w 121"/>
                  <a:gd name="T5" fmla="*/ 10 h 32"/>
                  <a:gd name="T6" fmla="*/ 0 60000 65536"/>
                  <a:gd name="T7" fmla="*/ 0 60000 65536"/>
                  <a:gd name="T8" fmla="*/ 0 60000 65536"/>
                  <a:gd name="T9" fmla="*/ 0 w 121"/>
                  <a:gd name="T10" fmla="*/ 0 h 32"/>
                  <a:gd name="T11" fmla="*/ 121 w 121"/>
                  <a:gd name="T12" fmla="*/ 32 h 32"/>
                </a:gdLst>
                <a:ahLst/>
                <a:cxnLst>
                  <a:cxn ang="T6">
                    <a:pos x="T0" y="T1"/>
                  </a:cxn>
                  <a:cxn ang="T7">
                    <a:pos x="T2" y="T3"/>
                  </a:cxn>
                  <a:cxn ang="T8">
                    <a:pos x="T4" y="T5"/>
                  </a:cxn>
                </a:cxnLst>
                <a:rect l="T9" t="T10" r="T11" b="T12"/>
                <a:pathLst>
                  <a:path w="121" h="32">
                    <a:moveTo>
                      <a:pt x="0" y="0"/>
                    </a:moveTo>
                    <a:cubicBezTo>
                      <a:pt x="4" y="16"/>
                      <a:pt x="56" y="32"/>
                      <a:pt x="85" y="21"/>
                    </a:cubicBezTo>
                    <a:cubicBezTo>
                      <a:pt x="98" y="17"/>
                      <a:pt x="106" y="6"/>
                      <a:pt x="121" y="10"/>
                    </a:cubicBezTo>
                  </a:path>
                </a:pathLst>
              </a:cu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40" name="Freeform 1203">
                <a:extLst>
                  <a:ext uri="{FF2B5EF4-FFF2-40B4-BE49-F238E27FC236}">
                    <a16:creationId xmlns:a16="http://schemas.microsoft.com/office/drawing/2014/main" id="{1782E553-B36C-4358-8763-993F4F68CA23}"/>
                  </a:ext>
                </a:extLst>
              </p:cNvPr>
              <p:cNvSpPr>
                <a:spLocks/>
              </p:cNvSpPr>
              <p:nvPr/>
            </p:nvSpPr>
            <p:spPr bwMode="auto">
              <a:xfrm>
                <a:off x="530" y="3781"/>
                <a:ext cx="50" cy="12"/>
              </a:xfrm>
              <a:custGeom>
                <a:avLst/>
                <a:gdLst>
                  <a:gd name="T0" fmla="*/ 0 w 50"/>
                  <a:gd name="T1" fmla="*/ 0 h 12"/>
                  <a:gd name="T2" fmla="*/ 50 w 50"/>
                  <a:gd name="T3" fmla="*/ 0 h 12"/>
                  <a:gd name="T4" fmla="*/ 0 60000 65536"/>
                  <a:gd name="T5" fmla="*/ 0 60000 65536"/>
                  <a:gd name="T6" fmla="*/ 0 w 50"/>
                  <a:gd name="T7" fmla="*/ 0 h 12"/>
                  <a:gd name="T8" fmla="*/ 50 w 50"/>
                  <a:gd name="T9" fmla="*/ 12 h 12"/>
                </a:gdLst>
                <a:ahLst/>
                <a:cxnLst>
                  <a:cxn ang="T4">
                    <a:pos x="T0" y="T1"/>
                  </a:cxn>
                  <a:cxn ang="T5">
                    <a:pos x="T2" y="T3"/>
                  </a:cxn>
                </a:cxnLst>
                <a:rect l="T6" t="T7" r="T8" b="T9"/>
                <a:pathLst>
                  <a:path w="50" h="12">
                    <a:moveTo>
                      <a:pt x="0" y="0"/>
                    </a:moveTo>
                    <a:cubicBezTo>
                      <a:pt x="9" y="10"/>
                      <a:pt x="37" y="12"/>
                      <a:pt x="50" y="0"/>
                    </a:cubicBezTo>
                  </a:path>
                </a:pathLst>
              </a:cu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41" name="Freeform 1204">
                <a:extLst>
                  <a:ext uri="{FF2B5EF4-FFF2-40B4-BE49-F238E27FC236}">
                    <a16:creationId xmlns:a16="http://schemas.microsoft.com/office/drawing/2014/main" id="{43ADA602-3931-4FB0-9BBC-CD3CA3AF5397}"/>
                  </a:ext>
                </a:extLst>
              </p:cNvPr>
              <p:cNvSpPr>
                <a:spLocks/>
              </p:cNvSpPr>
              <p:nvPr/>
            </p:nvSpPr>
            <p:spPr bwMode="auto">
              <a:xfrm>
                <a:off x="438" y="3762"/>
                <a:ext cx="61" cy="18"/>
              </a:xfrm>
              <a:custGeom>
                <a:avLst/>
                <a:gdLst>
                  <a:gd name="T0" fmla="*/ 0 w 61"/>
                  <a:gd name="T1" fmla="*/ 10 h 18"/>
                  <a:gd name="T2" fmla="*/ 42 w 61"/>
                  <a:gd name="T3" fmla="*/ 10 h 18"/>
                  <a:gd name="T4" fmla="*/ 43 w 61"/>
                  <a:gd name="T5" fmla="*/ 10 h 18"/>
                  <a:gd name="T6" fmla="*/ 61 w 61"/>
                  <a:gd name="T7" fmla="*/ 0 h 18"/>
                  <a:gd name="T8" fmla="*/ 0 60000 65536"/>
                  <a:gd name="T9" fmla="*/ 0 60000 65536"/>
                  <a:gd name="T10" fmla="*/ 0 60000 65536"/>
                  <a:gd name="T11" fmla="*/ 0 60000 65536"/>
                  <a:gd name="T12" fmla="*/ 0 w 61"/>
                  <a:gd name="T13" fmla="*/ 0 h 18"/>
                  <a:gd name="T14" fmla="*/ 61 w 61"/>
                  <a:gd name="T15" fmla="*/ 18 h 18"/>
                </a:gdLst>
                <a:ahLst/>
                <a:cxnLst>
                  <a:cxn ang="T8">
                    <a:pos x="T0" y="T1"/>
                  </a:cxn>
                  <a:cxn ang="T9">
                    <a:pos x="T2" y="T3"/>
                  </a:cxn>
                  <a:cxn ang="T10">
                    <a:pos x="T4" y="T5"/>
                  </a:cxn>
                  <a:cxn ang="T11">
                    <a:pos x="T6" y="T7"/>
                  </a:cxn>
                </a:cxnLst>
                <a:rect l="T12" t="T13" r="T14" b="T15"/>
                <a:pathLst>
                  <a:path w="61" h="18">
                    <a:moveTo>
                      <a:pt x="0" y="10"/>
                    </a:moveTo>
                    <a:cubicBezTo>
                      <a:pt x="14" y="10"/>
                      <a:pt x="28" y="10"/>
                      <a:pt x="42" y="10"/>
                    </a:cubicBezTo>
                    <a:cubicBezTo>
                      <a:pt x="43" y="10"/>
                      <a:pt x="43" y="10"/>
                      <a:pt x="43" y="10"/>
                    </a:cubicBezTo>
                    <a:cubicBezTo>
                      <a:pt x="54" y="10"/>
                      <a:pt x="59" y="18"/>
                      <a:pt x="61" y="0"/>
                    </a:cubicBezTo>
                  </a:path>
                </a:pathLst>
              </a:cu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42" name="Freeform 1205">
                <a:extLst>
                  <a:ext uri="{FF2B5EF4-FFF2-40B4-BE49-F238E27FC236}">
                    <a16:creationId xmlns:a16="http://schemas.microsoft.com/office/drawing/2014/main" id="{AACAA19C-59D4-41D2-9774-E956C9E88F8A}"/>
                  </a:ext>
                </a:extLst>
              </p:cNvPr>
              <p:cNvSpPr>
                <a:spLocks/>
              </p:cNvSpPr>
              <p:nvPr/>
            </p:nvSpPr>
            <p:spPr bwMode="auto">
              <a:xfrm>
                <a:off x="880" y="3791"/>
                <a:ext cx="34" cy="14"/>
              </a:xfrm>
              <a:custGeom>
                <a:avLst/>
                <a:gdLst>
                  <a:gd name="T0" fmla="*/ 3 w 34"/>
                  <a:gd name="T1" fmla="*/ 0 h 14"/>
                  <a:gd name="T2" fmla="*/ 34 w 34"/>
                  <a:gd name="T3" fmla="*/ 10 h 14"/>
                  <a:gd name="T4" fmla="*/ 0 60000 65536"/>
                  <a:gd name="T5" fmla="*/ 0 60000 65536"/>
                  <a:gd name="T6" fmla="*/ 0 w 34"/>
                  <a:gd name="T7" fmla="*/ 0 h 14"/>
                  <a:gd name="T8" fmla="*/ 34 w 34"/>
                  <a:gd name="T9" fmla="*/ 14 h 14"/>
                </a:gdLst>
                <a:ahLst/>
                <a:cxnLst>
                  <a:cxn ang="T4">
                    <a:pos x="T0" y="T1"/>
                  </a:cxn>
                  <a:cxn ang="T5">
                    <a:pos x="T2" y="T3"/>
                  </a:cxn>
                </a:cxnLst>
                <a:rect l="T6" t="T7" r="T8" b="T9"/>
                <a:pathLst>
                  <a:path w="34" h="14">
                    <a:moveTo>
                      <a:pt x="3" y="0"/>
                    </a:moveTo>
                    <a:cubicBezTo>
                      <a:pt x="0" y="5"/>
                      <a:pt x="26" y="14"/>
                      <a:pt x="34" y="10"/>
                    </a:cubicBezTo>
                  </a:path>
                </a:pathLst>
              </a:cu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43" name="Freeform 1206">
                <a:extLst>
                  <a:ext uri="{FF2B5EF4-FFF2-40B4-BE49-F238E27FC236}">
                    <a16:creationId xmlns:a16="http://schemas.microsoft.com/office/drawing/2014/main" id="{906F1FD3-74D4-434B-ACBF-26D8584B7869}"/>
                  </a:ext>
                </a:extLst>
              </p:cNvPr>
              <p:cNvSpPr>
                <a:spLocks/>
              </p:cNvSpPr>
              <p:nvPr/>
            </p:nvSpPr>
            <p:spPr bwMode="auto">
              <a:xfrm>
                <a:off x="858" y="3668"/>
                <a:ext cx="36" cy="18"/>
              </a:xfrm>
              <a:custGeom>
                <a:avLst/>
                <a:gdLst>
                  <a:gd name="T0" fmla="*/ 5 w 36"/>
                  <a:gd name="T1" fmla="*/ 18 h 18"/>
                  <a:gd name="T2" fmla="*/ 36 w 36"/>
                  <a:gd name="T3" fmla="*/ 18 h 18"/>
                  <a:gd name="T4" fmla="*/ 0 60000 65536"/>
                  <a:gd name="T5" fmla="*/ 0 60000 65536"/>
                  <a:gd name="T6" fmla="*/ 0 w 36"/>
                  <a:gd name="T7" fmla="*/ 0 h 18"/>
                  <a:gd name="T8" fmla="*/ 36 w 36"/>
                  <a:gd name="T9" fmla="*/ 18 h 18"/>
                </a:gdLst>
                <a:ahLst/>
                <a:cxnLst>
                  <a:cxn ang="T4">
                    <a:pos x="T0" y="T1"/>
                  </a:cxn>
                  <a:cxn ang="T5">
                    <a:pos x="T2" y="T3"/>
                  </a:cxn>
                </a:cxnLst>
                <a:rect l="T6" t="T7" r="T8" b="T9"/>
                <a:pathLst>
                  <a:path w="36" h="18">
                    <a:moveTo>
                      <a:pt x="5" y="18"/>
                    </a:moveTo>
                    <a:cubicBezTo>
                      <a:pt x="0" y="0"/>
                      <a:pt x="31" y="4"/>
                      <a:pt x="36" y="18"/>
                    </a:cubicBezTo>
                  </a:path>
                </a:pathLst>
              </a:cu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44" name="Freeform 1207">
                <a:extLst>
                  <a:ext uri="{FF2B5EF4-FFF2-40B4-BE49-F238E27FC236}">
                    <a16:creationId xmlns:a16="http://schemas.microsoft.com/office/drawing/2014/main" id="{24528E9D-9643-49B6-B15D-7E929D2C1BCC}"/>
                  </a:ext>
                </a:extLst>
              </p:cNvPr>
              <p:cNvSpPr>
                <a:spLocks/>
              </p:cNvSpPr>
              <p:nvPr/>
            </p:nvSpPr>
            <p:spPr bwMode="auto">
              <a:xfrm>
                <a:off x="580" y="3743"/>
                <a:ext cx="37" cy="34"/>
              </a:xfrm>
              <a:custGeom>
                <a:avLst/>
                <a:gdLst>
                  <a:gd name="T0" fmla="*/ 0 w 37"/>
                  <a:gd name="T1" fmla="*/ 19 h 34"/>
                  <a:gd name="T2" fmla="*/ 20 w 37"/>
                  <a:gd name="T3" fmla="*/ 0 h 34"/>
                  <a:gd name="T4" fmla="*/ 0 60000 65536"/>
                  <a:gd name="T5" fmla="*/ 0 60000 65536"/>
                  <a:gd name="T6" fmla="*/ 0 w 37"/>
                  <a:gd name="T7" fmla="*/ 0 h 34"/>
                  <a:gd name="T8" fmla="*/ 37 w 37"/>
                  <a:gd name="T9" fmla="*/ 34 h 34"/>
                </a:gdLst>
                <a:ahLst/>
                <a:cxnLst>
                  <a:cxn ang="T4">
                    <a:pos x="T0" y="T1"/>
                  </a:cxn>
                  <a:cxn ang="T5">
                    <a:pos x="T2" y="T3"/>
                  </a:cxn>
                </a:cxnLst>
                <a:rect l="T6" t="T7" r="T8" b="T9"/>
                <a:pathLst>
                  <a:path w="37" h="34">
                    <a:moveTo>
                      <a:pt x="0" y="19"/>
                    </a:moveTo>
                    <a:cubicBezTo>
                      <a:pt x="10" y="34"/>
                      <a:pt x="37" y="4"/>
                      <a:pt x="20" y="0"/>
                    </a:cubicBezTo>
                  </a:path>
                </a:pathLst>
              </a:cu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45" name="Freeform 1208">
                <a:extLst>
                  <a:ext uri="{FF2B5EF4-FFF2-40B4-BE49-F238E27FC236}">
                    <a16:creationId xmlns:a16="http://schemas.microsoft.com/office/drawing/2014/main" id="{2E07CF6D-0AAE-4FEB-8A3F-5A7EA165B870}"/>
                  </a:ext>
                </a:extLst>
              </p:cNvPr>
              <p:cNvSpPr>
                <a:spLocks/>
              </p:cNvSpPr>
              <p:nvPr/>
            </p:nvSpPr>
            <p:spPr bwMode="auto">
              <a:xfrm>
                <a:off x="517" y="3683"/>
                <a:ext cx="18" cy="22"/>
              </a:xfrm>
              <a:custGeom>
                <a:avLst/>
                <a:gdLst>
                  <a:gd name="T0" fmla="*/ 2 w 18"/>
                  <a:gd name="T1" fmla="*/ 22 h 22"/>
                  <a:gd name="T2" fmla="*/ 18 w 18"/>
                  <a:gd name="T3" fmla="*/ 22 h 22"/>
                  <a:gd name="T4" fmla="*/ 0 60000 65536"/>
                  <a:gd name="T5" fmla="*/ 0 60000 65536"/>
                  <a:gd name="T6" fmla="*/ 0 w 18"/>
                  <a:gd name="T7" fmla="*/ 0 h 22"/>
                  <a:gd name="T8" fmla="*/ 18 w 18"/>
                  <a:gd name="T9" fmla="*/ 22 h 22"/>
                </a:gdLst>
                <a:ahLst/>
                <a:cxnLst>
                  <a:cxn ang="T4">
                    <a:pos x="T0" y="T1"/>
                  </a:cxn>
                  <a:cxn ang="T5">
                    <a:pos x="T2" y="T3"/>
                  </a:cxn>
                </a:cxnLst>
                <a:rect l="T6" t="T7" r="T8" b="T9"/>
                <a:pathLst>
                  <a:path w="18" h="22">
                    <a:moveTo>
                      <a:pt x="2" y="22"/>
                    </a:moveTo>
                    <a:cubicBezTo>
                      <a:pt x="0" y="0"/>
                      <a:pt x="14" y="20"/>
                      <a:pt x="18" y="22"/>
                    </a:cubicBezTo>
                  </a:path>
                </a:pathLst>
              </a:cu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46" name="Freeform 1209">
                <a:extLst>
                  <a:ext uri="{FF2B5EF4-FFF2-40B4-BE49-F238E27FC236}">
                    <a16:creationId xmlns:a16="http://schemas.microsoft.com/office/drawing/2014/main" id="{68457DD7-E8EF-464E-A379-F5F94AC64009}"/>
                  </a:ext>
                </a:extLst>
              </p:cNvPr>
              <p:cNvSpPr>
                <a:spLocks/>
              </p:cNvSpPr>
              <p:nvPr/>
            </p:nvSpPr>
            <p:spPr bwMode="auto">
              <a:xfrm>
                <a:off x="990" y="3724"/>
                <a:ext cx="35" cy="27"/>
              </a:xfrm>
              <a:custGeom>
                <a:avLst/>
                <a:gdLst>
                  <a:gd name="T0" fmla="*/ 15 w 35"/>
                  <a:gd name="T1" fmla="*/ 0 h 27"/>
                  <a:gd name="T2" fmla="*/ 35 w 35"/>
                  <a:gd name="T3" fmla="*/ 10 h 27"/>
                  <a:gd name="T4" fmla="*/ 0 60000 65536"/>
                  <a:gd name="T5" fmla="*/ 0 60000 65536"/>
                  <a:gd name="T6" fmla="*/ 0 w 35"/>
                  <a:gd name="T7" fmla="*/ 0 h 27"/>
                  <a:gd name="T8" fmla="*/ 35 w 35"/>
                  <a:gd name="T9" fmla="*/ 27 h 27"/>
                </a:gdLst>
                <a:ahLst/>
                <a:cxnLst>
                  <a:cxn ang="T4">
                    <a:pos x="T0" y="T1"/>
                  </a:cxn>
                  <a:cxn ang="T5">
                    <a:pos x="T2" y="T3"/>
                  </a:cxn>
                </a:cxnLst>
                <a:rect l="T6" t="T7" r="T8" b="T9"/>
                <a:pathLst>
                  <a:path w="35" h="27">
                    <a:moveTo>
                      <a:pt x="15" y="0"/>
                    </a:moveTo>
                    <a:cubicBezTo>
                      <a:pt x="0" y="15"/>
                      <a:pt x="34" y="27"/>
                      <a:pt x="35" y="10"/>
                    </a:cubicBezTo>
                  </a:path>
                </a:pathLst>
              </a:cu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47" name="Freeform 1210">
                <a:extLst>
                  <a:ext uri="{FF2B5EF4-FFF2-40B4-BE49-F238E27FC236}">
                    <a16:creationId xmlns:a16="http://schemas.microsoft.com/office/drawing/2014/main" id="{084AE160-F369-49F8-8E5B-B09BDAA39FED}"/>
                  </a:ext>
                </a:extLst>
              </p:cNvPr>
              <p:cNvSpPr>
                <a:spLocks/>
              </p:cNvSpPr>
              <p:nvPr/>
            </p:nvSpPr>
            <p:spPr bwMode="auto">
              <a:xfrm>
                <a:off x="744" y="3746"/>
                <a:ext cx="27" cy="19"/>
              </a:xfrm>
              <a:custGeom>
                <a:avLst/>
                <a:gdLst>
                  <a:gd name="T0" fmla="*/ 18 w 110"/>
                  <a:gd name="T1" fmla="*/ 17 h 80"/>
                  <a:gd name="T2" fmla="*/ 26 w 110"/>
                  <a:gd name="T3" fmla="*/ 15 h 80"/>
                  <a:gd name="T4" fmla="*/ 18 w 110"/>
                  <a:gd name="T5" fmla="*/ 17 h 80"/>
                  <a:gd name="T6" fmla="*/ 0 60000 65536"/>
                  <a:gd name="T7" fmla="*/ 0 60000 65536"/>
                  <a:gd name="T8" fmla="*/ 0 60000 65536"/>
                  <a:gd name="T9" fmla="*/ 0 w 110"/>
                  <a:gd name="T10" fmla="*/ 0 h 80"/>
                  <a:gd name="T11" fmla="*/ 110 w 110"/>
                  <a:gd name="T12" fmla="*/ 80 h 80"/>
                </a:gdLst>
                <a:ahLst/>
                <a:cxnLst>
                  <a:cxn ang="T6">
                    <a:pos x="T0" y="T1"/>
                  </a:cxn>
                  <a:cxn ang="T7">
                    <a:pos x="T2" y="T3"/>
                  </a:cxn>
                  <a:cxn ang="T8">
                    <a:pos x="T4" y="T5"/>
                  </a:cxn>
                </a:cxnLst>
                <a:rect l="T9" t="T10" r="T11" b="T12"/>
                <a:pathLst>
                  <a:path w="110" h="80">
                    <a:moveTo>
                      <a:pt x="74" y="70"/>
                    </a:moveTo>
                    <a:cubicBezTo>
                      <a:pt x="0" y="0"/>
                      <a:pt x="110" y="42"/>
                      <a:pt x="105" y="65"/>
                    </a:cubicBezTo>
                    <a:cubicBezTo>
                      <a:pt x="102" y="74"/>
                      <a:pt x="82" y="80"/>
                      <a:pt x="74" y="70"/>
                    </a:cubicBezTo>
                  </a:path>
                </a:pathLst>
              </a:custGeom>
              <a:solidFill>
                <a:srgbClr val="FFFFFF"/>
              </a:solidFill>
              <a:ln w="0">
                <a:solidFill>
                  <a:srgbClr val="000000"/>
                </a:solidFill>
                <a:round/>
                <a:headEnd/>
                <a:tailEnd/>
              </a:ln>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348" name="Freeform 1211">
                <a:extLst>
                  <a:ext uri="{FF2B5EF4-FFF2-40B4-BE49-F238E27FC236}">
                    <a16:creationId xmlns:a16="http://schemas.microsoft.com/office/drawing/2014/main" id="{34B3E72B-DE58-4B04-B816-C16F52255D40}"/>
                  </a:ext>
                </a:extLst>
              </p:cNvPr>
              <p:cNvSpPr>
                <a:spLocks/>
              </p:cNvSpPr>
              <p:nvPr/>
            </p:nvSpPr>
            <p:spPr bwMode="auto">
              <a:xfrm>
                <a:off x="744" y="3746"/>
                <a:ext cx="27" cy="19"/>
              </a:xfrm>
              <a:custGeom>
                <a:avLst/>
                <a:gdLst>
                  <a:gd name="T0" fmla="*/ 18 w 27"/>
                  <a:gd name="T1" fmla="*/ 16 h 19"/>
                  <a:gd name="T2" fmla="*/ 26 w 27"/>
                  <a:gd name="T3" fmla="*/ 15 h 19"/>
                  <a:gd name="T4" fmla="*/ 18 w 27"/>
                  <a:gd name="T5" fmla="*/ 16 h 19"/>
                  <a:gd name="T6" fmla="*/ 0 60000 65536"/>
                  <a:gd name="T7" fmla="*/ 0 60000 65536"/>
                  <a:gd name="T8" fmla="*/ 0 60000 65536"/>
                  <a:gd name="T9" fmla="*/ 0 w 27"/>
                  <a:gd name="T10" fmla="*/ 0 h 19"/>
                  <a:gd name="T11" fmla="*/ 27 w 27"/>
                  <a:gd name="T12" fmla="*/ 19 h 19"/>
                </a:gdLst>
                <a:ahLst/>
                <a:cxnLst>
                  <a:cxn ang="T6">
                    <a:pos x="T0" y="T1"/>
                  </a:cxn>
                  <a:cxn ang="T7">
                    <a:pos x="T2" y="T3"/>
                  </a:cxn>
                  <a:cxn ang="T8">
                    <a:pos x="T4" y="T5"/>
                  </a:cxn>
                </a:cxnLst>
                <a:rect l="T9" t="T10" r="T11" b="T12"/>
                <a:pathLst>
                  <a:path w="27" h="19">
                    <a:moveTo>
                      <a:pt x="18" y="16"/>
                    </a:moveTo>
                    <a:cubicBezTo>
                      <a:pt x="0" y="0"/>
                      <a:pt x="27" y="10"/>
                      <a:pt x="26" y="15"/>
                    </a:cubicBezTo>
                    <a:cubicBezTo>
                      <a:pt x="25" y="17"/>
                      <a:pt x="20" y="19"/>
                      <a:pt x="18" y="16"/>
                    </a:cubicBezTo>
                  </a:path>
                </a:pathLst>
              </a:cu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grpSp>
        <p:graphicFrame>
          <p:nvGraphicFramePr>
            <p:cNvPr id="8195" name="Object 1212">
              <a:extLst>
                <a:ext uri="{FF2B5EF4-FFF2-40B4-BE49-F238E27FC236}">
                  <a16:creationId xmlns:a16="http://schemas.microsoft.com/office/drawing/2014/main" id="{F5331595-2996-4E6C-9A5C-0DE5080066E8}"/>
                </a:ext>
              </a:extLst>
            </p:cNvPr>
            <p:cNvGraphicFramePr>
              <a:graphicFrameLocks noChangeAspect="1"/>
            </p:cNvGraphicFramePr>
            <p:nvPr/>
          </p:nvGraphicFramePr>
          <p:xfrm>
            <a:off x="2845" y="2184"/>
            <a:ext cx="813" cy="413"/>
          </p:xfrm>
          <a:graphic>
            <a:graphicData uri="http://schemas.openxmlformats.org/presentationml/2006/ole">
              <mc:AlternateContent xmlns:mc="http://schemas.openxmlformats.org/markup-compatibility/2006">
                <mc:Choice xmlns:v="urn:schemas-microsoft-com:vml" Requires="v">
                  <p:oleObj spid="_x0000_s45115" name="Photo Editor Photo" r:id="rId8" imgW="2423370" imgH="1539373" progId="MSPhotoEd.3">
                    <p:embed/>
                  </p:oleObj>
                </mc:Choice>
                <mc:Fallback>
                  <p:oleObj name="Photo Editor Photo" r:id="rId8" imgW="2423370" imgH="1539373" progId="MSPhotoEd.3">
                    <p:embed/>
                    <p:pic>
                      <p:nvPicPr>
                        <p:cNvPr id="8195" name="Object 1212">
                          <a:extLst>
                            <a:ext uri="{FF2B5EF4-FFF2-40B4-BE49-F238E27FC236}">
                              <a16:creationId xmlns:a16="http://schemas.microsoft.com/office/drawing/2014/main" id="{F5331595-2996-4E6C-9A5C-0DE5080066E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45" y="2184"/>
                          <a:ext cx="813" cy="413"/>
                        </a:xfrm>
                        <a:prstGeom prst="rect">
                          <a:avLst/>
                        </a:prstGeom>
                        <a:solidFill>
                          <a:schemeClr val="tx1"/>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205" name="Group 1213">
              <a:extLst>
                <a:ext uri="{FF2B5EF4-FFF2-40B4-BE49-F238E27FC236}">
                  <a16:creationId xmlns:a16="http://schemas.microsoft.com/office/drawing/2014/main" id="{FD6D5B97-4F99-4D6C-B01E-436A009D2119}"/>
                </a:ext>
              </a:extLst>
            </p:cNvPr>
            <p:cNvGrpSpPr>
              <a:grpSpLocks/>
            </p:cNvGrpSpPr>
            <p:nvPr/>
          </p:nvGrpSpPr>
          <p:grpSpPr bwMode="auto">
            <a:xfrm>
              <a:off x="3767" y="1692"/>
              <a:ext cx="1545" cy="332"/>
              <a:chOff x="395" y="3025"/>
              <a:chExt cx="2156" cy="363"/>
            </a:xfrm>
          </p:grpSpPr>
          <p:sp>
            <p:nvSpPr>
              <p:cNvPr id="8211" name="Rectangle 1214">
                <a:extLst>
                  <a:ext uri="{FF2B5EF4-FFF2-40B4-BE49-F238E27FC236}">
                    <a16:creationId xmlns:a16="http://schemas.microsoft.com/office/drawing/2014/main" id="{FCDC4DA2-8183-4FA9-8A25-1321608917CA}"/>
                  </a:ext>
                </a:extLst>
              </p:cNvPr>
              <p:cNvSpPr>
                <a:spLocks noChangeArrowheads="1"/>
              </p:cNvSpPr>
              <p:nvPr/>
            </p:nvSpPr>
            <p:spPr bwMode="auto">
              <a:xfrm>
                <a:off x="396" y="3025"/>
                <a:ext cx="2155" cy="306"/>
              </a:xfrm>
              <a:prstGeom prst="rect">
                <a:avLst/>
              </a:prstGeom>
              <a:solidFill>
                <a:srgbClr val="E6E6E6"/>
              </a:solidFill>
              <a:ln w="4763">
                <a:solidFill>
                  <a:srgbClr val="FFFFFF"/>
                </a:solidFill>
                <a:miter lim="800000"/>
                <a:headEnd/>
                <a:tailEnd/>
              </a:ln>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endParaRPr lang="en-US" altLang="pl-PL">
                  <a:solidFill>
                    <a:srgbClr val="000000"/>
                  </a:solidFill>
                  <a:ea typeface="+mn-ea"/>
                  <a:cs typeface="+mn-cs"/>
                </a:endParaRPr>
              </a:p>
            </p:txBody>
          </p:sp>
          <p:sp>
            <p:nvSpPr>
              <p:cNvPr id="8212" name="Line 1215">
                <a:extLst>
                  <a:ext uri="{FF2B5EF4-FFF2-40B4-BE49-F238E27FC236}">
                    <a16:creationId xmlns:a16="http://schemas.microsoft.com/office/drawing/2014/main" id="{55EA273D-3041-4E57-BCE2-90B03589FFC4}"/>
                  </a:ext>
                </a:extLst>
              </p:cNvPr>
              <p:cNvSpPr>
                <a:spLocks noChangeShapeType="1"/>
              </p:cNvSpPr>
              <p:nvPr/>
            </p:nvSpPr>
            <p:spPr bwMode="auto">
              <a:xfrm>
                <a:off x="2002" y="3311"/>
                <a:ext cx="0" cy="7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13" name="Line 1216">
                <a:extLst>
                  <a:ext uri="{FF2B5EF4-FFF2-40B4-BE49-F238E27FC236}">
                    <a16:creationId xmlns:a16="http://schemas.microsoft.com/office/drawing/2014/main" id="{26487687-73C5-4353-9E11-D9374C76BA74}"/>
                  </a:ext>
                </a:extLst>
              </p:cNvPr>
              <p:cNvSpPr>
                <a:spLocks noChangeShapeType="1"/>
              </p:cNvSpPr>
              <p:nvPr/>
            </p:nvSpPr>
            <p:spPr bwMode="auto">
              <a:xfrm>
                <a:off x="1971" y="3311"/>
                <a:ext cx="0" cy="7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14" name="Freeform 1217">
                <a:extLst>
                  <a:ext uri="{FF2B5EF4-FFF2-40B4-BE49-F238E27FC236}">
                    <a16:creationId xmlns:a16="http://schemas.microsoft.com/office/drawing/2014/main" id="{E633DDA4-D017-4558-BB36-85F692955C79}"/>
                  </a:ext>
                </a:extLst>
              </p:cNvPr>
              <p:cNvSpPr>
                <a:spLocks/>
              </p:cNvSpPr>
              <p:nvPr/>
            </p:nvSpPr>
            <p:spPr bwMode="auto">
              <a:xfrm>
                <a:off x="395" y="3029"/>
                <a:ext cx="2155" cy="302"/>
              </a:xfrm>
              <a:custGeom>
                <a:avLst/>
                <a:gdLst>
                  <a:gd name="T0" fmla="*/ 1292 w 2155"/>
                  <a:gd name="T1" fmla="*/ 107 h 302"/>
                  <a:gd name="T2" fmla="*/ 1305 w 2155"/>
                  <a:gd name="T3" fmla="*/ 111 h 302"/>
                  <a:gd name="T4" fmla="*/ 1316 w 2155"/>
                  <a:gd name="T5" fmla="*/ 119 h 302"/>
                  <a:gd name="T6" fmla="*/ 1332 w 2155"/>
                  <a:gd name="T7" fmla="*/ 117 h 302"/>
                  <a:gd name="T8" fmla="*/ 1349 w 2155"/>
                  <a:gd name="T9" fmla="*/ 106 h 302"/>
                  <a:gd name="T10" fmla="*/ 1368 w 2155"/>
                  <a:gd name="T11" fmla="*/ 101 h 302"/>
                  <a:gd name="T12" fmla="*/ 1385 w 2155"/>
                  <a:gd name="T13" fmla="*/ 110 h 302"/>
                  <a:gd name="T14" fmla="*/ 1403 w 2155"/>
                  <a:gd name="T15" fmla="*/ 120 h 302"/>
                  <a:gd name="T16" fmla="*/ 1423 w 2155"/>
                  <a:gd name="T17" fmla="*/ 114 h 302"/>
                  <a:gd name="T18" fmla="*/ 1434 w 2155"/>
                  <a:gd name="T19" fmla="*/ 103 h 302"/>
                  <a:gd name="T20" fmla="*/ 1444 w 2155"/>
                  <a:gd name="T21" fmla="*/ 93 h 302"/>
                  <a:gd name="T22" fmla="*/ 1453 w 2155"/>
                  <a:gd name="T23" fmla="*/ 92 h 302"/>
                  <a:gd name="T24" fmla="*/ 1461 w 2155"/>
                  <a:gd name="T25" fmla="*/ 102 h 302"/>
                  <a:gd name="T26" fmla="*/ 1470 w 2155"/>
                  <a:gd name="T27" fmla="*/ 110 h 302"/>
                  <a:gd name="T28" fmla="*/ 1484 w 2155"/>
                  <a:gd name="T29" fmla="*/ 111 h 302"/>
                  <a:gd name="T30" fmla="*/ 1497 w 2155"/>
                  <a:gd name="T31" fmla="*/ 122 h 302"/>
                  <a:gd name="T32" fmla="*/ 1503 w 2155"/>
                  <a:gd name="T33" fmla="*/ 150 h 302"/>
                  <a:gd name="T34" fmla="*/ 1514 w 2155"/>
                  <a:gd name="T35" fmla="*/ 174 h 302"/>
                  <a:gd name="T36" fmla="*/ 1523 w 2155"/>
                  <a:gd name="T37" fmla="*/ 204 h 302"/>
                  <a:gd name="T38" fmla="*/ 1550 w 2155"/>
                  <a:gd name="T39" fmla="*/ 238 h 302"/>
                  <a:gd name="T40" fmla="*/ 1571 w 2155"/>
                  <a:gd name="T41" fmla="*/ 263 h 302"/>
                  <a:gd name="T42" fmla="*/ 1606 w 2155"/>
                  <a:gd name="T43" fmla="*/ 302 h 302"/>
                  <a:gd name="T44" fmla="*/ 1610 w 2155"/>
                  <a:gd name="T45" fmla="*/ 257 h 302"/>
                  <a:gd name="T46" fmla="*/ 1634 w 2155"/>
                  <a:gd name="T47" fmla="*/ 240 h 302"/>
                  <a:gd name="T48" fmla="*/ 1653 w 2155"/>
                  <a:gd name="T49" fmla="*/ 229 h 302"/>
                  <a:gd name="T50" fmla="*/ 1655 w 2155"/>
                  <a:gd name="T51" fmla="*/ 217 h 302"/>
                  <a:gd name="T52" fmla="*/ 1654 w 2155"/>
                  <a:gd name="T53" fmla="*/ 204 h 302"/>
                  <a:gd name="T54" fmla="*/ 1663 w 2155"/>
                  <a:gd name="T55" fmla="*/ 187 h 302"/>
                  <a:gd name="T56" fmla="*/ 1684 w 2155"/>
                  <a:gd name="T57" fmla="*/ 170 h 302"/>
                  <a:gd name="T58" fmla="*/ 1689 w 2155"/>
                  <a:gd name="T59" fmla="*/ 143 h 302"/>
                  <a:gd name="T60" fmla="*/ 1703 w 2155"/>
                  <a:gd name="T61" fmla="*/ 115 h 302"/>
                  <a:gd name="T62" fmla="*/ 1727 w 2155"/>
                  <a:gd name="T63" fmla="*/ 107 h 302"/>
                  <a:gd name="T64" fmla="*/ 1733 w 2155"/>
                  <a:gd name="T65" fmla="*/ 109 h 302"/>
                  <a:gd name="T66" fmla="*/ 1743 w 2155"/>
                  <a:gd name="T67" fmla="*/ 111 h 302"/>
                  <a:gd name="T68" fmla="*/ 1762 w 2155"/>
                  <a:gd name="T69" fmla="*/ 112 h 302"/>
                  <a:gd name="T70" fmla="*/ 1796 w 2155"/>
                  <a:gd name="T71" fmla="*/ 111 h 302"/>
                  <a:gd name="T72" fmla="*/ 1849 w 2155"/>
                  <a:gd name="T73" fmla="*/ 108 h 302"/>
                  <a:gd name="T74" fmla="*/ 1897 w 2155"/>
                  <a:gd name="T75" fmla="*/ 108 h 302"/>
                  <a:gd name="T76" fmla="*/ 2155 w 2155"/>
                  <a:gd name="T77" fmla="*/ 111 h 302"/>
                  <a:gd name="T78" fmla="*/ 2140 w 2155"/>
                  <a:gd name="T79" fmla="*/ 34 h 302"/>
                  <a:gd name="T80" fmla="*/ 2126 w 2155"/>
                  <a:gd name="T81" fmla="*/ 33 h 302"/>
                  <a:gd name="T82" fmla="*/ 2057 w 2155"/>
                  <a:gd name="T83" fmla="*/ 33 h 302"/>
                  <a:gd name="T84" fmla="*/ 1917 w 2155"/>
                  <a:gd name="T85" fmla="*/ 32 h 302"/>
                  <a:gd name="T86" fmla="*/ 1818 w 2155"/>
                  <a:gd name="T87" fmla="*/ 24 h 302"/>
                  <a:gd name="T88" fmla="*/ 1783 w 2155"/>
                  <a:gd name="T89" fmla="*/ 19 h 302"/>
                  <a:gd name="T90" fmla="*/ 1775 w 2155"/>
                  <a:gd name="T91" fmla="*/ 14 h 302"/>
                  <a:gd name="T92" fmla="*/ 1770 w 2155"/>
                  <a:gd name="T93" fmla="*/ 8 h 302"/>
                  <a:gd name="T94" fmla="*/ 1767 w 2155"/>
                  <a:gd name="T95" fmla="*/ 3 h 302"/>
                  <a:gd name="T96" fmla="*/ 1752 w 2155"/>
                  <a:gd name="T97" fmla="*/ 2 h 302"/>
                  <a:gd name="T98" fmla="*/ 1729 w 2155"/>
                  <a:gd name="T99" fmla="*/ 11 h 302"/>
                  <a:gd name="T100" fmla="*/ 1700 w 2155"/>
                  <a:gd name="T101" fmla="*/ 14 h 302"/>
                  <a:gd name="T102" fmla="*/ 1669 w 2155"/>
                  <a:gd name="T103" fmla="*/ 4 h 302"/>
                  <a:gd name="T104" fmla="*/ 1640 w 2155"/>
                  <a:gd name="T105" fmla="*/ 0 h 302"/>
                  <a:gd name="T106" fmla="*/ 1621 w 2155"/>
                  <a:gd name="T107" fmla="*/ 5 h 302"/>
                  <a:gd name="T108" fmla="*/ 1603 w 2155"/>
                  <a:gd name="T109" fmla="*/ 11 h 302"/>
                  <a:gd name="T110" fmla="*/ 1574 w 2155"/>
                  <a:gd name="T111" fmla="*/ 12 h 302"/>
                  <a:gd name="T112" fmla="*/ 1544 w 2155"/>
                  <a:gd name="T113" fmla="*/ 4 h 302"/>
                  <a:gd name="T114" fmla="*/ 1507 w 2155"/>
                  <a:gd name="T115" fmla="*/ 1 h 302"/>
                  <a:gd name="T116" fmla="*/ 1469 w 2155"/>
                  <a:gd name="T117" fmla="*/ 7 h 302"/>
                  <a:gd name="T118" fmla="*/ 1442 w 2155"/>
                  <a:gd name="T119" fmla="*/ 6 h 302"/>
                  <a:gd name="T120" fmla="*/ 1422 w 2155"/>
                  <a:gd name="T121" fmla="*/ 3 h 302"/>
                  <a:gd name="T122" fmla="*/ 1381 w 2155"/>
                  <a:gd name="T123" fmla="*/ 9 h 302"/>
                  <a:gd name="T124" fmla="*/ 1315 w 2155"/>
                  <a:gd name="T125" fmla="*/ 22 h 3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55"/>
                  <a:gd name="T190" fmla="*/ 0 h 302"/>
                  <a:gd name="T191" fmla="*/ 2155 w 2155"/>
                  <a:gd name="T192" fmla="*/ 302 h 3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55" h="302">
                    <a:moveTo>
                      <a:pt x="0" y="24"/>
                    </a:moveTo>
                    <a:lnTo>
                      <a:pt x="0" y="111"/>
                    </a:lnTo>
                    <a:lnTo>
                      <a:pt x="1285" y="111"/>
                    </a:lnTo>
                    <a:lnTo>
                      <a:pt x="1288" y="108"/>
                    </a:lnTo>
                    <a:lnTo>
                      <a:pt x="1292" y="107"/>
                    </a:lnTo>
                    <a:lnTo>
                      <a:pt x="1295" y="107"/>
                    </a:lnTo>
                    <a:lnTo>
                      <a:pt x="1297" y="107"/>
                    </a:lnTo>
                    <a:lnTo>
                      <a:pt x="1301" y="108"/>
                    </a:lnTo>
                    <a:lnTo>
                      <a:pt x="1303" y="109"/>
                    </a:lnTo>
                    <a:lnTo>
                      <a:pt x="1305" y="111"/>
                    </a:lnTo>
                    <a:lnTo>
                      <a:pt x="1307" y="112"/>
                    </a:lnTo>
                    <a:lnTo>
                      <a:pt x="1309" y="114"/>
                    </a:lnTo>
                    <a:lnTo>
                      <a:pt x="1312" y="116"/>
                    </a:lnTo>
                    <a:lnTo>
                      <a:pt x="1314" y="118"/>
                    </a:lnTo>
                    <a:lnTo>
                      <a:pt x="1316" y="119"/>
                    </a:lnTo>
                    <a:lnTo>
                      <a:pt x="1318" y="120"/>
                    </a:lnTo>
                    <a:lnTo>
                      <a:pt x="1322" y="120"/>
                    </a:lnTo>
                    <a:lnTo>
                      <a:pt x="1325" y="119"/>
                    </a:lnTo>
                    <a:lnTo>
                      <a:pt x="1328" y="118"/>
                    </a:lnTo>
                    <a:lnTo>
                      <a:pt x="1332" y="117"/>
                    </a:lnTo>
                    <a:lnTo>
                      <a:pt x="1335" y="115"/>
                    </a:lnTo>
                    <a:lnTo>
                      <a:pt x="1338" y="113"/>
                    </a:lnTo>
                    <a:lnTo>
                      <a:pt x="1341" y="111"/>
                    </a:lnTo>
                    <a:lnTo>
                      <a:pt x="1346" y="108"/>
                    </a:lnTo>
                    <a:lnTo>
                      <a:pt x="1349" y="106"/>
                    </a:lnTo>
                    <a:lnTo>
                      <a:pt x="1353" y="104"/>
                    </a:lnTo>
                    <a:lnTo>
                      <a:pt x="1357" y="103"/>
                    </a:lnTo>
                    <a:lnTo>
                      <a:pt x="1360" y="102"/>
                    </a:lnTo>
                    <a:lnTo>
                      <a:pt x="1364" y="101"/>
                    </a:lnTo>
                    <a:lnTo>
                      <a:pt x="1368" y="101"/>
                    </a:lnTo>
                    <a:lnTo>
                      <a:pt x="1371" y="102"/>
                    </a:lnTo>
                    <a:lnTo>
                      <a:pt x="1375" y="103"/>
                    </a:lnTo>
                    <a:lnTo>
                      <a:pt x="1378" y="105"/>
                    </a:lnTo>
                    <a:lnTo>
                      <a:pt x="1381" y="107"/>
                    </a:lnTo>
                    <a:lnTo>
                      <a:pt x="1385" y="110"/>
                    </a:lnTo>
                    <a:lnTo>
                      <a:pt x="1389" y="112"/>
                    </a:lnTo>
                    <a:lnTo>
                      <a:pt x="1392" y="115"/>
                    </a:lnTo>
                    <a:lnTo>
                      <a:pt x="1396" y="117"/>
                    </a:lnTo>
                    <a:lnTo>
                      <a:pt x="1400" y="118"/>
                    </a:lnTo>
                    <a:lnTo>
                      <a:pt x="1403" y="120"/>
                    </a:lnTo>
                    <a:lnTo>
                      <a:pt x="1408" y="120"/>
                    </a:lnTo>
                    <a:lnTo>
                      <a:pt x="1411" y="119"/>
                    </a:lnTo>
                    <a:lnTo>
                      <a:pt x="1416" y="118"/>
                    </a:lnTo>
                    <a:lnTo>
                      <a:pt x="1421" y="115"/>
                    </a:lnTo>
                    <a:lnTo>
                      <a:pt x="1423" y="114"/>
                    </a:lnTo>
                    <a:lnTo>
                      <a:pt x="1425" y="112"/>
                    </a:lnTo>
                    <a:lnTo>
                      <a:pt x="1428" y="110"/>
                    </a:lnTo>
                    <a:lnTo>
                      <a:pt x="1430" y="108"/>
                    </a:lnTo>
                    <a:lnTo>
                      <a:pt x="1432" y="105"/>
                    </a:lnTo>
                    <a:lnTo>
                      <a:pt x="1434" y="103"/>
                    </a:lnTo>
                    <a:lnTo>
                      <a:pt x="1437" y="101"/>
                    </a:lnTo>
                    <a:lnTo>
                      <a:pt x="1439" y="99"/>
                    </a:lnTo>
                    <a:lnTo>
                      <a:pt x="1441" y="96"/>
                    </a:lnTo>
                    <a:lnTo>
                      <a:pt x="1442" y="94"/>
                    </a:lnTo>
                    <a:lnTo>
                      <a:pt x="1444" y="93"/>
                    </a:lnTo>
                    <a:lnTo>
                      <a:pt x="1446" y="92"/>
                    </a:lnTo>
                    <a:lnTo>
                      <a:pt x="1448" y="91"/>
                    </a:lnTo>
                    <a:lnTo>
                      <a:pt x="1450" y="91"/>
                    </a:lnTo>
                    <a:lnTo>
                      <a:pt x="1452" y="91"/>
                    </a:lnTo>
                    <a:lnTo>
                      <a:pt x="1453" y="92"/>
                    </a:lnTo>
                    <a:lnTo>
                      <a:pt x="1455" y="93"/>
                    </a:lnTo>
                    <a:lnTo>
                      <a:pt x="1456" y="95"/>
                    </a:lnTo>
                    <a:lnTo>
                      <a:pt x="1458" y="98"/>
                    </a:lnTo>
                    <a:lnTo>
                      <a:pt x="1459" y="100"/>
                    </a:lnTo>
                    <a:lnTo>
                      <a:pt x="1461" y="102"/>
                    </a:lnTo>
                    <a:lnTo>
                      <a:pt x="1462" y="104"/>
                    </a:lnTo>
                    <a:lnTo>
                      <a:pt x="1464" y="106"/>
                    </a:lnTo>
                    <a:lnTo>
                      <a:pt x="1465" y="108"/>
                    </a:lnTo>
                    <a:lnTo>
                      <a:pt x="1468" y="109"/>
                    </a:lnTo>
                    <a:lnTo>
                      <a:pt x="1470" y="110"/>
                    </a:lnTo>
                    <a:lnTo>
                      <a:pt x="1472" y="111"/>
                    </a:lnTo>
                    <a:lnTo>
                      <a:pt x="1475" y="110"/>
                    </a:lnTo>
                    <a:lnTo>
                      <a:pt x="1479" y="110"/>
                    </a:lnTo>
                    <a:lnTo>
                      <a:pt x="1481" y="110"/>
                    </a:lnTo>
                    <a:lnTo>
                      <a:pt x="1484" y="111"/>
                    </a:lnTo>
                    <a:lnTo>
                      <a:pt x="1487" y="112"/>
                    </a:lnTo>
                    <a:lnTo>
                      <a:pt x="1490" y="114"/>
                    </a:lnTo>
                    <a:lnTo>
                      <a:pt x="1493" y="116"/>
                    </a:lnTo>
                    <a:lnTo>
                      <a:pt x="1495" y="119"/>
                    </a:lnTo>
                    <a:lnTo>
                      <a:pt x="1497" y="122"/>
                    </a:lnTo>
                    <a:lnTo>
                      <a:pt x="1498" y="126"/>
                    </a:lnTo>
                    <a:lnTo>
                      <a:pt x="1500" y="131"/>
                    </a:lnTo>
                    <a:lnTo>
                      <a:pt x="1501" y="137"/>
                    </a:lnTo>
                    <a:lnTo>
                      <a:pt x="1502" y="143"/>
                    </a:lnTo>
                    <a:lnTo>
                      <a:pt x="1503" y="150"/>
                    </a:lnTo>
                    <a:lnTo>
                      <a:pt x="1505" y="156"/>
                    </a:lnTo>
                    <a:lnTo>
                      <a:pt x="1506" y="161"/>
                    </a:lnTo>
                    <a:lnTo>
                      <a:pt x="1508" y="166"/>
                    </a:lnTo>
                    <a:lnTo>
                      <a:pt x="1511" y="171"/>
                    </a:lnTo>
                    <a:lnTo>
                      <a:pt x="1514" y="174"/>
                    </a:lnTo>
                    <a:lnTo>
                      <a:pt x="1518" y="176"/>
                    </a:lnTo>
                    <a:lnTo>
                      <a:pt x="1523" y="177"/>
                    </a:lnTo>
                    <a:lnTo>
                      <a:pt x="1521" y="186"/>
                    </a:lnTo>
                    <a:lnTo>
                      <a:pt x="1522" y="195"/>
                    </a:lnTo>
                    <a:lnTo>
                      <a:pt x="1523" y="204"/>
                    </a:lnTo>
                    <a:lnTo>
                      <a:pt x="1527" y="211"/>
                    </a:lnTo>
                    <a:lnTo>
                      <a:pt x="1532" y="218"/>
                    </a:lnTo>
                    <a:lnTo>
                      <a:pt x="1537" y="225"/>
                    </a:lnTo>
                    <a:lnTo>
                      <a:pt x="1544" y="232"/>
                    </a:lnTo>
                    <a:lnTo>
                      <a:pt x="1550" y="238"/>
                    </a:lnTo>
                    <a:lnTo>
                      <a:pt x="1557" y="244"/>
                    </a:lnTo>
                    <a:lnTo>
                      <a:pt x="1561" y="248"/>
                    </a:lnTo>
                    <a:lnTo>
                      <a:pt x="1565" y="253"/>
                    </a:lnTo>
                    <a:lnTo>
                      <a:pt x="1568" y="258"/>
                    </a:lnTo>
                    <a:lnTo>
                      <a:pt x="1571" y="263"/>
                    </a:lnTo>
                    <a:lnTo>
                      <a:pt x="1574" y="268"/>
                    </a:lnTo>
                    <a:lnTo>
                      <a:pt x="1575" y="275"/>
                    </a:lnTo>
                    <a:lnTo>
                      <a:pt x="1575" y="282"/>
                    </a:lnTo>
                    <a:lnTo>
                      <a:pt x="1575" y="302"/>
                    </a:lnTo>
                    <a:lnTo>
                      <a:pt x="1606" y="302"/>
                    </a:lnTo>
                    <a:lnTo>
                      <a:pt x="1606" y="282"/>
                    </a:lnTo>
                    <a:lnTo>
                      <a:pt x="1605" y="274"/>
                    </a:lnTo>
                    <a:lnTo>
                      <a:pt x="1605" y="267"/>
                    </a:lnTo>
                    <a:lnTo>
                      <a:pt x="1607" y="262"/>
                    </a:lnTo>
                    <a:lnTo>
                      <a:pt x="1610" y="257"/>
                    </a:lnTo>
                    <a:lnTo>
                      <a:pt x="1613" y="253"/>
                    </a:lnTo>
                    <a:lnTo>
                      <a:pt x="1619" y="248"/>
                    </a:lnTo>
                    <a:lnTo>
                      <a:pt x="1623" y="245"/>
                    </a:lnTo>
                    <a:lnTo>
                      <a:pt x="1629" y="243"/>
                    </a:lnTo>
                    <a:lnTo>
                      <a:pt x="1634" y="240"/>
                    </a:lnTo>
                    <a:lnTo>
                      <a:pt x="1640" y="238"/>
                    </a:lnTo>
                    <a:lnTo>
                      <a:pt x="1645" y="236"/>
                    </a:lnTo>
                    <a:lnTo>
                      <a:pt x="1649" y="233"/>
                    </a:lnTo>
                    <a:lnTo>
                      <a:pt x="1652" y="231"/>
                    </a:lnTo>
                    <a:lnTo>
                      <a:pt x="1653" y="229"/>
                    </a:lnTo>
                    <a:lnTo>
                      <a:pt x="1654" y="227"/>
                    </a:lnTo>
                    <a:lnTo>
                      <a:pt x="1655" y="224"/>
                    </a:lnTo>
                    <a:lnTo>
                      <a:pt x="1655" y="222"/>
                    </a:lnTo>
                    <a:lnTo>
                      <a:pt x="1655" y="219"/>
                    </a:lnTo>
                    <a:lnTo>
                      <a:pt x="1655" y="217"/>
                    </a:lnTo>
                    <a:lnTo>
                      <a:pt x="1655" y="214"/>
                    </a:lnTo>
                    <a:lnTo>
                      <a:pt x="1654" y="211"/>
                    </a:lnTo>
                    <a:lnTo>
                      <a:pt x="1654" y="209"/>
                    </a:lnTo>
                    <a:lnTo>
                      <a:pt x="1654" y="206"/>
                    </a:lnTo>
                    <a:lnTo>
                      <a:pt x="1654" y="204"/>
                    </a:lnTo>
                    <a:lnTo>
                      <a:pt x="1654" y="201"/>
                    </a:lnTo>
                    <a:lnTo>
                      <a:pt x="1654" y="198"/>
                    </a:lnTo>
                    <a:lnTo>
                      <a:pt x="1657" y="194"/>
                    </a:lnTo>
                    <a:lnTo>
                      <a:pt x="1660" y="191"/>
                    </a:lnTo>
                    <a:lnTo>
                      <a:pt x="1663" y="187"/>
                    </a:lnTo>
                    <a:lnTo>
                      <a:pt x="1668" y="184"/>
                    </a:lnTo>
                    <a:lnTo>
                      <a:pt x="1672" y="181"/>
                    </a:lnTo>
                    <a:lnTo>
                      <a:pt x="1676" y="178"/>
                    </a:lnTo>
                    <a:lnTo>
                      <a:pt x="1681" y="174"/>
                    </a:lnTo>
                    <a:lnTo>
                      <a:pt x="1684" y="170"/>
                    </a:lnTo>
                    <a:lnTo>
                      <a:pt x="1687" y="166"/>
                    </a:lnTo>
                    <a:lnTo>
                      <a:pt x="1689" y="161"/>
                    </a:lnTo>
                    <a:lnTo>
                      <a:pt x="1690" y="155"/>
                    </a:lnTo>
                    <a:lnTo>
                      <a:pt x="1689" y="149"/>
                    </a:lnTo>
                    <a:lnTo>
                      <a:pt x="1689" y="143"/>
                    </a:lnTo>
                    <a:lnTo>
                      <a:pt x="1689" y="138"/>
                    </a:lnTo>
                    <a:lnTo>
                      <a:pt x="1691" y="132"/>
                    </a:lnTo>
                    <a:lnTo>
                      <a:pt x="1694" y="126"/>
                    </a:lnTo>
                    <a:lnTo>
                      <a:pt x="1699" y="121"/>
                    </a:lnTo>
                    <a:lnTo>
                      <a:pt x="1703" y="115"/>
                    </a:lnTo>
                    <a:lnTo>
                      <a:pt x="1708" y="111"/>
                    </a:lnTo>
                    <a:lnTo>
                      <a:pt x="1715" y="108"/>
                    </a:lnTo>
                    <a:lnTo>
                      <a:pt x="1721" y="107"/>
                    </a:lnTo>
                    <a:lnTo>
                      <a:pt x="1726" y="107"/>
                    </a:lnTo>
                    <a:lnTo>
                      <a:pt x="1727" y="107"/>
                    </a:lnTo>
                    <a:lnTo>
                      <a:pt x="1728" y="108"/>
                    </a:lnTo>
                    <a:lnTo>
                      <a:pt x="1729" y="108"/>
                    </a:lnTo>
                    <a:lnTo>
                      <a:pt x="1731" y="108"/>
                    </a:lnTo>
                    <a:lnTo>
                      <a:pt x="1732" y="109"/>
                    </a:lnTo>
                    <a:lnTo>
                      <a:pt x="1733" y="109"/>
                    </a:lnTo>
                    <a:lnTo>
                      <a:pt x="1735" y="109"/>
                    </a:lnTo>
                    <a:lnTo>
                      <a:pt x="1736" y="110"/>
                    </a:lnTo>
                    <a:lnTo>
                      <a:pt x="1738" y="110"/>
                    </a:lnTo>
                    <a:lnTo>
                      <a:pt x="1741" y="110"/>
                    </a:lnTo>
                    <a:lnTo>
                      <a:pt x="1743" y="111"/>
                    </a:lnTo>
                    <a:lnTo>
                      <a:pt x="1746" y="111"/>
                    </a:lnTo>
                    <a:lnTo>
                      <a:pt x="1749" y="111"/>
                    </a:lnTo>
                    <a:lnTo>
                      <a:pt x="1753" y="111"/>
                    </a:lnTo>
                    <a:lnTo>
                      <a:pt x="1757" y="111"/>
                    </a:lnTo>
                    <a:lnTo>
                      <a:pt x="1762" y="112"/>
                    </a:lnTo>
                    <a:lnTo>
                      <a:pt x="1767" y="112"/>
                    </a:lnTo>
                    <a:lnTo>
                      <a:pt x="1773" y="111"/>
                    </a:lnTo>
                    <a:lnTo>
                      <a:pt x="1779" y="111"/>
                    </a:lnTo>
                    <a:lnTo>
                      <a:pt x="1787" y="111"/>
                    </a:lnTo>
                    <a:lnTo>
                      <a:pt x="1796" y="111"/>
                    </a:lnTo>
                    <a:lnTo>
                      <a:pt x="1806" y="110"/>
                    </a:lnTo>
                    <a:lnTo>
                      <a:pt x="1816" y="110"/>
                    </a:lnTo>
                    <a:lnTo>
                      <a:pt x="1827" y="109"/>
                    </a:lnTo>
                    <a:lnTo>
                      <a:pt x="1838" y="109"/>
                    </a:lnTo>
                    <a:lnTo>
                      <a:pt x="1849" y="108"/>
                    </a:lnTo>
                    <a:lnTo>
                      <a:pt x="1860" y="108"/>
                    </a:lnTo>
                    <a:lnTo>
                      <a:pt x="1871" y="108"/>
                    </a:lnTo>
                    <a:lnTo>
                      <a:pt x="1881" y="108"/>
                    </a:lnTo>
                    <a:lnTo>
                      <a:pt x="1890" y="108"/>
                    </a:lnTo>
                    <a:lnTo>
                      <a:pt x="1897" y="108"/>
                    </a:lnTo>
                    <a:lnTo>
                      <a:pt x="1904" y="109"/>
                    </a:lnTo>
                    <a:lnTo>
                      <a:pt x="1909" y="109"/>
                    </a:lnTo>
                    <a:lnTo>
                      <a:pt x="1912" y="111"/>
                    </a:lnTo>
                    <a:lnTo>
                      <a:pt x="2083" y="111"/>
                    </a:lnTo>
                    <a:lnTo>
                      <a:pt x="2155" y="111"/>
                    </a:lnTo>
                    <a:lnTo>
                      <a:pt x="2155" y="34"/>
                    </a:lnTo>
                    <a:lnTo>
                      <a:pt x="2149" y="34"/>
                    </a:lnTo>
                    <a:lnTo>
                      <a:pt x="2146" y="34"/>
                    </a:lnTo>
                    <a:lnTo>
                      <a:pt x="2143" y="34"/>
                    </a:lnTo>
                    <a:lnTo>
                      <a:pt x="2140" y="34"/>
                    </a:lnTo>
                    <a:lnTo>
                      <a:pt x="2137" y="33"/>
                    </a:lnTo>
                    <a:lnTo>
                      <a:pt x="2136" y="33"/>
                    </a:lnTo>
                    <a:lnTo>
                      <a:pt x="2135" y="33"/>
                    </a:lnTo>
                    <a:lnTo>
                      <a:pt x="2134" y="33"/>
                    </a:lnTo>
                    <a:lnTo>
                      <a:pt x="2126" y="33"/>
                    </a:lnTo>
                    <a:lnTo>
                      <a:pt x="2116" y="33"/>
                    </a:lnTo>
                    <a:lnTo>
                      <a:pt x="2105" y="33"/>
                    </a:lnTo>
                    <a:lnTo>
                      <a:pt x="2092" y="33"/>
                    </a:lnTo>
                    <a:lnTo>
                      <a:pt x="2075" y="33"/>
                    </a:lnTo>
                    <a:lnTo>
                      <a:pt x="2057" y="33"/>
                    </a:lnTo>
                    <a:lnTo>
                      <a:pt x="2035" y="33"/>
                    </a:lnTo>
                    <a:lnTo>
                      <a:pt x="2009" y="33"/>
                    </a:lnTo>
                    <a:lnTo>
                      <a:pt x="1980" y="33"/>
                    </a:lnTo>
                    <a:lnTo>
                      <a:pt x="1948" y="34"/>
                    </a:lnTo>
                    <a:lnTo>
                      <a:pt x="1917" y="32"/>
                    </a:lnTo>
                    <a:lnTo>
                      <a:pt x="1890" y="30"/>
                    </a:lnTo>
                    <a:lnTo>
                      <a:pt x="1867" y="28"/>
                    </a:lnTo>
                    <a:lnTo>
                      <a:pt x="1848" y="27"/>
                    </a:lnTo>
                    <a:lnTo>
                      <a:pt x="1831" y="25"/>
                    </a:lnTo>
                    <a:lnTo>
                      <a:pt x="1818" y="24"/>
                    </a:lnTo>
                    <a:lnTo>
                      <a:pt x="1807" y="23"/>
                    </a:lnTo>
                    <a:lnTo>
                      <a:pt x="1798" y="22"/>
                    </a:lnTo>
                    <a:lnTo>
                      <a:pt x="1791" y="21"/>
                    </a:lnTo>
                    <a:lnTo>
                      <a:pt x="1787" y="20"/>
                    </a:lnTo>
                    <a:lnTo>
                      <a:pt x="1783" y="19"/>
                    </a:lnTo>
                    <a:lnTo>
                      <a:pt x="1780" y="18"/>
                    </a:lnTo>
                    <a:lnTo>
                      <a:pt x="1778" y="17"/>
                    </a:lnTo>
                    <a:lnTo>
                      <a:pt x="1777" y="16"/>
                    </a:lnTo>
                    <a:lnTo>
                      <a:pt x="1776" y="15"/>
                    </a:lnTo>
                    <a:lnTo>
                      <a:pt x="1775" y="14"/>
                    </a:lnTo>
                    <a:lnTo>
                      <a:pt x="1774" y="13"/>
                    </a:lnTo>
                    <a:lnTo>
                      <a:pt x="1773" y="11"/>
                    </a:lnTo>
                    <a:lnTo>
                      <a:pt x="1771" y="10"/>
                    </a:lnTo>
                    <a:lnTo>
                      <a:pt x="1770" y="9"/>
                    </a:lnTo>
                    <a:lnTo>
                      <a:pt x="1770" y="8"/>
                    </a:lnTo>
                    <a:lnTo>
                      <a:pt x="1769" y="7"/>
                    </a:lnTo>
                    <a:lnTo>
                      <a:pt x="1769" y="5"/>
                    </a:lnTo>
                    <a:lnTo>
                      <a:pt x="1768" y="4"/>
                    </a:lnTo>
                    <a:lnTo>
                      <a:pt x="1767" y="4"/>
                    </a:lnTo>
                    <a:lnTo>
                      <a:pt x="1767" y="3"/>
                    </a:lnTo>
                    <a:lnTo>
                      <a:pt x="1765" y="1"/>
                    </a:lnTo>
                    <a:lnTo>
                      <a:pt x="1762" y="0"/>
                    </a:lnTo>
                    <a:lnTo>
                      <a:pt x="1759" y="0"/>
                    </a:lnTo>
                    <a:lnTo>
                      <a:pt x="1755" y="0"/>
                    </a:lnTo>
                    <a:lnTo>
                      <a:pt x="1752" y="2"/>
                    </a:lnTo>
                    <a:lnTo>
                      <a:pt x="1747" y="3"/>
                    </a:lnTo>
                    <a:lnTo>
                      <a:pt x="1743" y="5"/>
                    </a:lnTo>
                    <a:lnTo>
                      <a:pt x="1738" y="7"/>
                    </a:lnTo>
                    <a:lnTo>
                      <a:pt x="1734" y="9"/>
                    </a:lnTo>
                    <a:lnTo>
                      <a:pt x="1729" y="11"/>
                    </a:lnTo>
                    <a:lnTo>
                      <a:pt x="1725" y="12"/>
                    </a:lnTo>
                    <a:lnTo>
                      <a:pt x="1721" y="13"/>
                    </a:lnTo>
                    <a:lnTo>
                      <a:pt x="1713" y="15"/>
                    </a:lnTo>
                    <a:lnTo>
                      <a:pt x="1706" y="15"/>
                    </a:lnTo>
                    <a:lnTo>
                      <a:pt x="1700" y="14"/>
                    </a:lnTo>
                    <a:lnTo>
                      <a:pt x="1693" y="13"/>
                    </a:lnTo>
                    <a:lnTo>
                      <a:pt x="1687" y="11"/>
                    </a:lnTo>
                    <a:lnTo>
                      <a:pt x="1681" y="8"/>
                    </a:lnTo>
                    <a:lnTo>
                      <a:pt x="1674" y="6"/>
                    </a:lnTo>
                    <a:lnTo>
                      <a:pt x="1669" y="4"/>
                    </a:lnTo>
                    <a:lnTo>
                      <a:pt x="1662" y="2"/>
                    </a:lnTo>
                    <a:lnTo>
                      <a:pt x="1655" y="1"/>
                    </a:lnTo>
                    <a:lnTo>
                      <a:pt x="1650" y="0"/>
                    </a:lnTo>
                    <a:lnTo>
                      <a:pt x="1643" y="0"/>
                    </a:lnTo>
                    <a:lnTo>
                      <a:pt x="1640" y="0"/>
                    </a:lnTo>
                    <a:lnTo>
                      <a:pt x="1636" y="1"/>
                    </a:lnTo>
                    <a:lnTo>
                      <a:pt x="1632" y="2"/>
                    </a:lnTo>
                    <a:lnTo>
                      <a:pt x="1629" y="3"/>
                    </a:lnTo>
                    <a:lnTo>
                      <a:pt x="1624" y="4"/>
                    </a:lnTo>
                    <a:lnTo>
                      <a:pt x="1621" y="5"/>
                    </a:lnTo>
                    <a:lnTo>
                      <a:pt x="1618" y="6"/>
                    </a:lnTo>
                    <a:lnTo>
                      <a:pt x="1613" y="8"/>
                    </a:lnTo>
                    <a:lnTo>
                      <a:pt x="1610" y="9"/>
                    </a:lnTo>
                    <a:lnTo>
                      <a:pt x="1607" y="10"/>
                    </a:lnTo>
                    <a:lnTo>
                      <a:pt x="1603" y="11"/>
                    </a:lnTo>
                    <a:lnTo>
                      <a:pt x="1599" y="12"/>
                    </a:lnTo>
                    <a:lnTo>
                      <a:pt x="1592" y="13"/>
                    </a:lnTo>
                    <a:lnTo>
                      <a:pt x="1586" y="13"/>
                    </a:lnTo>
                    <a:lnTo>
                      <a:pt x="1580" y="12"/>
                    </a:lnTo>
                    <a:lnTo>
                      <a:pt x="1574" y="12"/>
                    </a:lnTo>
                    <a:lnTo>
                      <a:pt x="1567" y="10"/>
                    </a:lnTo>
                    <a:lnTo>
                      <a:pt x="1561" y="9"/>
                    </a:lnTo>
                    <a:lnTo>
                      <a:pt x="1556" y="7"/>
                    </a:lnTo>
                    <a:lnTo>
                      <a:pt x="1549" y="5"/>
                    </a:lnTo>
                    <a:lnTo>
                      <a:pt x="1544" y="4"/>
                    </a:lnTo>
                    <a:lnTo>
                      <a:pt x="1538" y="2"/>
                    </a:lnTo>
                    <a:lnTo>
                      <a:pt x="1533" y="1"/>
                    </a:lnTo>
                    <a:lnTo>
                      <a:pt x="1524" y="0"/>
                    </a:lnTo>
                    <a:lnTo>
                      <a:pt x="1516" y="0"/>
                    </a:lnTo>
                    <a:lnTo>
                      <a:pt x="1507" y="1"/>
                    </a:lnTo>
                    <a:lnTo>
                      <a:pt x="1500" y="2"/>
                    </a:lnTo>
                    <a:lnTo>
                      <a:pt x="1491" y="3"/>
                    </a:lnTo>
                    <a:lnTo>
                      <a:pt x="1483" y="4"/>
                    </a:lnTo>
                    <a:lnTo>
                      <a:pt x="1475" y="6"/>
                    </a:lnTo>
                    <a:lnTo>
                      <a:pt x="1469" y="7"/>
                    </a:lnTo>
                    <a:lnTo>
                      <a:pt x="1461" y="7"/>
                    </a:lnTo>
                    <a:lnTo>
                      <a:pt x="1453" y="7"/>
                    </a:lnTo>
                    <a:lnTo>
                      <a:pt x="1450" y="7"/>
                    </a:lnTo>
                    <a:lnTo>
                      <a:pt x="1446" y="7"/>
                    </a:lnTo>
                    <a:lnTo>
                      <a:pt x="1442" y="6"/>
                    </a:lnTo>
                    <a:lnTo>
                      <a:pt x="1439" y="5"/>
                    </a:lnTo>
                    <a:lnTo>
                      <a:pt x="1434" y="5"/>
                    </a:lnTo>
                    <a:lnTo>
                      <a:pt x="1431" y="4"/>
                    </a:lnTo>
                    <a:lnTo>
                      <a:pt x="1427" y="4"/>
                    </a:lnTo>
                    <a:lnTo>
                      <a:pt x="1422" y="3"/>
                    </a:lnTo>
                    <a:lnTo>
                      <a:pt x="1418" y="3"/>
                    </a:lnTo>
                    <a:lnTo>
                      <a:pt x="1412" y="4"/>
                    </a:lnTo>
                    <a:lnTo>
                      <a:pt x="1403" y="5"/>
                    </a:lnTo>
                    <a:lnTo>
                      <a:pt x="1392" y="7"/>
                    </a:lnTo>
                    <a:lnTo>
                      <a:pt x="1381" y="9"/>
                    </a:lnTo>
                    <a:lnTo>
                      <a:pt x="1369" y="12"/>
                    </a:lnTo>
                    <a:lnTo>
                      <a:pt x="1357" y="15"/>
                    </a:lnTo>
                    <a:lnTo>
                      <a:pt x="1344" y="18"/>
                    </a:lnTo>
                    <a:lnTo>
                      <a:pt x="1329" y="20"/>
                    </a:lnTo>
                    <a:lnTo>
                      <a:pt x="1315" y="22"/>
                    </a:lnTo>
                    <a:lnTo>
                      <a:pt x="1301" y="24"/>
                    </a:lnTo>
                    <a:lnTo>
                      <a:pt x="1285" y="24"/>
                    </a:lnTo>
                    <a:lnTo>
                      <a:pt x="0" y="24"/>
                    </a:lnTo>
                    <a:close/>
                  </a:path>
                </a:pathLst>
              </a:custGeom>
              <a:solidFill>
                <a:srgbClr val="FFFFFF"/>
              </a:solidFill>
              <a:ln w="15875">
                <a:solidFill>
                  <a:srgbClr val="000000"/>
                </a:solidFill>
                <a:round/>
                <a:headEnd/>
                <a:tailEnd/>
              </a:ln>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15" name="Line 1218">
                <a:extLst>
                  <a:ext uri="{FF2B5EF4-FFF2-40B4-BE49-F238E27FC236}">
                    <a16:creationId xmlns:a16="http://schemas.microsoft.com/office/drawing/2014/main" id="{79B1042D-3A40-4D21-AA3A-C70E7757AF0D}"/>
                  </a:ext>
                </a:extLst>
              </p:cNvPr>
              <p:cNvSpPr>
                <a:spLocks noChangeShapeType="1"/>
              </p:cNvSpPr>
              <p:nvPr/>
            </p:nvSpPr>
            <p:spPr bwMode="auto">
              <a:xfrm>
                <a:off x="396" y="3025"/>
                <a:ext cx="0" cy="306"/>
              </a:xfrm>
              <a:prstGeom prst="line">
                <a:avLst/>
              </a:prstGeom>
              <a:noFill/>
              <a:ln w="22225">
                <a:solidFill>
                  <a:srgbClr val="E6E6E6"/>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16" name="Line 1219">
                <a:extLst>
                  <a:ext uri="{FF2B5EF4-FFF2-40B4-BE49-F238E27FC236}">
                    <a16:creationId xmlns:a16="http://schemas.microsoft.com/office/drawing/2014/main" id="{2F8FD7CD-3282-42F7-969B-60FB28B08B59}"/>
                  </a:ext>
                </a:extLst>
              </p:cNvPr>
              <p:cNvSpPr>
                <a:spLocks noChangeShapeType="1"/>
              </p:cNvSpPr>
              <p:nvPr/>
            </p:nvSpPr>
            <p:spPr bwMode="auto">
              <a:xfrm>
                <a:off x="396" y="3331"/>
                <a:ext cx="1575"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17" name="Freeform 1220">
                <a:extLst>
                  <a:ext uri="{FF2B5EF4-FFF2-40B4-BE49-F238E27FC236}">
                    <a16:creationId xmlns:a16="http://schemas.microsoft.com/office/drawing/2014/main" id="{96A25A86-B2B1-4D62-8F4F-12C7D2D118B7}"/>
                  </a:ext>
                </a:extLst>
              </p:cNvPr>
              <p:cNvSpPr>
                <a:spLocks/>
              </p:cNvSpPr>
              <p:nvPr/>
            </p:nvSpPr>
            <p:spPr bwMode="auto">
              <a:xfrm>
                <a:off x="1975" y="3206"/>
                <a:ext cx="9" cy="98"/>
              </a:xfrm>
              <a:custGeom>
                <a:avLst/>
                <a:gdLst>
                  <a:gd name="T0" fmla="*/ 0 w 9"/>
                  <a:gd name="T1" fmla="*/ 0 h 98"/>
                  <a:gd name="T2" fmla="*/ 0 w 9"/>
                  <a:gd name="T3" fmla="*/ 11 h 98"/>
                  <a:gd name="T4" fmla="*/ 1 w 9"/>
                  <a:gd name="T5" fmla="*/ 23 h 98"/>
                  <a:gd name="T6" fmla="*/ 4 w 9"/>
                  <a:gd name="T7" fmla="*/ 35 h 98"/>
                  <a:gd name="T8" fmla="*/ 6 w 9"/>
                  <a:gd name="T9" fmla="*/ 48 h 98"/>
                  <a:gd name="T10" fmla="*/ 8 w 9"/>
                  <a:gd name="T11" fmla="*/ 60 h 98"/>
                  <a:gd name="T12" fmla="*/ 9 w 9"/>
                  <a:gd name="T13" fmla="*/ 74 h 98"/>
                  <a:gd name="T14" fmla="*/ 8 w 9"/>
                  <a:gd name="T15" fmla="*/ 86 h 98"/>
                  <a:gd name="T16" fmla="*/ 6 w 9"/>
                  <a:gd name="T17" fmla="*/ 98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98"/>
                  <a:gd name="T29" fmla="*/ 9 w 9"/>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98">
                    <a:moveTo>
                      <a:pt x="0" y="0"/>
                    </a:moveTo>
                    <a:lnTo>
                      <a:pt x="0" y="11"/>
                    </a:lnTo>
                    <a:lnTo>
                      <a:pt x="1" y="23"/>
                    </a:lnTo>
                    <a:lnTo>
                      <a:pt x="4" y="35"/>
                    </a:lnTo>
                    <a:lnTo>
                      <a:pt x="6" y="48"/>
                    </a:lnTo>
                    <a:lnTo>
                      <a:pt x="8" y="60"/>
                    </a:lnTo>
                    <a:lnTo>
                      <a:pt x="9" y="74"/>
                    </a:lnTo>
                    <a:lnTo>
                      <a:pt x="8" y="86"/>
                    </a:lnTo>
                    <a:lnTo>
                      <a:pt x="6" y="98"/>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18" name="Freeform 1221">
                <a:extLst>
                  <a:ext uri="{FF2B5EF4-FFF2-40B4-BE49-F238E27FC236}">
                    <a16:creationId xmlns:a16="http://schemas.microsoft.com/office/drawing/2014/main" id="{7DF83664-8E24-4905-835F-2ACA8D630F93}"/>
                  </a:ext>
                </a:extLst>
              </p:cNvPr>
              <p:cNvSpPr>
                <a:spLocks/>
              </p:cNvSpPr>
              <p:nvPr/>
            </p:nvSpPr>
            <p:spPr bwMode="auto">
              <a:xfrm>
                <a:off x="1991" y="3231"/>
                <a:ext cx="26" cy="90"/>
              </a:xfrm>
              <a:custGeom>
                <a:avLst/>
                <a:gdLst>
                  <a:gd name="T0" fmla="*/ 0 w 26"/>
                  <a:gd name="T1" fmla="*/ 90 h 90"/>
                  <a:gd name="T2" fmla="*/ 0 w 26"/>
                  <a:gd name="T3" fmla="*/ 85 h 90"/>
                  <a:gd name="T4" fmla="*/ 0 w 26"/>
                  <a:gd name="T5" fmla="*/ 79 h 90"/>
                  <a:gd name="T6" fmla="*/ 0 w 26"/>
                  <a:gd name="T7" fmla="*/ 74 h 90"/>
                  <a:gd name="T8" fmla="*/ 0 w 26"/>
                  <a:gd name="T9" fmla="*/ 68 h 90"/>
                  <a:gd name="T10" fmla="*/ 0 w 26"/>
                  <a:gd name="T11" fmla="*/ 63 h 90"/>
                  <a:gd name="T12" fmla="*/ 1 w 26"/>
                  <a:gd name="T13" fmla="*/ 57 h 90"/>
                  <a:gd name="T14" fmla="*/ 2 w 26"/>
                  <a:gd name="T15" fmla="*/ 52 h 90"/>
                  <a:gd name="T16" fmla="*/ 3 w 26"/>
                  <a:gd name="T17" fmla="*/ 50 h 90"/>
                  <a:gd name="T18" fmla="*/ 4 w 26"/>
                  <a:gd name="T19" fmla="*/ 47 h 90"/>
                  <a:gd name="T20" fmla="*/ 5 w 26"/>
                  <a:gd name="T21" fmla="*/ 44 h 90"/>
                  <a:gd name="T22" fmla="*/ 6 w 26"/>
                  <a:gd name="T23" fmla="*/ 42 h 90"/>
                  <a:gd name="T24" fmla="*/ 7 w 26"/>
                  <a:gd name="T25" fmla="*/ 40 h 90"/>
                  <a:gd name="T26" fmla="*/ 9 w 26"/>
                  <a:gd name="T27" fmla="*/ 38 h 90"/>
                  <a:gd name="T28" fmla="*/ 10 w 26"/>
                  <a:gd name="T29" fmla="*/ 35 h 90"/>
                  <a:gd name="T30" fmla="*/ 12 w 26"/>
                  <a:gd name="T31" fmla="*/ 30 h 90"/>
                  <a:gd name="T32" fmla="*/ 14 w 26"/>
                  <a:gd name="T33" fmla="*/ 25 h 90"/>
                  <a:gd name="T34" fmla="*/ 15 w 26"/>
                  <a:gd name="T35" fmla="*/ 20 h 90"/>
                  <a:gd name="T36" fmla="*/ 17 w 26"/>
                  <a:gd name="T37" fmla="*/ 14 h 90"/>
                  <a:gd name="T38" fmla="*/ 20 w 26"/>
                  <a:gd name="T39" fmla="*/ 9 h 90"/>
                  <a:gd name="T40" fmla="*/ 22 w 26"/>
                  <a:gd name="T41" fmla="*/ 4 h 90"/>
                  <a:gd name="T42" fmla="*/ 26 w 26"/>
                  <a:gd name="T43" fmla="*/ 0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6"/>
                  <a:gd name="T67" fmla="*/ 0 h 90"/>
                  <a:gd name="T68" fmla="*/ 26 w 2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6" h="90">
                    <a:moveTo>
                      <a:pt x="0" y="90"/>
                    </a:moveTo>
                    <a:lnTo>
                      <a:pt x="0" y="85"/>
                    </a:lnTo>
                    <a:lnTo>
                      <a:pt x="0" y="79"/>
                    </a:lnTo>
                    <a:lnTo>
                      <a:pt x="0" y="74"/>
                    </a:lnTo>
                    <a:lnTo>
                      <a:pt x="0" y="68"/>
                    </a:lnTo>
                    <a:lnTo>
                      <a:pt x="0" y="63"/>
                    </a:lnTo>
                    <a:lnTo>
                      <a:pt x="1" y="57"/>
                    </a:lnTo>
                    <a:lnTo>
                      <a:pt x="2" y="52"/>
                    </a:lnTo>
                    <a:lnTo>
                      <a:pt x="3" y="50"/>
                    </a:lnTo>
                    <a:lnTo>
                      <a:pt x="4" y="47"/>
                    </a:lnTo>
                    <a:lnTo>
                      <a:pt x="5" y="44"/>
                    </a:lnTo>
                    <a:lnTo>
                      <a:pt x="6" y="42"/>
                    </a:lnTo>
                    <a:lnTo>
                      <a:pt x="7" y="40"/>
                    </a:lnTo>
                    <a:lnTo>
                      <a:pt x="9" y="38"/>
                    </a:lnTo>
                    <a:lnTo>
                      <a:pt x="10" y="35"/>
                    </a:lnTo>
                    <a:lnTo>
                      <a:pt x="12" y="30"/>
                    </a:lnTo>
                    <a:lnTo>
                      <a:pt x="14" y="25"/>
                    </a:lnTo>
                    <a:lnTo>
                      <a:pt x="15" y="20"/>
                    </a:lnTo>
                    <a:lnTo>
                      <a:pt x="17" y="14"/>
                    </a:lnTo>
                    <a:lnTo>
                      <a:pt x="20" y="9"/>
                    </a:lnTo>
                    <a:lnTo>
                      <a:pt x="22" y="4"/>
                    </a:lnTo>
                    <a:lnTo>
                      <a:pt x="26" y="0"/>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19" name="Freeform 1222">
                <a:extLst>
                  <a:ext uri="{FF2B5EF4-FFF2-40B4-BE49-F238E27FC236}">
                    <a16:creationId xmlns:a16="http://schemas.microsoft.com/office/drawing/2014/main" id="{9E5E7A0E-89A7-455D-B231-CEC1F92E4C26}"/>
                  </a:ext>
                </a:extLst>
              </p:cNvPr>
              <p:cNvSpPr>
                <a:spLocks/>
              </p:cNvSpPr>
              <p:nvPr/>
            </p:nvSpPr>
            <p:spPr bwMode="auto">
              <a:xfrm>
                <a:off x="2032" y="3149"/>
                <a:ext cx="42" cy="76"/>
              </a:xfrm>
              <a:custGeom>
                <a:avLst/>
                <a:gdLst>
                  <a:gd name="T0" fmla="*/ 1 w 42"/>
                  <a:gd name="T1" fmla="*/ 76 h 76"/>
                  <a:gd name="T2" fmla="*/ 1 w 42"/>
                  <a:gd name="T3" fmla="*/ 71 h 76"/>
                  <a:gd name="T4" fmla="*/ 1 w 42"/>
                  <a:gd name="T5" fmla="*/ 65 h 76"/>
                  <a:gd name="T6" fmla="*/ 1 w 42"/>
                  <a:gd name="T7" fmla="*/ 59 h 76"/>
                  <a:gd name="T8" fmla="*/ 0 w 42"/>
                  <a:gd name="T9" fmla="*/ 53 h 76"/>
                  <a:gd name="T10" fmla="*/ 0 w 42"/>
                  <a:gd name="T11" fmla="*/ 47 h 76"/>
                  <a:gd name="T12" fmla="*/ 0 w 42"/>
                  <a:gd name="T13" fmla="*/ 41 h 76"/>
                  <a:gd name="T14" fmla="*/ 1 w 42"/>
                  <a:gd name="T15" fmla="*/ 36 h 76"/>
                  <a:gd name="T16" fmla="*/ 2 w 42"/>
                  <a:gd name="T17" fmla="*/ 34 h 76"/>
                  <a:gd name="T18" fmla="*/ 3 w 42"/>
                  <a:gd name="T19" fmla="*/ 32 h 76"/>
                  <a:gd name="T20" fmla="*/ 4 w 42"/>
                  <a:gd name="T21" fmla="*/ 30 h 76"/>
                  <a:gd name="T22" fmla="*/ 5 w 42"/>
                  <a:gd name="T23" fmla="*/ 29 h 76"/>
                  <a:gd name="T24" fmla="*/ 6 w 42"/>
                  <a:gd name="T25" fmla="*/ 26 h 76"/>
                  <a:gd name="T26" fmla="*/ 8 w 42"/>
                  <a:gd name="T27" fmla="*/ 25 h 76"/>
                  <a:gd name="T28" fmla="*/ 10 w 42"/>
                  <a:gd name="T29" fmla="*/ 23 h 76"/>
                  <a:gd name="T30" fmla="*/ 14 w 42"/>
                  <a:gd name="T31" fmla="*/ 21 h 76"/>
                  <a:gd name="T32" fmla="*/ 20 w 42"/>
                  <a:gd name="T33" fmla="*/ 19 h 76"/>
                  <a:gd name="T34" fmla="*/ 25 w 42"/>
                  <a:gd name="T35" fmla="*/ 17 h 76"/>
                  <a:gd name="T36" fmla="*/ 29 w 42"/>
                  <a:gd name="T37" fmla="*/ 14 h 76"/>
                  <a:gd name="T38" fmla="*/ 34 w 42"/>
                  <a:gd name="T39" fmla="*/ 12 h 76"/>
                  <a:gd name="T40" fmla="*/ 38 w 42"/>
                  <a:gd name="T41" fmla="*/ 9 h 76"/>
                  <a:gd name="T42" fmla="*/ 41 w 42"/>
                  <a:gd name="T43" fmla="*/ 5 h 76"/>
                  <a:gd name="T44" fmla="*/ 42 w 42"/>
                  <a:gd name="T45" fmla="*/ 0 h 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2"/>
                  <a:gd name="T70" fmla="*/ 0 h 76"/>
                  <a:gd name="T71" fmla="*/ 42 w 42"/>
                  <a:gd name="T72" fmla="*/ 76 h 7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2" h="76">
                    <a:moveTo>
                      <a:pt x="1" y="76"/>
                    </a:moveTo>
                    <a:lnTo>
                      <a:pt x="1" y="71"/>
                    </a:lnTo>
                    <a:lnTo>
                      <a:pt x="1" y="65"/>
                    </a:lnTo>
                    <a:lnTo>
                      <a:pt x="1" y="59"/>
                    </a:lnTo>
                    <a:lnTo>
                      <a:pt x="0" y="53"/>
                    </a:lnTo>
                    <a:lnTo>
                      <a:pt x="0" y="47"/>
                    </a:lnTo>
                    <a:lnTo>
                      <a:pt x="0" y="41"/>
                    </a:lnTo>
                    <a:lnTo>
                      <a:pt x="1" y="36"/>
                    </a:lnTo>
                    <a:lnTo>
                      <a:pt x="2" y="34"/>
                    </a:lnTo>
                    <a:lnTo>
                      <a:pt x="3" y="32"/>
                    </a:lnTo>
                    <a:lnTo>
                      <a:pt x="4" y="30"/>
                    </a:lnTo>
                    <a:lnTo>
                      <a:pt x="5" y="29"/>
                    </a:lnTo>
                    <a:lnTo>
                      <a:pt x="6" y="26"/>
                    </a:lnTo>
                    <a:lnTo>
                      <a:pt x="8" y="25"/>
                    </a:lnTo>
                    <a:lnTo>
                      <a:pt x="10" y="23"/>
                    </a:lnTo>
                    <a:lnTo>
                      <a:pt x="14" y="21"/>
                    </a:lnTo>
                    <a:lnTo>
                      <a:pt x="20" y="19"/>
                    </a:lnTo>
                    <a:lnTo>
                      <a:pt x="25" y="17"/>
                    </a:lnTo>
                    <a:lnTo>
                      <a:pt x="29" y="14"/>
                    </a:lnTo>
                    <a:lnTo>
                      <a:pt x="34" y="12"/>
                    </a:lnTo>
                    <a:lnTo>
                      <a:pt x="38" y="9"/>
                    </a:lnTo>
                    <a:lnTo>
                      <a:pt x="41" y="5"/>
                    </a:lnTo>
                    <a:lnTo>
                      <a:pt x="42" y="0"/>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20" name="Freeform 1223">
                <a:extLst>
                  <a:ext uri="{FF2B5EF4-FFF2-40B4-BE49-F238E27FC236}">
                    <a16:creationId xmlns:a16="http://schemas.microsoft.com/office/drawing/2014/main" id="{95C28F9D-5DA1-46C6-96AD-1D65596AE115}"/>
                  </a:ext>
                </a:extLst>
              </p:cNvPr>
              <p:cNvSpPr>
                <a:spLocks/>
              </p:cNvSpPr>
              <p:nvPr/>
            </p:nvSpPr>
            <p:spPr bwMode="auto">
              <a:xfrm>
                <a:off x="2006" y="3135"/>
                <a:ext cx="54" cy="48"/>
              </a:xfrm>
              <a:custGeom>
                <a:avLst/>
                <a:gdLst>
                  <a:gd name="T0" fmla="*/ 0 w 54"/>
                  <a:gd name="T1" fmla="*/ 48 h 48"/>
                  <a:gd name="T2" fmla="*/ 2 w 54"/>
                  <a:gd name="T3" fmla="*/ 46 h 48"/>
                  <a:gd name="T4" fmla="*/ 4 w 54"/>
                  <a:gd name="T5" fmla="*/ 41 h 48"/>
                  <a:gd name="T6" fmla="*/ 4 w 54"/>
                  <a:gd name="T7" fmla="*/ 38 h 48"/>
                  <a:gd name="T8" fmla="*/ 4 w 54"/>
                  <a:gd name="T9" fmla="*/ 33 h 48"/>
                  <a:gd name="T10" fmla="*/ 2 w 54"/>
                  <a:gd name="T11" fmla="*/ 28 h 48"/>
                  <a:gd name="T12" fmla="*/ 1 w 54"/>
                  <a:gd name="T13" fmla="*/ 23 h 48"/>
                  <a:gd name="T14" fmla="*/ 1 w 54"/>
                  <a:gd name="T15" fmla="*/ 19 h 48"/>
                  <a:gd name="T16" fmla="*/ 1 w 54"/>
                  <a:gd name="T17" fmla="*/ 14 h 48"/>
                  <a:gd name="T18" fmla="*/ 2 w 54"/>
                  <a:gd name="T19" fmla="*/ 11 h 48"/>
                  <a:gd name="T20" fmla="*/ 5 w 54"/>
                  <a:gd name="T21" fmla="*/ 8 h 48"/>
                  <a:gd name="T22" fmla="*/ 6 w 54"/>
                  <a:gd name="T23" fmla="*/ 7 h 48"/>
                  <a:gd name="T24" fmla="*/ 7 w 54"/>
                  <a:gd name="T25" fmla="*/ 7 h 48"/>
                  <a:gd name="T26" fmla="*/ 8 w 54"/>
                  <a:gd name="T27" fmla="*/ 7 h 48"/>
                  <a:gd name="T28" fmla="*/ 9 w 54"/>
                  <a:gd name="T29" fmla="*/ 6 h 48"/>
                  <a:gd name="T30" fmla="*/ 10 w 54"/>
                  <a:gd name="T31" fmla="*/ 6 h 48"/>
                  <a:gd name="T32" fmla="*/ 12 w 54"/>
                  <a:gd name="T33" fmla="*/ 6 h 48"/>
                  <a:gd name="T34" fmla="*/ 13 w 54"/>
                  <a:gd name="T35" fmla="*/ 6 h 48"/>
                  <a:gd name="T36" fmla="*/ 15 w 54"/>
                  <a:gd name="T37" fmla="*/ 6 h 48"/>
                  <a:gd name="T38" fmla="*/ 17 w 54"/>
                  <a:gd name="T39" fmla="*/ 6 h 48"/>
                  <a:gd name="T40" fmla="*/ 18 w 54"/>
                  <a:gd name="T41" fmla="*/ 6 h 48"/>
                  <a:gd name="T42" fmla="*/ 23 w 54"/>
                  <a:gd name="T43" fmla="*/ 6 h 48"/>
                  <a:gd name="T44" fmla="*/ 28 w 54"/>
                  <a:gd name="T45" fmla="*/ 6 h 48"/>
                  <a:gd name="T46" fmla="*/ 33 w 54"/>
                  <a:gd name="T47" fmla="*/ 5 h 48"/>
                  <a:gd name="T48" fmla="*/ 38 w 54"/>
                  <a:gd name="T49" fmla="*/ 5 h 48"/>
                  <a:gd name="T50" fmla="*/ 43 w 54"/>
                  <a:gd name="T51" fmla="*/ 4 h 48"/>
                  <a:gd name="T52" fmla="*/ 49 w 54"/>
                  <a:gd name="T53" fmla="*/ 2 h 48"/>
                  <a:gd name="T54" fmla="*/ 54 w 54"/>
                  <a:gd name="T55" fmla="*/ 0 h 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4"/>
                  <a:gd name="T85" fmla="*/ 0 h 48"/>
                  <a:gd name="T86" fmla="*/ 54 w 54"/>
                  <a:gd name="T87" fmla="*/ 48 h 4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4" h="48">
                    <a:moveTo>
                      <a:pt x="0" y="48"/>
                    </a:moveTo>
                    <a:lnTo>
                      <a:pt x="2" y="46"/>
                    </a:lnTo>
                    <a:lnTo>
                      <a:pt x="4" y="41"/>
                    </a:lnTo>
                    <a:lnTo>
                      <a:pt x="4" y="38"/>
                    </a:lnTo>
                    <a:lnTo>
                      <a:pt x="4" y="33"/>
                    </a:lnTo>
                    <a:lnTo>
                      <a:pt x="2" y="28"/>
                    </a:lnTo>
                    <a:lnTo>
                      <a:pt x="1" y="23"/>
                    </a:lnTo>
                    <a:lnTo>
                      <a:pt x="1" y="19"/>
                    </a:lnTo>
                    <a:lnTo>
                      <a:pt x="1" y="14"/>
                    </a:lnTo>
                    <a:lnTo>
                      <a:pt x="2" y="11"/>
                    </a:lnTo>
                    <a:lnTo>
                      <a:pt x="5" y="8"/>
                    </a:lnTo>
                    <a:lnTo>
                      <a:pt x="6" y="7"/>
                    </a:lnTo>
                    <a:lnTo>
                      <a:pt x="7" y="7"/>
                    </a:lnTo>
                    <a:lnTo>
                      <a:pt x="8" y="7"/>
                    </a:lnTo>
                    <a:lnTo>
                      <a:pt x="9" y="6"/>
                    </a:lnTo>
                    <a:lnTo>
                      <a:pt x="10" y="6"/>
                    </a:lnTo>
                    <a:lnTo>
                      <a:pt x="12" y="6"/>
                    </a:lnTo>
                    <a:lnTo>
                      <a:pt x="13" y="6"/>
                    </a:lnTo>
                    <a:lnTo>
                      <a:pt x="15" y="6"/>
                    </a:lnTo>
                    <a:lnTo>
                      <a:pt x="17" y="6"/>
                    </a:lnTo>
                    <a:lnTo>
                      <a:pt x="18" y="6"/>
                    </a:lnTo>
                    <a:lnTo>
                      <a:pt x="23" y="6"/>
                    </a:lnTo>
                    <a:lnTo>
                      <a:pt x="28" y="6"/>
                    </a:lnTo>
                    <a:lnTo>
                      <a:pt x="33" y="5"/>
                    </a:lnTo>
                    <a:lnTo>
                      <a:pt x="38" y="5"/>
                    </a:lnTo>
                    <a:lnTo>
                      <a:pt x="43" y="4"/>
                    </a:lnTo>
                    <a:lnTo>
                      <a:pt x="49" y="2"/>
                    </a:lnTo>
                    <a:lnTo>
                      <a:pt x="54" y="0"/>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21" name="Freeform 1224">
                <a:extLst>
                  <a:ext uri="{FF2B5EF4-FFF2-40B4-BE49-F238E27FC236}">
                    <a16:creationId xmlns:a16="http://schemas.microsoft.com/office/drawing/2014/main" id="{E42D7FDE-3653-4B2B-BCE4-3386BA7A0C8F}"/>
                  </a:ext>
                </a:extLst>
              </p:cNvPr>
              <p:cNvSpPr>
                <a:spLocks/>
              </p:cNvSpPr>
              <p:nvPr/>
            </p:nvSpPr>
            <p:spPr bwMode="auto">
              <a:xfrm>
                <a:off x="2136" y="3094"/>
                <a:ext cx="93" cy="8"/>
              </a:xfrm>
              <a:custGeom>
                <a:avLst/>
                <a:gdLst>
                  <a:gd name="T0" fmla="*/ 0 w 93"/>
                  <a:gd name="T1" fmla="*/ 2 h 8"/>
                  <a:gd name="T2" fmla="*/ 0 w 93"/>
                  <a:gd name="T3" fmla="*/ 1 h 8"/>
                  <a:gd name="T4" fmla="*/ 0 w 93"/>
                  <a:gd name="T5" fmla="*/ 0 h 8"/>
                  <a:gd name="T6" fmla="*/ 0 w 93"/>
                  <a:gd name="T7" fmla="*/ 0 h 8"/>
                  <a:gd name="T8" fmla="*/ 1 w 93"/>
                  <a:gd name="T9" fmla="*/ 0 h 8"/>
                  <a:gd name="T10" fmla="*/ 2 w 93"/>
                  <a:gd name="T11" fmla="*/ 0 h 8"/>
                  <a:gd name="T12" fmla="*/ 2 w 93"/>
                  <a:gd name="T13" fmla="*/ 0 h 8"/>
                  <a:gd name="T14" fmla="*/ 3 w 93"/>
                  <a:gd name="T15" fmla="*/ 1 h 8"/>
                  <a:gd name="T16" fmla="*/ 11 w 93"/>
                  <a:gd name="T17" fmla="*/ 3 h 8"/>
                  <a:gd name="T18" fmla="*/ 18 w 93"/>
                  <a:gd name="T19" fmla="*/ 4 h 8"/>
                  <a:gd name="T20" fmla="*/ 25 w 93"/>
                  <a:gd name="T21" fmla="*/ 4 h 8"/>
                  <a:gd name="T22" fmla="*/ 32 w 93"/>
                  <a:gd name="T23" fmla="*/ 4 h 8"/>
                  <a:gd name="T24" fmla="*/ 38 w 93"/>
                  <a:gd name="T25" fmla="*/ 3 h 8"/>
                  <a:gd name="T26" fmla="*/ 45 w 93"/>
                  <a:gd name="T27" fmla="*/ 3 h 8"/>
                  <a:gd name="T28" fmla="*/ 50 w 93"/>
                  <a:gd name="T29" fmla="*/ 3 h 8"/>
                  <a:gd name="T30" fmla="*/ 55 w 93"/>
                  <a:gd name="T31" fmla="*/ 3 h 8"/>
                  <a:gd name="T32" fmla="*/ 60 w 93"/>
                  <a:gd name="T33" fmla="*/ 4 h 8"/>
                  <a:gd name="T34" fmla="*/ 66 w 93"/>
                  <a:gd name="T35" fmla="*/ 4 h 8"/>
                  <a:gd name="T36" fmla="*/ 70 w 93"/>
                  <a:gd name="T37" fmla="*/ 5 h 8"/>
                  <a:gd name="T38" fmla="*/ 76 w 93"/>
                  <a:gd name="T39" fmla="*/ 6 h 8"/>
                  <a:gd name="T40" fmla="*/ 79 w 93"/>
                  <a:gd name="T41" fmla="*/ 6 h 8"/>
                  <a:gd name="T42" fmla="*/ 81 w 93"/>
                  <a:gd name="T43" fmla="*/ 7 h 8"/>
                  <a:gd name="T44" fmla="*/ 85 w 93"/>
                  <a:gd name="T45" fmla="*/ 8 h 8"/>
                  <a:gd name="T46" fmla="*/ 88 w 93"/>
                  <a:gd name="T47" fmla="*/ 8 h 8"/>
                  <a:gd name="T48" fmla="*/ 90 w 93"/>
                  <a:gd name="T49" fmla="*/ 8 h 8"/>
                  <a:gd name="T50" fmla="*/ 93 w 93"/>
                  <a:gd name="T51" fmla="*/ 7 h 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3"/>
                  <a:gd name="T79" fmla="*/ 0 h 8"/>
                  <a:gd name="T80" fmla="*/ 93 w 93"/>
                  <a:gd name="T81" fmla="*/ 8 h 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3" h="8">
                    <a:moveTo>
                      <a:pt x="0" y="2"/>
                    </a:moveTo>
                    <a:lnTo>
                      <a:pt x="0" y="1"/>
                    </a:lnTo>
                    <a:lnTo>
                      <a:pt x="0" y="0"/>
                    </a:lnTo>
                    <a:lnTo>
                      <a:pt x="1" y="0"/>
                    </a:lnTo>
                    <a:lnTo>
                      <a:pt x="2" y="0"/>
                    </a:lnTo>
                    <a:lnTo>
                      <a:pt x="3" y="1"/>
                    </a:lnTo>
                    <a:lnTo>
                      <a:pt x="11" y="3"/>
                    </a:lnTo>
                    <a:lnTo>
                      <a:pt x="18" y="4"/>
                    </a:lnTo>
                    <a:lnTo>
                      <a:pt x="25" y="4"/>
                    </a:lnTo>
                    <a:lnTo>
                      <a:pt x="32" y="4"/>
                    </a:lnTo>
                    <a:lnTo>
                      <a:pt x="38" y="3"/>
                    </a:lnTo>
                    <a:lnTo>
                      <a:pt x="45" y="3"/>
                    </a:lnTo>
                    <a:lnTo>
                      <a:pt x="50" y="3"/>
                    </a:lnTo>
                    <a:lnTo>
                      <a:pt x="55" y="3"/>
                    </a:lnTo>
                    <a:lnTo>
                      <a:pt x="60" y="4"/>
                    </a:lnTo>
                    <a:lnTo>
                      <a:pt x="66" y="4"/>
                    </a:lnTo>
                    <a:lnTo>
                      <a:pt x="70" y="5"/>
                    </a:lnTo>
                    <a:lnTo>
                      <a:pt x="76" y="6"/>
                    </a:lnTo>
                    <a:lnTo>
                      <a:pt x="79" y="6"/>
                    </a:lnTo>
                    <a:lnTo>
                      <a:pt x="81" y="7"/>
                    </a:lnTo>
                    <a:lnTo>
                      <a:pt x="85" y="8"/>
                    </a:lnTo>
                    <a:lnTo>
                      <a:pt x="88" y="8"/>
                    </a:lnTo>
                    <a:lnTo>
                      <a:pt x="90" y="8"/>
                    </a:lnTo>
                    <a:lnTo>
                      <a:pt x="93" y="7"/>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22" name="Freeform 1225">
                <a:extLst>
                  <a:ext uri="{FF2B5EF4-FFF2-40B4-BE49-F238E27FC236}">
                    <a16:creationId xmlns:a16="http://schemas.microsoft.com/office/drawing/2014/main" id="{3C724E77-9249-43A3-A7F5-58D08FBD92A5}"/>
                  </a:ext>
                </a:extLst>
              </p:cNvPr>
              <p:cNvSpPr>
                <a:spLocks/>
              </p:cNvSpPr>
              <p:nvPr/>
            </p:nvSpPr>
            <p:spPr bwMode="auto">
              <a:xfrm>
                <a:off x="2218" y="3076"/>
                <a:ext cx="104" cy="19"/>
              </a:xfrm>
              <a:custGeom>
                <a:avLst/>
                <a:gdLst>
                  <a:gd name="T0" fmla="*/ 0 w 104"/>
                  <a:gd name="T1" fmla="*/ 11 h 19"/>
                  <a:gd name="T2" fmla="*/ 2 w 104"/>
                  <a:gd name="T3" fmla="*/ 8 h 19"/>
                  <a:gd name="T4" fmla="*/ 3 w 104"/>
                  <a:gd name="T5" fmla="*/ 5 h 19"/>
                  <a:gd name="T6" fmla="*/ 5 w 104"/>
                  <a:gd name="T7" fmla="*/ 3 h 19"/>
                  <a:gd name="T8" fmla="*/ 7 w 104"/>
                  <a:gd name="T9" fmla="*/ 2 h 19"/>
                  <a:gd name="T10" fmla="*/ 10 w 104"/>
                  <a:gd name="T11" fmla="*/ 1 h 19"/>
                  <a:gd name="T12" fmla="*/ 14 w 104"/>
                  <a:gd name="T13" fmla="*/ 0 h 19"/>
                  <a:gd name="T14" fmla="*/ 17 w 104"/>
                  <a:gd name="T15" fmla="*/ 0 h 19"/>
                  <a:gd name="T16" fmla="*/ 20 w 104"/>
                  <a:gd name="T17" fmla="*/ 0 h 19"/>
                  <a:gd name="T18" fmla="*/ 24 w 104"/>
                  <a:gd name="T19" fmla="*/ 0 h 19"/>
                  <a:gd name="T20" fmla="*/ 32 w 104"/>
                  <a:gd name="T21" fmla="*/ 1 h 19"/>
                  <a:gd name="T22" fmla="*/ 40 w 104"/>
                  <a:gd name="T23" fmla="*/ 4 h 19"/>
                  <a:gd name="T24" fmla="*/ 48 w 104"/>
                  <a:gd name="T25" fmla="*/ 7 h 19"/>
                  <a:gd name="T26" fmla="*/ 55 w 104"/>
                  <a:gd name="T27" fmla="*/ 11 h 19"/>
                  <a:gd name="T28" fmla="*/ 62 w 104"/>
                  <a:gd name="T29" fmla="*/ 14 h 19"/>
                  <a:gd name="T30" fmla="*/ 70 w 104"/>
                  <a:gd name="T31" fmla="*/ 17 h 19"/>
                  <a:gd name="T32" fmla="*/ 78 w 104"/>
                  <a:gd name="T33" fmla="*/ 19 h 19"/>
                  <a:gd name="T34" fmla="*/ 86 w 104"/>
                  <a:gd name="T35" fmla="*/ 19 h 19"/>
                  <a:gd name="T36" fmla="*/ 94 w 104"/>
                  <a:gd name="T37" fmla="*/ 19 h 19"/>
                  <a:gd name="T38" fmla="*/ 104 w 104"/>
                  <a:gd name="T39" fmla="*/ 16 h 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4"/>
                  <a:gd name="T61" fmla="*/ 0 h 19"/>
                  <a:gd name="T62" fmla="*/ 104 w 104"/>
                  <a:gd name="T63" fmla="*/ 19 h 1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4" h="19">
                    <a:moveTo>
                      <a:pt x="0" y="11"/>
                    </a:moveTo>
                    <a:lnTo>
                      <a:pt x="2" y="8"/>
                    </a:lnTo>
                    <a:lnTo>
                      <a:pt x="3" y="5"/>
                    </a:lnTo>
                    <a:lnTo>
                      <a:pt x="5" y="3"/>
                    </a:lnTo>
                    <a:lnTo>
                      <a:pt x="7" y="2"/>
                    </a:lnTo>
                    <a:lnTo>
                      <a:pt x="10" y="1"/>
                    </a:lnTo>
                    <a:lnTo>
                      <a:pt x="14" y="0"/>
                    </a:lnTo>
                    <a:lnTo>
                      <a:pt x="17" y="0"/>
                    </a:lnTo>
                    <a:lnTo>
                      <a:pt x="20" y="0"/>
                    </a:lnTo>
                    <a:lnTo>
                      <a:pt x="24" y="0"/>
                    </a:lnTo>
                    <a:lnTo>
                      <a:pt x="32" y="1"/>
                    </a:lnTo>
                    <a:lnTo>
                      <a:pt x="40" y="4"/>
                    </a:lnTo>
                    <a:lnTo>
                      <a:pt x="48" y="7"/>
                    </a:lnTo>
                    <a:lnTo>
                      <a:pt x="55" y="11"/>
                    </a:lnTo>
                    <a:lnTo>
                      <a:pt x="62" y="14"/>
                    </a:lnTo>
                    <a:lnTo>
                      <a:pt x="70" y="17"/>
                    </a:lnTo>
                    <a:lnTo>
                      <a:pt x="78" y="19"/>
                    </a:lnTo>
                    <a:lnTo>
                      <a:pt x="86" y="19"/>
                    </a:lnTo>
                    <a:lnTo>
                      <a:pt x="94" y="19"/>
                    </a:lnTo>
                    <a:lnTo>
                      <a:pt x="104" y="16"/>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23" name="Freeform 1226">
                <a:extLst>
                  <a:ext uri="{FF2B5EF4-FFF2-40B4-BE49-F238E27FC236}">
                    <a16:creationId xmlns:a16="http://schemas.microsoft.com/office/drawing/2014/main" id="{77CA8EA7-53CB-4912-9E88-E13429F6BBC2}"/>
                  </a:ext>
                </a:extLst>
              </p:cNvPr>
              <p:cNvSpPr>
                <a:spLocks/>
              </p:cNvSpPr>
              <p:nvPr/>
            </p:nvSpPr>
            <p:spPr bwMode="auto">
              <a:xfrm>
                <a:off x="2260" y="3115"/>
                <a:ext cx="47" cy="7"/>
              </a:xfrm>
              <a:custGeom>
                <a:avLst/>
                <a:gdLst>
                  <a:gd name="T0" fmla="*/ 0 w 47"/>
                  <a:gd name="T1" fmla="*/ 5 h 7"/>
                  <a:gd name="T2" fmla="*/ 5 w 47"/>
                  <a:gd name="T3" fmla="*/ 5 h 7"/>
                  <a:gd name="T4" fmla="*/ 8 w 47"/>
                  <a:gd name="T5" fmla="*/ 5 h 7"/>
                  <a:gd name="T6" fmla="*/ 11 w 47"/>
                  <a:gd name="T7" fmla="*/ 5 h 7"/>
                  <a:gd name="T8" fmla="*/ 15 w 47"/>
                  <a:gd name="T9" fmla="*/ 4 h 7"/>
                  <a:gd name="T10" fmla="*/ 18 w 47"/>
                  <a:gd name="T11" fmla="*/ 3 h 7"/>
                  <a:gd name="T12" fmla="*/ 23 w 47"/>
                  <a:gd name="T13" fmla="*/ 1 h 7"/>
                  <a:gd name="T14" fmla="*/ 25 w 47"/>
                  <a:gd name="T15" fmla="*/ 1 h 7"/>
                  <a:gd name="T16" fmla="*/ 26 w 47"/>
                  <a:gd name="T17" fmla="*/ 0 h 7"/>
                  <a:gd name="T18" fmla="*/ 27 w 47"/>
                  <a:gd name="T19" fmla="*/ 0 h 7"/>
                  <a:gd name="T20" fmla="*/ 29 w 47"/>
                  <a:gd name="T21" fmla="*/ 0 h 7"/>
                  <a:gd name="T22" fmla="*/ 29 w 47"/>
                  <a:gd name="T23" fmla="*/ 0 h 7"/>
                  <a:gd name="T24" fmla="*/ 30 w 47"/>
                  <a:gd name="T25" fmla="*/ 0 h 7"/>
                  <a:gd name="T26" fmla="*/ 30 w 47"/>
                  <a:gd name="T27" fmla="*/ 1 h 7"/>
                  <a:gd name="T28" fmla="*/ 30 w 47"/>
                  <a:gd name="T29" fmla="*/ 1 h 7"/>
                  <a:gd name="T30" fmla="*/ 30 w 47"/>
                  <a:gd name="T31" fmla="*/ 1 h 7"/>
                  <a:gd name="T32" fmla="*/ 30 w 47"/>
                  <a:gd name="T33" fmla="*/ 1 h 7"/>
                  <a:gd name="T34" fmla="*/ 30 w 47"/>
                  <a:gd name="T35" fmla="*/ 2 h 7"/>
                  <a:gd name="T36" fmla="*/ 30 w 47"/>
                  <a:gd name="T37" fmla="*/ 2 h 7"/>
                  <a:gd name="T38" fmla="*/ 30 w 47"/>
                  <a:gd name="T39" fmla="*/ 2 h 7"/>
                  <a:gd name="T40" fmla="*/ 30 w 47"/>
                  <a:gd name="T41" fmla="*/ 2 h 7"/>
                  <a:gd name="T42" fmla="*/ 31 w 47"/>
                  <a:gd name="T43" fmla="*/ 4 h 7"/>
                  <a:gd name="T44" fmla="*/ 34 w 47"/>
                  <a:gd name="T45" fmla="*/ 6 h 7"/>
                  <a:gd name="T46" fmla="*/ 37 w 47"/>
                  <a:gd name="T47" fmla="*/ 7 h 7"/>
                  <a:gd name="T48" fmla="*/ 40 w 47"/>
                  <a:gd name="T49" fmla="*/ 7 h 7"/>
                  <a:gd name="T50" fmla="*/ 44 w 47"/>
                  <a:gd name="T51" fmla="*/ 7 h 7"/>
                  <a:gd name="T52" fmla="*/ 46 w 47"/>
                  <a:gd name="T53" fmla="*/ 6 h 7"/>
                  <a:gd name="T54" fmla="*/ 47 w 47"/>
                  <a:gd name="T55" fmla="*/ 5 h 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7"/>
                  <a:gd name="T85" fmla="*/ 0 h 7"/>
                  <a:gd name="T86" fmla="*/ 47 w 47"/>
                  <a:gd name="T87" fmla="*/ 7 h 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7" h="7">
                    <a:moveTo>
                      <a:pt x="0" y="5"/>
                    </a:moveTo>
                    <a:lnTo>
                      <a:pt x="5" y="5"/>
                    </a:lnTo>
                    <a:lnTo>
                      <a:pt x="8" y="5"/>
                    </a:lnTo>
                    <a:lnTo>
                      <a:pt x="11" y="5"/>
                    </a:lnTo>
                    <a:lnTo>
                      <a:pt x="15" y="4"/>
                    </a:lnTo>
                    <a:lnTo>
                      <a:pt x="18" y="3"/>
                    </a:lnTo>
                    <a:lnTo>
                      <a:pt x="23" y="1"/>
                    </a:lnTo>
                    <a:lnTo>
                      <a:pt x="25" y="1"/>
                    </a:lnTo>
                    <a:lnTo>
                      <a:pt x="26" y="0"/>
                    </a:lnTo>
                    <a:lnTo>
                      <a:pt x="27" y="0"/>
                    </a:lnTo>
                    <a:lnTo>
                      <a:pt x="29" y="0"/>
                    </a:lnTo>
                    <a:lnTo>
                      <a:pt x="30" y="0"/>
                    </a:lnTo>
                    <a:lnTo>
                      <a:pt x="30" y="1"/>
                    </a:lnTo>
                    <a:lnTo>
                      <a:pt x="30" y="2"/>
                    </a:lnTo>
                    <a:lnTo>
                      <a:pt x="31" y="4"/>
                    </a:lnTo>
                    <a:lnTo>
                      <a:pt x="34" y="6"/>
                    </a:lnTo>
                    <a:lnTo>
                      <a:pt x="37" y="7"/>
                    </a:lnTo>
                    <a:lnTo>
                      <a:pt x="40" y="7"/>
                    </a:lnTo>
                    <a:lnTo>
                      <a:pt x="44" y="7"/>
                    </a:lnTo>
                    <a:lnTo>
                      <a:pt x="46" y="6"/>
                    </a:lnTo>
                    <a:lnTo>
                      <a:pt x="47" y="5"/>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24" name="Freeform 1227">
                <a:extLst>
                  <a:ext uri="{FF2B5EF4-FFF2-40B4-BE49-F238E27FC236}">
                    <a16:creationId xmlns:a16="http://schemas.microsoft.com/office/drawing/2014/main" id="{4B88AB53-428B-4827-B9BC-FCD97D9465D9}"/>
                  </a:ext>
                </a:extLst>
              </p:cNvPr>
              <p:cNvSpPr>
                <a:spLocks/>
              </p:cNvSpPr>
              <p:nvPr/>
            </p:nvSpPr>
            <p:spPr bwMode="auto">
              <a:xfrm>
                <a:off x="2208" y="3101"/>
                <a:ext cx="42" cy="16"/>
              </a:xfrm>
              <a:custGeom>
                <a:avLst/>
                <a:gdLst>
                  <a:gd name="T0" fmla="*/ 0 w 42"/>
                  <a:gd name="T1" fmla="*/ 14 h 16"/>
                  <a:gd name="T2" fmla="*/ 3 w 42"/>
                  <a:gd name="T3" fmla="*/ 12 h 16"/>
                  <a:gd name="T4" fmla="*/ 7 w 42"/>
                  <a:gd name="T5" fmla="*/ 12 h 16"/>
                  <a:gd name="T6" fmla="*/ 12 w 42"/>
                  <a:gd name="T7" fmla="*/ 13 h 16"/>
                  <a:gd name="T8" fmla="*/ 17 w 42"/>
                  <a:gd name="T9" fmla="*/ 14 h 16"/>
                  <a:gd name="T10" fmla="*/ 23 w 42"/>
                  <a:gd name="T11" fmla="*/ 15 h 16"/>
                  <a:gd name="T12" fmla="*/ 28 w 42"/>
                  <a:gd name="T13" fmla="*/ 16 h 16"/>
                  <a:gd name="T14" fmla="*/ 34 w 42"/>
                  <a:gd name="T15" fmla="*/ 16 h 16"/>
                  <a:gd name="T16" fmla="*/ 38 w 42"/>
                  <a:gd name="T17" fmla="*/ 15 h 16"/>
                  <a:gd name="T18" fmla="*/ 41 w 42"/>
                  <a:gd name="T19" fmla="*/ 12 h 16"/>
                  <a:gd name="T20" fmla="*/ 42 w 42"/>
                  <a:gd name="T21" fmla="*/ 7 h 16"/>
                  <a:gd name="T22" fmla="*/ 41 w 42"/>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
                  <a:gd name="T37" fmla="*/ 0 h 16"/>
                  <a:gd name="T38" fmla="*/ 42 w 42"/>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 h="16">
                    <a:moveTo>
                      <a:pt x="0" y="14"/>
                    </a:moveTo>
                    <a:lnTo>
                      <a:pt x="3" y="12"/>
                    </a:lnTo>
                    <a:lnTo>
                      <a:pt x="7" y="12"/>
                    </a:lnTo>
                    <a:lnTo>
                      <a:pt x="12" y="13"/>
                    </a:lnTo>
                    <a:lnTo>
                      <a:pt x="17" y="14"/>
                    </a:lnTo>
                    <a:lnTo>
                      <a:pt x="23" y="15"/>
                    </a:lnTo>
                    <a:lnTo>
                      <a:pt x="28" y="16"/>
                    </a:lnTo>
                    <a:lnTo>
                      <a:pt x="34" y="16"/>
                    </a:lnTo>
                    <a:lnTo>
                      <a:pt x="38" y="15"/>
                    </a:lnTo>
                    <a:lnTo>
                      <a:pt x="41" y="12"/>
                    </a:lnTo>
                    <a:lnTo>
                      <a:pt x="42" y="7"/>
                    </a:lnTo>
                    <a:lnTo>
                      <a:pt x="41" y="0"/>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25" name="Freeform 1228">
                <a:extLst>
                  <a:ext uri="{FF2B5EF4-FFF2-40B4-BE49-F238E27FC236}">
                    <a16:creationId xmlns:a16="http://schemas.microsoft.com/office/drawing/2014/main" id="{3B9981B7-44C4-4F34-BBF0-0681767F07B4}"/>
                  </a:ext>
                </a:extLst>
              </p:cNvPr>
              <p:cNvSpPr>
                <a:spLocks/>
              </p:cNvSpPr>
              <p:nvPr/>
            </p:nvSpPr>
            <p:spPr bwMode="auto">
              <a:xfrm>
                <a:off x="2084" y="3070"/>
                <a:ext cx="82" cy="50"/>
              </a:xfrm>
              <a:custGeom>
                <a:avLst/>
                <a:gdLst>
                  <a:gd name="T0" fmla="*/ 0 w 82"/>
                  <a:gd name="T1" fmla="*/ 50 h 50"/>
                  <a:gd name="T2" fmla="*/ 1 w 82"/>
                  <a:gd name="T3" fmla="*/ 47 h 50"/>
                  <a:gd name="T4" fmla="*/ 1 w 82"/>
                  <a:gd name="T5" fmla="*/ 45 h 50"/>
                  <a:gd name="T6" fmla="*/ 2 w 82"/>
                  <a:gd name="T7" fmla="*/ 41 h 50"/>
                  <a:gd name="T8" fmla="*/ 2 w 82"/>
                  <a:gd name="T9" fmla="*/ 38 h 50"/>
                  <a:gd name="T10" fmla="*/ 2 w 82"/>
                  <a:gd name="T11" fmla="*/ 34 h 50"/>
                  <a:gd name="T12" fmla="*/ 2 w 82"/>
                  <a:gd name="T13" fmla="*/ 31 h 50"/>
                  <a:gd name="T14" fmla="*/ 2 w 82"/>
                  <a:gd name="T15" fmla="*/ 27 h 50"/>
                  <a:gd name="T16" fmla="*/ 2 w 82"/>
                  <a:gd name="T17" fmla="*/ 23 h 50"/>
                  <a:gd name="T18" fmla="*/ 2 w 82"/>
                  <a:gd name="T19" fmla="*/ 20 h 50"/>
                  <a:gd name="T20" fmla="*/ 2 w 82"/>
                  <a:gd name="T21" fmla="*/ 16 h 50"/>
                  <a:gd name="T22" fmla="*/ 3 w 82"/>
                  <a:gd name="T23" fmla="*/ 13 h 50"/>
                  <a:gd name="T24" fmla="*/ 4 w 82"/>
                  <a:gd name="T25" fmla="*/ 10 h 50"/>
                  <a:gd name="T26" fmla="*/ 5 w 82"/>
                  <a:gd name="T27" fmla="*/ 8 h 50"/>
                  <a:gd name="T28" fmla="*/ 8 w 82"/>
                  <a:gd name="T29" fmla="*/ 3 h 50"/>
                  <a:gd name="T30" fmla="*/ 13 w 82"/>
                  <a:gd name="T31" fmla="*/ 1 h 50"/>
                  <a:gd name="T32" fmla="*/ 17 w 82"/>
                  <a:gd name="T33" fmla="*/ 0 h 50"/>
                  <a:gd name="T34" fmla="*/ 23 w 82"/>
                  <a:gd name="T35" fmla="*/ 0 h 50"/>
                  <a:gd name="T36" fmla="*/ 29 w 82"/>
                  <a:gd name="T37" fmla="*/ 0 h 50"/>
                  <a:gd name="T38" fmla="*/ 36 w 82"/>
                  <a:gd name="T39" fmla="*/ 1 h 50"/>
                  <a:gd name="T40" fmla="*/ 43 w 82"/>
                  <a:gd name="T41" fmla="*/ 2 h 50"/>
                  <a:gd name="T42" fmla="*/ 49 w 82"/>
                  <a:gd name="T43" fmla="*/ 3 h 50"/>
                  <a:gd name="T44" fmla="*/ 57 w 82"/>
                  <a:gd name="T45" fmla="*/ 4 h 50"/>
                  <a:gd name="T46" fmla="*/ 64 w 82"/>
                  <a:gd name="T47" fmla="*/ 6 h 50"/>
                  <a:gd name="T48" fmla="*/ 70 w 82"/>
                  <a:gd name="T49" fmla="*/ 6 h 50"/>
                  <a:gd name="T50" fmla="*/ 77 w 82"/>
                  <a:gd name="T51" fmla="*/ 6 h 50"/>
                  <a:gd name="T52" fmla="*/ 82 w 82"/>
                  <a:gd name="T53" fmla="*/ 4 h 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2"/>
                  <a:gd name="T82" fmla="*/ 0 h 50"/>
                  <a:gd name="T83" fmla="*/ 82 w 82"/>
                  <a:gd name="T84" fmla="*/ 50 h 5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2" h="50">
                    <a:moveTo>
                      <a:pt x="0" y="50"/>
                    </a:moveTo>
                    <a:lnTo>
                      <a:pt x="1" y="47"/>
                    </a:lnTo>
                    <a:lnTo>
                      <a:pt x="1" y="45"/>
                    </a:lnTo>
                    <a:lnTo>
                      <a:pt x="2" y="41"/>
                    </a:lnTo>
                    <a:lnTo>
                      <a:pt x="2" y="38"/>
                    </a:lnTo>
                    <a:lnTo>
                      <a:pt x="2" y="34"/>
                    </a:lnTo>
                    <a:lnTo>
                      <a:pt x="2" y="31"/>
                    </a:lnTo>
                    <a:lnTo>
                      <a:pt x="2" y="27"/>
                    </a:lnTo>
                    <a:lnTo>
                      <a:pt x="2" y="23"/>
                    </a:lnTo>
                    <a:lnTo>
                      <a:pt x="2" y="20"/>
                    </a:lnTo>
                    <a:lnTo>
                      <a:pt x="2" y="16"/>
                    </a:lnTo>
                    <a:lnTo>
                      <a:pt x="3" y="13"/>
                    </a:lnTo>
                    <a:lnTo>
                      <a:pt x="4" y="10"/>
                    </a:lnTo>
                    <a:lnTo>
                      <a:pt x="5" y="8"/>
                    </a:lnTo>
                    <a:lnTo>
                      <a:pt x="8" y="3"/>
                    </a:lnTo>
                    <a:lnTo>
                      <a:pt x="13" y="1"/>
                    </a:lnTo>
                    <a:lnTo>
                      <a:pt x="17" y="0"/>
                    </a:lnTo>
                    <a:lnTo>
                      <a:pt x="23" y="0"/>
                    </a:lnTo>
                    <a:lnTo>
                      <a:pt x="29" y="0"/>
                    </a:lnTo>
                    <a:lnTo>
                      <a:pt x="36" y="1"/>
                    </a:lnTo>
                    <a:lnTo>
                      <a:pt x="43" y="2"/>
                    </a:lnTo>
                    <a:lnTo>
                      <a:pt x="49" y="3"/>
                    </a:lnTo>
                    <a:lnTo>
                      <a:pt x="57" y="4"/>
                    </a:lnTo>
                    <a:lnTo>
                      <a:pt x="64" y="6"/>
                    </a:lnTo>
                    <a:lnTo>
                      <a:pt x="70" y="6"/>
                    </a:lnTo>
                    <a:lnTo>
                      <a:pt x="77" y="6"/>
                    </a:lnTo>
                    <a:lnTo>
                      <a:pt x="82" y="4"/>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26" name="Freeform 1229">
                <a:extLst>
                  <a:ext uri="{FF2B5EF4-FFF2-40B4-BE49-F238E27FC236}">
                    <a16:creationId xmlns:a16="http://schemas.microsoft.com/office/drawing/2014/main" id="{259E966E-87BE-4FDC-8E7C-920B3FD9AC38}"/>
                  </a:ext>
                </a:extLst>
              </p:cNvPr>
              <p:cNvSpPr>
                <a:spLocks/>
              </p:cNvSpPr>
              <p:nvPr/>
            </p:nvSpPr>
            <p:spPr bwMode="auto">
              <a:xfrm>
                <a:off x="1987" y="3092"/>
                <a:ext cx="32" cy="105"/>
              </a:xfrm>
              <a:custGeom>
                <a:avLst/>
                <a:gdLst>
                  <a:gd name="T0" fmla="*/ 4 w 32"/>
                  <a:gd name="T1" fmla="*/ 105 h 105"/>
                  <a:gd name="T2" fmla="*/ 5 w 32"/>
                  <a:gd name="T3" fmla="*/ 101 h 105"/>
                  <a:gd name="T4" fmla="*/ 5 w 32"/>
                  <a:gd name="T5" fmla="*/ 97 h 105"/>
                  <a:gd name="T6" fmla="*/ 5 w 32"/>
                  <a:gd name="T7" fmla="*/ 93 h 105"/>
                  <a:gd name="T8" fmla="*/ 4 w 32"/>
                  <a:gd name="T9" fmla="*/ 89 h 105"/>
                  <a:gd name="T10" fmla="*/ 4 w 32"/>
                  <a:gd name="T11" fmla="*/ 84 h 105"/>
                  <a:gd name="T12" fmla="*/ 3 w 32"/>
                  <a:gd name="T13" fmla="*/ 80 h 105"/>
                  <a:gd name="T14" fmla="*/ 2 w 32"/>
                  <a:gd name="T15" fmla="*/ 76 h 105"/>
                  <a:gd name="T16" fmla="*/ 0 w 32"/>
                  <a:gd name="T17" fmla="*/ 72 h 105"/>
                  <a:gd name="T18" fmla="*/ 0 w 32"/>
                  <a:gd name="T19" fmla="*/ 68 h 105"/>
                  <a:gd name="T20" fmla="*/ 0 w 32"/>
                  <a:gd name="T21" fmla="*/ 64 h 105"/>
                  <a:gd name="T22" fmla="*/ 0 w 32"/>
                  <a:gd name="T23" fmla="*/ 60 h 105"/>
                  <a:gd name="T24" fmla="*/ 2 w 32"/>
                  <a:gd name="T25" fmla="*/ 57 h 105"/>
                  <a:gd name="T26" fmla="*/ 4 w 32"/>
                  <a:gd name="T27" fmla="*/ 52 h 105"/>
                  <a:gd name="T28" fmla="*/ 7 w 32"/>
                  <a:gd name="T29" fmla="*/ 48 h 105"/>
                  <a:gd name="T30" fmla="*/ 11 w 32"/>
                  <a:gd name="T31" fmla="*/ 44 h 105"/>
                  <a:gd name="T32" fmla="*/ 16 w 32"/>
                  <a:gd name="T33" fmla="*/ 40 h 105"/>
                  <a:gd name="T34" fmla="*/ 20 w 32"/>
                  <a:gd name="T35" fmla="*/ 36 h 105"/>
                  <a:gd name="T36" fmla="*/ 25 w 32"/>
                  <a:gd name="T37" fmla="*/ 31 h 105"/>
                  <a:gd name="T38" fmla="*/ 28 w 32"/>
                  <a:gd name="T39" fmla="*/ 27 h 105"/>
                  <a:gd name="T40" fmla="*/ 30 w 32"/>
                  <a:gd name="T41" fmla="*/ 23 h 105"/>
                  <a:gd name="T42" fmla="*/ 32 w 32"/>
                  <a:gd name="T43" fmla="*/ 18 h 105"/>
                  <a:gd name="T44" fmla="*/ 31 w 32"/>
                  <a:gd name="T45" fmla="*/ 12 h 105"/>
                  <a:gd name="T46" fmla="*/ 29 w 32"/>
                  <a:gd name="T47" fmla="*/ 6 h 105"/>
                  <a:gd name="T48" fmla="*/ 25 w 32"/>
                  <a:gd name="T49" fmla="*/ 0 h 1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2"/>
                  <a:gd name="T76" fmla="*/ 0 h 105"/>
                  <a:gd name="T77" fmla="*/ 32 w 32"/>
                  <a:gd name="T78" fmla="*/ 105 h 10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2" h="105">
                    <a:moveTo>
                      <a:pt x="4" y="105"/>
                    </a:moveTo>
                    <a:lnTo>
                      <a:pt x="5" y="101"/>
                    </a:lnTo>
                    <a:lnTo>
                      <a:pt x="5" y="97"/>
                    </a:lnTo>
                    <a:lnTo>
                      <a:pt x="5" y="93"/>
                    </a:lnTo>
                    <a:lnTo>
                      <a:pt x="4" y="89"/>
                    </a:lnTo>
                    <a:lnTo>
                      <a:pt x="4" y="84"/>
                    </a:lnTo>
                    <a:lnTo>
                      <a:pt x="3" y="80"/>
                    </a:lnTo>
                    <a:lnTo>
                      <a:pt x="2" y="76"/>
                    </a:lnTo>
                    <a:lnTo>
                      <a:pt x="0" y="72"/>
                    </a:lnTo>
                    <a:lnTo>
                      <a:pt x="0" y="68"/>
                    </a:lnTo>
                    <a:lnTo>
                      <a:pt x="0" y="64"/>
                    </a:lnTo>
                    <a:lnTo>
                      <a:pt x="0" y="60"/>
                    </a:lnTo>
                    <a:lnTo>
                      <a:pt x="2" y="57"/>
                    </a:lnTo>
                    <a:lnTo>
                      <a:pt x="4" y="52"/>
                    </a:lnTo>
                    <a:lnTo>
                      <a:pt x="7" y="48"/>
                    </a:lnTo>
                    <a:lnTo>
                      <a:pt x="11" y="44"/>
                    </a:lnTo>
                    <a:lnTo>
                      <a:pt x="16" y="40"/>
                    </a:lnTo>
                    <a:lnTo>
                      <a:pt x="20" y="36"/>
                    </a:lnTo>
                    <a:lnTo>
                      <a:pt x="25" y="31"/>
                    </a:lnTo>
                    <a:lnTo>
                      <a:pt x="28" y="27"/>
                    </a:lnTo>
                    <a:lnTo>
                      <a:pt x="30" y="23"/>
                    </a:lnTo>
                    <a:lnTo>
                      <a:pt x="32" y="18"/>
                    </a:lnTo>
                    <a:lnTo>
                      <a:pt x="31" y="12"/>
                    </a:lnTo>
                    <a:lnTo>
                      <a:pt x="29" y="6"/>
                    </a:lnTo>
                    <a:lnTo>
                      <a:pt x="25" y="0"/>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27" name="Freeform 1230">
                <a:extLst>
                  <a:ext uri="{FF2B5EF4-FFF2-40B4-BE49-F238E27FC236}">
                    <a16:creationId xmlns:a16="http://schemas.microsoft.com/office/drawing/2014/main" id="{71CD0BDE-B993-4F40-A083-3C3C46494F9B}"/>
                  </a:ext>
                </a:extLst>
              </p:cNvPr>
              <p:cNvSpPr>
                <a:spLocks/>
              </p:cNvSpPr>
              <p:nvPr/>
            </p:nvSpPr>
            <p:spPr bwMode="auto">
              <a:xfrm>
                <a:off x="1962" y="3072"/>
                <a:ext cx="42" cy="77"/>
              </a:xfrm>
              <a:custGeom>
                <a:avLst/>
                <a:gdLst>
                  <a:gd name="T0" fmla="*/ 13 w 42"/>
                  <a:gd name="T1" fmla="*/ 77 h 77"/>
                  <a:gd name="T2" fmla="*/ 10 w 42"/>
                  <a:gd name="T3" fmla="*/ 73 h 77"/>
                  <a:gd name="T4" fmla="*/ 7 w 42"/>
                  <a:gd name="T5" fmla="*/ 69 h 77"/>
                  <a:gd name="T6" fmla="*/ 6 w 42"/>
                  <a:gd name="T7" fmla="*/ 65 h 77"/>
                  <a:gd name="T8" fmla="*/ 3 w 42"/>
                  <a:gd name="T9" fmla="*/ 60 h 77"/>
                  <a:gd name="T10" fmla="*/ 2 w 42"/>
                  <a:gd name="T11" fmla="*/ 56 h 77"/>
                  <a:gd name="T12" fmla="*/ 2 w 42"/>
                  <a:gd name="T13" fmla="*/ 49 h 77"/>
                  <a:gd name="T14" fmla="*/ 1 w 42"/>
                  <a:gd name="T15" fmla="*/ 44 h 77"/>
                  <a:gd name="T16" fmla="*/ 1 w 42"/>
                  <a:gd name="T17" fmla="*/ 41 h 77"/>
                  <a:gd name="T18" fmla="*/ 0 w 42"/>
                  <a:gd name="T19" fmla="*/ 39 h 77"/>
                  <a:gd name="T20" fmla="*/ 0 w 42"/>
                  <a:gd name="T21" fmla="*/ 37 h 77"/>
                  <a:gd name="T22" fmla="*/ 0 w 42"/>
                  <a:gd name="T23" fmla="*/ 35 h 77"/>
                  <a:gd name="T24" fmla="*/ 0 w 42"/>
                  <a:gd name="T25" fmla="*/ 32 h 77"/>
                  <a:gd name="T26" fmla="*/ 0 w 42"/>
                  <a:gd name="T27" fmla="*/ 30 h 77"/>
                  <a:gd name="T28" fmla="*/ 0 w 42"/>
                  <a:gd name="T29" fmla="*/ 29 h 77"/>
                  <a:gd name="T30" fmla="*/ 1 w 42"/>
                  <a:gd name="T31" fmla="*/ 27 h 77"/>
                  <a:gd name="T32" fmla="*/ 2 w 42"/>
                  <a:gd name="T33" fmla="*/ 26 h 77"/>
                  <a:gd name="T34" fmla="*/ 3 w 42"/>
                  <a:gd name="T35" fmla="*/ 25 h 77"/>
                  <a:gd name="T36" fmla="*/ 4 w 42"/>
                  <a:gd name="T37" fmla="*/ 25 h 77"/>
                  <a:gd name="T38" fmla="*/ 7 w 42"/>
                  <a:gd name="T39" fmla="*/ 24 h 77"/>
                  <a:gd name="T40" fmla="*/ 8 w 42"/>
                  <a:gd name="T41" fmla="*/ 24 h 77"/>
                  <a:gd name="T42" fmla="*/ 10 w 42"/>
                  <a:gd name="T43" fmla="*/ 24 h 77"/>
                  <a:gd name="T44" fmla="*/ 11 w 42"/>
                  <a:gd name="T45" fmla="*/ 24 h 77"/>
                  <a:gd name="T46" fmla="*/ 13 w 42"/>
                  <a:gd name="T47" fmla="*/ 24 h 77"/>
                  <a:gd name="T48" fmla="*/ 15 w 42"/>
                  <a:gd name="T49" fmla="*/ 24 h 77"/>
                  <a:gd name="T50" fmla="*/ 18 w 42"/>
                  <a:gd name="T51" fmla="*/ 24 h 77"/>
                  <a:gd name="T52" fmla="*/ 22 w 42"/>
                  <a:gd name="T53" fmla="*/ 23 h 77"/>
                  <a:gd name="T54" fmla="*/ 27 w 42"/>
                  <a:gd name="T55" fmla="*/ 22 h 77"/>
                  <a:gd name="T56" fmla="*/ 31 w 42"/>
                  <a:gd name="T57" fmla="*/ 21 h 77"/>
                  <a:gd name="T58" fmla="*/ 34 w 42"/>
                  <a:gd name="T59" fmla="*/ 19 h 77"/>
                  <a:gd name="T60" fmla="*/ 38 w 42"/>
                  <a:gd name="T61" fmla="*/ 17 h 77"/>
                  <a:gd name="T62" fmla="*/ 40 w 42"/>
                  <a:gd name="T63" fmla="*/ 14 h 77"/>
                  <a:gd name="T64" fmla="*/ 41 w 42"/>
                  <a:gd name="T65" fmla="*/ 11 h 77"/>
                  <a:gd name="T66" fmla="*/ 42 w 42"/>
                  <a:gd name="T67" fmla="*/ 9 h 77"/>
                  <a:gd name="T68" fmla="*/ 42 w 42"/>
                  <a:gd name="T69" fmla="*/ 7 h 77"/>
                  <a:gd name="T70" fmla="*/ 42 w 42"/>
                  <a:gd name="T71" fmla="*/ 5 h 77"/>
                  <a:gd name="T72" fmla="*/ 41 w 42"/>
                  <a:gd name="T73" fmla="*/ 4 h 77"/>
                  <a:gd name="T74" fmla="*/ 41 w 42"/>
                  <a:gd name="T75" fmla="*/ 2 h 77"/>
                  <a:gd name="T76" fmla="*/ 40 w 42"/>
                  <a:gd name="T77" fmla="*/ 0 h 77"/>
                  <a:gd name="T78" fmla="*/ 39 w 42"/>
                  <a:gd name="T79" fmla="*/ 0 h 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
                  <a:gd name="T121" fmla="*/ 0 h 77"/>
                  <a:gd name="T122" fmla="*/ 42 w 42"/>
                  <a:gd name="T123" fmla="*/ 77 h 7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 h="77">
                    <a:moveTo>
                      <a:pt x="13" y="77"/>
                    </a:moveTo>
                    <a:lnTo>
                      <a:pt x="10" y="73"/>
                    </a:lnTo>
                    <a:lnTo>
                      <a:pt x="7" y="69"/>
                    </a:lnTo>
                    <a:lnTo>
                      <a:pt x="6" y="65"/>
                    </a:lnTo>
                    <a:lnTo>
                      <a:pt x="3" y="60"/>
                    </a:lnTo>
                    <a:lnTo>
                      <a:pt x="2" y="56"/>
                    </a:lnTo>
                    <a:lnTo>
                      <a:pt x="2" y="49"/>
                    </a:lnTo>
                    <a:lnTo>
                      <a:pt x="1" y="44"/>
                    </a:lnTo>
                    <a:lnTo>
                      <a:pt x="1" y="41"/>
                    </a:lnTo>
                    <a:lnTo>
                      <a:pt x="0" y="39"/>
                    </a:lnTo>
                    <a:lnTo>
                      <a:pt x="0" y="37"/>
                    </a:lnTo>
                    <a:lnTo>
                      <a:pt x="0" y="35"/>
                    </a:lnTo>
                    <a:lnTo>
                      <a:pt x="0" y="32"/>
                    </a:lnTo>
                    <a:lnTo>
                      <a:pt x="0" y="30"/>
                    </a:lnTo>
                    <a:lnTo>
                      <a:pt x="0" y="29"/>
                    </a:lnTo>
                    <a:lnTo>
                      <a:pt x="1" y="27"/>
                    </a:lnTo>
                    <a:lnTo>
                      <a:pt x="2" y="26"/>
                    </a:lnTo>
                    <a:lnTo>
                      <a:pt x="3" y="25"/>
                    </a:lnTo>
                    <a:lnTo>
                      <a:pt x="4" y="25"/>
                    </a:lnTo>
                    <a:lnTo>
                      <a:pt x="7" y="24"/>
                    </a:lnTo>
                    <a:lnTo>
                      <a:pt x="8" y="24"/>
                    </a:lnTo>
                    <a:lnTo>
                      <a:pt x="10" y="24"/>
                    </a:lnTo>
                    <a:lnTo>
                      <a:pt x="11" y="24"/>
                    </a:lnTo>
                    <a:lnTo>
                      <a:pt x="13" y="24"/>
                    </a:lnTo>
                    <a:lnTo>
                      <a:pt x="15" y="24"/>
                    </a:lnTo>
                    <a:lnTo>
                      <a:pt x="18" y="24"/>
                    </a:lnTo>
                    <a:lnTo>
                      <a:pt x="22" y="23"/>
                    </a:lnTo>
                    <a:lnTo>
                      <a:pt x="27" y="22"/>
                    </a:lnTo>
                    <a:lnTo>
                      <a:pt x="31" y="21"/>
                    </a:lnTo>
                    <a:lnTo>
                      <a:pt x="34" y="19"/>
                    </a:lnTo>
                    <a:lnTo>
                      <a:pt x="38" y="17"/>
                    </a:lnTo>
                    <a:lnTo>
                      <a:pt x="40" y="14"/>
                    </a:lnTo>
                    <a:lnTo>
                      <a:pt x="41" y="11"/>
                    </a:lnTo>
                    <a:lnTo>
                      <a:pt x="42" y="9"/>
                    </a:lnTo>
                    <a:lnTo>
                      <a:pt x="42" y="7"/>
                    </a:lnTo>
                    <a:lnTo>
                      <a:pt x="42" y="5"/>
                    </a:lnTo>
                    <a:lnTo>
                      <a:pt x="41" y="4"/>
                    </a:lnTo>
                    <a:lnTo>
                      <a:pt x="41" y="2"/>
                    </a:lnTo>
                    <a:lnTo>
                      <a:pt x="40" y="0"/>
                    </a:lnTo>
                    <a:lnTo>
                      <a:pt x="39" y="0"/>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28" name="Freeform 1231">
                <a:extLst>
                  <a:ext uri="{FF2B5EF4-FFF2-40B4-BE49-F238E27FC236}">
                    <a16:creationId xmlns:a16="http://schemas.microsoft.com/office/drawing/2014/main" id="{E48D92FE-002E-42F7-85B8-1E9AE8667C12}"/>
                  </a:ext>
                </a:extLst>
              </p:cNvPr>
              <p:cNvSpPr>
                <a:spLocks/>
              </p:cNvSpPr>
              <p:nvPr/>
            </p:nvSpPr>
            <p:spPr bwMode="auto">
              <a:xfrm>
                <a:off x="2033" y="3053"/>
                <a:ext cx="41" cy="57"/>
              </a:xfrm>
              <a:custGeom>
                <a:avLst/>
                <a:gdLst>
                  <a:gd name="T0" fmla="*/ 0 w 41"/>
                  <a:gd name="T1" fmla="*/ 57 h 57"/>
                  <a:gd name="T2" fmla="*/ 1 w 41"/>
                  <a:gd name="T3" fmla="*/ 54 h 57"/>
                  <a:gd name="T4" fmla="*/ 3 w 41"/>
                  <a:gd name="T5" fmla="*/ 50 h 57"/>
                  <a:gd name="T6" fmla="*/ 3 w 41"/>
                  <a:gd name="T7" fmla="*/ 46 h 57"/>
                  <a:gd name="T8" fmla="*/ 3 w 41"/>
                  <a:gd name="T9" fmla="*/ 41 h 57"/>
                  <a:gd name="T10" fmla="*/ 3 w 41"/>
                  <a:gd name="T11" fmla="*/ 37 h 57"/>
                  <a:gd name="T12" fmla="*/ 3 w 41"/>
                  <a:gd name="T13" fmla="*/ 32 h 57"/>
                  <a:gd name="T14" fmla="*/ 3 w 41"/>
                  <a:gd name="T15" fmla="*/ 28 h 57"/>
                  <a:gd name="T16" fmla="*/ 3 w 41"/>
                  <a:gd name="T17" fmla="*/ 23 h 57"/>
                  <a:gd name="T18" fmla="*/ 3 w 41"/>
                  <a:gd name="T19" fmla="*/ 18 h 57"/>
                  <a:gd name="T20" fmla="*/ 4 w 41"/>
                  <a:gd name="T21" fmla="*/ 15 h 57"/>
                  <a:gd name="T22" fmla="*/ 5 w 41"/>
                  <a:gd name="T23" fmla="*/ 12 h 57"/>
                  <a:gd name="T24" fmla="*/ 7 w 41"/>
                  <a:gd name="T25" fmla="*/ 9 h 57"/>
                  <a:gd name="T26" fmla="*/ 11 w 41"/>
                  <a:gd name="T27" fmla="*/ 7 h 57"/>
                  <a:gd name="T28" fmla="*/ 14 w 41"/>
                  <a:gd name="T29" fmla="*/ 5 h 57"/>
                  <a:gd name="T30" fmla="*/ 19 w 41"/>
                  <a:gd name="T31" fmla="*/ 4 h 57"/>
                  <a:gd name="T32" fmla="*/ 22 w 41"/>
                  <a:gd name="T33" fmla="*/ 2 h 57"/>
                  <a:gd name="T34" fmla="*/ 26 w 41"/>
                  <a:gd name="T35" fmla="*/ 2 h 57"/>
                  <a:gd name="T36" fmla="*/ 32 w 41"/>
                  <a:gd name="T37" fmla="*/ 1 h 57"/>
                  <a:gd name="T38" fmla="*/ 36 w 41"/>
                  <a:gd name="T39" fmla="*/ 0 h 57"/>
                  <a:gd name="T40" fmla="*/ 41 w 41"/>
                  <a:gd name="T41" fmla="*/ 0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
                  <a:gd name="T64" fmla="*/ 0 h 57"/>
                  <a:gd name="T65" fmla="*/ 41 w 41"/>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 h="57">
                    <a:moveTo>
                      <a:pt x="0" y="57"/>
                    </a:moveTo>
                    <a:lnTo>
                      <a:pt x="1" y="54"/>
                    </a:lnTo>
                    <a:lnTo>
                      <a:pt x="3" y="50"/>
                    </a:lnTo>
                    <a:lnTo>
                      <a:pt x="3" y="46"/>
                    </a:lnTo>
                    <a:lnTo>
                      <a:pt x="3" y="41"/>
                    </a:lnTo>
                    <a:lnTo>
                      <a:pt x="3" y="37"/>
                    </a:lnTo>
                    <a:lnTo>
                      <a:pt x="3" y="32"/>
                    </a:lnTo>
                    <a:lnTo>
                      <a:pt x="3" y="28"/>
                    </a:lnTo>
                    <a:lnTo>
                      <a:pt x="3" y="23"/>
                    </a:lnTo>
                    <a:lnTo>
                      <a:pt x="3" y="18"/>
                    </a:lnTo>
                    <a:lnTo>
                      <a:pt x="4" y="15"/>
                    </a:lnTo>
                    <a:lnTo>
                      <a:pt x="5" y="12"/>
                    </a:lnTo>
                    <a:lnTo>
                      <a:pt x="7" y="9"/>
                    </a:lnTo>
                    <a:lnTo>
                      <a:pt x="11" y="7"/>
                    </a:lnTo>
                    <a:lnTo>
                      <a:pt x="14" y="5"/>
                    </a:lnTo>
                    <a:lnTo>
                      <a:pt x="19" y="4"/>
                    </a:lnTo>
                    <a:lnTo>
                      <a:pt x="22" y="2"/>
                    </a:lnTo>
                    <a:lnTo>
                      <a:pt x="26" y="2"/>
                    </a:lnTo>
                    <a:lnTo>
                      <a:pt x="32" y="1"/>
                    </a:lnTo>
                    <a:lnTo>
                      <a:pt x="36" y="0"/>
                    </a:lnTo>
                    <a:lnTo>
                      <a:pt x="41" y="0"/>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29" name="Freeform 1232">
                <a:extLst>
                  <a:ext uri="{FF2B5EF4-FFF2-40B4-BE49-F238E27FC236}">
                    <a16:creationId xmlns:a16="http://schemas.microsoft.com/office/drawing/2014/main" id="{661897C0-5DF9-43AD-B7BB-549B542EEA59}"/>
                  </a:ext>
                </a:extLst>
              </p:cNvPr>
              <p:cNvSpPr>
                <a:spLocks/>
              </p:cNvSpPr>
              <p:nvPr/>
            </p:nvSpPr>
            <p:spPr bwMode="auto">
              <a:xfrm>
                <a:off x="1887" y="3048"/>
                <a:ext cx="68" cy="53"/>
              </a:xfrm>
              <a:custGeom>
                <a:avLst/>
                <a:gdLst>
                  <a:gd name="T0" fmla="*/ 67 w 68"/>
                  <a:gd name="T1" fmla="*/ 53 h 53"/>
                  <a:gd name="T2" fmla="*/ 67 w 68"/>
                  <a:gd name="T3" fmla="*/ 48 h 53"/>
                  <a:gd name="T4" fmla="*/ 68 w 68"/>
                  <a:gd name="T5" fmla="*/ 43 h 53"/>
                  <a:gd name="T6" fmla="*/ 68 w 68"/>
                  <a:gd name="T7" fmla="*/ 37 h 53"/>
                  <a:gd name="T8" fmla="*/ 68 w 68"/>
                  <a:gd name="T9" fmla="*/ 32 h 53"/>
                  <a:gd name="T10" fmla="*/ 68 w 68"/>
                  <a:gd name="T11" fmla="*/ 26 h 53"/>
                  <a:gd name="T12" fmla="*/ 68 w 68"/>
                  <a:gd name="T13" fmla="*/ 21 h 53"/>
                  <a:gd name="T14" fmla="*/ 68 w 68"/>
                  <a:gd name="T15" fmla="*/ 19 h 53"/>
                  <a:gd name="T16" fmla="*/ 68 w 68"/>
                  <a:gd name="T17" fmla="*/ 18 h 53"/>
                  <a:gd name="T18" fmla="*/ 67 w 68"/>
                  <a:gd name="T19" fmla="*/ 17 h 53"/>
                  <a:gd name="T20" fmla="*/ 67 w 68"/>
                  <a:gd name="T21" fmla="*/ 16 h 53"/>
                  <a:gd name="T22" fmla="*/ 67 w 68"/>
                  <a:gd name="T23" fmla="*/ 15 h 53"/>
                  <a:gd name="T24" fmla="*/ 67 w 68"/>
                  <a:gd name="T25" fmla="*/ 14 h 53"/>
                  <a:gd name="T26" fmla="*/ 66 w 68"/>
                  <a:gd name="T27" fmla="*/ 12 h 53"/>
                  <a:gd name="T28" fmla="*/ 66 w 68"/>
                  <a:gd name="T29" fmla="*/ 11 h 53"/>
                  <a:gd name="T30" fmla="*/ 65 w 68"/>
                  <a:gd name="T31" fmla="*/ 11 h 53"/>
                  <a:gd name="T32" fmla="*/ 63 w 68"/>
                  <a:gd name="T33" fmla="*/ 8 h 53"/>
                  <a:gd name="T34" fmla="*/ 61 w 68"/>
                  <a:gd name="T35" fmla="*/ 7 h 53"/>
                  <a:gd name="T36" fmla="*/ 57 w 68"/>
                  <a:gd name="T37" fmla="*/ 6 h 53"/>
                  <a:gd name="T38" fmla="*/ 53 w 68"/>
                  <a:gd name="T39" fmla="*/ 5 h 53"/>
                  <a:gd name="T40" fmla="*/ 50 w 68"/>
                  <a:gd name="T41" fmla="*/ 5 h 53"/>
                  <a:gd name="T42" fmla="*/ 45 w 68"/>
                  <a:gd name="T43" fmla="*/ 5 h 53"/>
                  <a:gd name="T44" fmla="*/ 40 w 68"/>
                  <a:gd name="T45" fmla="*/ 6 h 53"/>
                  <a:gd name="T46" fmla="*/ 35 w 68"/>
                  <a:gd name="T47" fmla="*/ 6 h 53"/>
                  <a:gd name="T48" fmla="*/ 30 w 68"/>
                  <a:gd name="T49" fmla="*/ 7 h 53"/>
                  <a:gd name="T50" fmla="*/ 24 w 68"/>
                  <a:gd name="T51" fmla="*/ 7 h 53"/>
                  <a:gd name="T52" fmla="*/ 20 w 68"/>
                  <a:gd name="T53" fmla="*/ 7 h 53"/>
                  <a:gd name="T54" fmla="*/ 14 w 68"/>
                  <a:gd name="T55" fmla="*/ 7 h 53"/>
                  <a:gd name="T56" fmla="*/ 10 w 68"/>
                  <a:gd name="T57" fmla="*/ 7 h 53"/>
                  <a:gd name="T58" fmla="*/ 6 w 68"/>
                  <a:gd name="T59" fmla="*/ 6 h 53"/>
                  <a:gd name="T60" fmla="*/ 3 w 68"/>
                  <a:gd name="T61" fmla="*/ 5 h 53"/>
                  <a:gd name="T62" fmla="*/ 1 w 68"/>
                  <a:gd name="T63" fmla="*/ 3 h 53"/>
                  <a:gd name="T64" fmla="*/ 0 w 68"/>
                  <a:gd name="T65" fmla="*/ 0 h 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
                  <a:gd name="T100" fmla="*/ 0 h 53"/>
                  <a:gd name="T101" fmla="*/ 68 w 68"/>
                  <a:gd name="T102" fmla="*/ 53 h 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 h="53">
                    <a:moveTo>
                      <a:pt x="67" y="53"/>
                    </a:moveTo>
                    <a:lnTo>
                      <a:pt x="67" y="48"/>
                    </a:lnTo>
                    <a:lnTo>
                      <a:pt x="68" y="43"/>
                    </a:lnTo>
                    <a:lnTo>
                      <a:pt x="68" y="37"/>
                    </a:lnTo>
                    <a:lnTo>
                      <a:pt x="68" y="32"/>
                    </a:lnTo>
                    <a:lnTo>
                      <a:pt x="68" y="26"/>
                    </a:lnTo>
                    <a:lnTo>
                      <a:pt x="68" y="21"/>
                    </a:lnTo>
                    <a:lnTo>
                      <a:pt x="68" y="19"/>
                    </a:lnTo>
                    <a:lnTo>
                      <a:pt x="68" y="18"/>
                    </a:lnTo>
                    <a:lnTo>
                      <a:pt x="67" y="17"/>
                    </a:lnTo>
                    <a:lnTo>
                      <a:pt x="67" y="16"/>
                    </a:lnTo>
                    <a:lnTo>
                      <a:pt x="67" y="15"/>
                    </a:lnTo>
                    <a:lnTo>
                      <a:pt x="67" y="14"/>
                    </a:lnTo>
                    <a:lnTo>
                      <a:pt x="66" y="12"/>
                    </a:lnTo>
                    <a:lnTo>
                      <a:pt x="66" y="11"/>
                    </a:lnTo>
                    <a:lnTo>
                      <a:pt x="65" y="11"/>
                    </a:lnTo>
                    <a:lnTo>
                      <a:pt x="63" y="8"/>
                    </a:lnTo>
                    <a:lnTo>
                      <a:pt x="61" y="7"/>
                    </a:lnTo>
                    <a:lnTo>
                      <a:pt x="57" y="6"/>
                    </a:lnTo>
                    <a:lnTo>
                      <a:pt x="53" y="5"/>
                    </a:lnTo>
                    <a:lnTo>
                      <a:pt x="50" y="5"/>
                    </a:lnTo>
                    <a:lnTo>
                      <a:pt x="45" y="5"/>
                    </a:lnTo>
                    <a:lnTo>
                      <a:pt x="40" y="6"/>
                    </a:lnTo>
                    <a:lnTo>
                      <a:pt x="35" y="6"/>
                    </a:lnTo>
                    <a:lnTo>
                      <a:pt x="30" y="7"/>
                    </a:lnTo>
                    <a:lnTo>
                      <a:pt x="24" y="7"/>
                    </a:lnTo>
                    <a:lnTo>
                      <a:pt x="20" y="7"/>
                    </a:lnTo>
                    <a:lnTo>
                      <a:pt x="14" y="7"/>
                    </a:lnTo>
                    <a:lnTo>
                      <a:pt x="10" y="7"/>
                    </a:lnTo>
                    <a:lnTo>
                      <a:pt x="6" y="6"/>
                    </a:lnTo>
                    <a:lnTo>
                      <a:pt x="3" y="5"/>
                    </a:lnTo>
                    <a:lnTo>
                      <a:pt x="1" y="3"/>
                    </a:lnTo>
                    <a:lnTo>
                      <a:pt x="0" y="0"/>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30" name="Freeform 1233">
                <a:extLst>
                  <a:ext uri="{FF2B5EF4-FFF2-40B4-BE49-F238E27FC236}">
                    <a16:creationId xmlns:a16="http://schemas.microsoft.com/office/drawing/2014/main" id="{2C33B558-51FA-4771-935F-6E9DAAE668CD}"/>
                  </a:ext>
                </a:extLst>
              </p:cNvPr>
              <p:cNvSpPr>
                <a:spLocks/>
              </p:cNvSpPr>
              <p:nvPr/>
            </p:nvSpPr>
            <p:spPr bwMode="auto">
              <a:xfrm>
                <a:off x="1960" y="3049"/>
                <a:ext cx="21" cy="23"/>
              </a:xfrm>
              <a:custGeom>
                <a:avLst/>
                <a:gdLst>
                  <a:gd name="T0" fmla="*/ 21 w 21"/>
                  <a:gd name="T1" fmla="*/ 23 h 23"/>
                  <a:gd name="T2" fmla="*/ 21 w 21"/>
                  <a:gd name="T3" fmla="*/ 20 h 23"/>
                  <a:gd name="T4" fmla="*/ 21 w 21"/>
                  <a:gd name="T5" fmla="*/ 17 h 23"/>
                  <a:gd name="T6" fmla="*/ 19 w 21"/>
                  <a:gd name="T7" fmla="*/ 15 h 23"/>
                  <a:gd name="T8" fmla="*/ 17 w 21"/>
                  <a:gd name="T9" fmla="*/ 13 h 23"/>
                  <a:gd name="T10" fmla="*/ 15 w 21"/>
                  <a:gd name="T11" fmla="*/ 11 h 23"/>
                  <a:gd name="T12" fmla="*/ 13 w 21"/>
                  <a:gd name="T13" fmla="*/ 9 h 23"/>
                  <a:gd name="T14" fmla="*/ 11 w 21"/>
                  <a:gd name="T15" fmla="*/ 6 h 23"/>
                  <a:gd name="T16" fmla="*/ 10 w 21"/>
                  <a:gd name="T17" fmla="*/ 5 h 23"/>
                  <a:gd name="T18" fmla="*/ 9 w 21"/>
                  <a:gd name="T19" fmla="*/ 3 h 23"/>
                  <a:gd name="T20" fmla="*/ 8 w 21"/>
                  <a:gd name="T21" fmla="*/ 1 h 23"/>
                  <a:gd name="T22" fmla="*/ 6 w 21"/>
                  <a:gd name="T23" fmla="*/ 0 h 23"/>
                  <a:gd name="T24" fmla="*/ 5 w 21"/>
                  <a:gd name="T25" fmla="*/ 0 h 23"/>
                  <a:gd name="T26" fmla="*/ 3 w 21"/>
                  <a:gd name="T27" fmla="*/ 2 h 23"/>
                  <a:gd name="T28" fmla="*/ 0 w 21"/>
                  <a:gd name="T29" fmla="*/ 4 h 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
                  <a:gd name="T46" fmla="*/ 0 h 23"/>
                  <a:gd name="T47" fmla="*/ 21 w 21"/>
                  <a:gd name="T48" fmla="*/ 23 h 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 h="23">
                    <a:moveTo>
                      <a:pt x="21" y="23"/>
                    </a:moveTo>
                    <a:lnTo>
                      <a:pt x="21" y="20"/>
                    </a:lnTo>
                    <a:lnTo>
                      <a:pt x="21" y="17"/>
                    </a:lnTo>
                    <a:lnTo>
                      <a:pt x="19" y="15"/>
                    </a:lnTo>
                    <a:lnTo>
                      <a:pt x="17" y="13"/>
                    </a:lnTo>
                    <a:lnTo>
                      <a:pt x="15" y="11"/>
                    </a:lnTo>
                    <a:lnTo>
                      <a:pt x="13" y="9"/>
                    </a:lnTo>
                    <a:lnTo>
                      <a:pt x="11" y="6"/>
                    </a:lnTo>
                    <a:lnTo>
                      <a:pt x="10" y="5"/>
                    </a:lnTo>
                    <a:lnTo>
                      <a:pt x="9" y="3"/>
                    </a:lnTo>
                    <a:lnTo>
                      <a:pt x="8" y="1"/>
                    </a:lnTo>
                    <a:lnTo>
                      <a:pt x="6" y="0"/>
                    </a:lnTo>
                    <a:lnTo>
                      <a:pt x="5" y="0"/>
                    </a:lnTo>
                    <a:lnTo>
                      <a:pt x="3" y="2"/>
                    </a:lnTo>
                    <a:lnTo>
                      <a:pt x="0" y="4"/>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31" name="Freeform 1234">
                <a:extLst>
                  <a:ext uri="{FF2B5EF4-FFF2-40B4-BE49-F238E27FC236}">
                    <a16:creationId xmlns:a16="http://schemas.microsoft.com/office/drawing/2014/main" id="{0B474961-13D5-4DB6-8561-CE503985DD35}"/>
                  </a:ext>
                </a:extLst>
              </p:cNvPr>
              <p:cNvSpPr>
                <a:spLocks/>
              </p:cNvSpPr>
              <p:nvPr/>
            </p:nvSpPr>
            <p:spPr bwMode="auto">
              <a:xfrm>
                <a:off x="1923" y="3166"/>
                <a:ext cx="37" cy="88"/>
              </a:xfrm>
              <a:custGeom>
                <a:avLst/>
                <a:gdLst>
                  <a:gd name="T0" fmla="*/ 37 w 37"/>
                  <a:gd name="T1" fmla="*/ 88 h 88"/>
                  <a:gd name="T2" fmla="*/ 35 w 37"/>
                  <a:gd name="T3" fmla="*/ 82 h 88"/>
                  <a:gd name="T4" fmla="*/ 32 w 37"/>
                  <a:gd name="T5" fmla="*/ 75 h 88"/>
                  <a:gd name="T6" fmla="*/ 32 w 37"/>
                  <a:gd name="T7" fmla="*/ 68 h 88"/>
                  <a:gd name="T8" fmla="*/ 33 w 37"/>
                  <a:gd name="T9" fmla="*/ 60 h 88"/>
                  <a:gd name="T10" fmla="*/ 35 w 37"/>
                  <a:gd name="T11" fmla="*/ 53 h 88"/>
                  <a:gd name="T12" fmla="*/ 36 w 37"/>
                  <a:gd name="T13" fmla="*/ 46 h 88"/>
                  <a:gd name="T14" fmla="*/ 36 w 37"/>
                  <a:gd name="T15" fmla="*/ 39 h 88"/>
                  <a:gd name="T16" fmla="*/ 36 w 37"/>
                  <a:gd name="T17" fmla="*/ 32 h 88"/>
                  <a:gd name="T18" fmla="*/ 35 w 37"/>
                  <a:gd name="T19" fmla="*/ 25 h 88"/>
                  <a:gd name="T20" fmla="*/ 32 w 37"/>
                  <a:gd name="T21" fmla="*/ 19 h 88"/>
                  <a:gd name="T22" fmla="*/ 31 w 37"/>
                  <a:gd name="T23" fmla="*/ 16 h 88"/>
                  <a:gd name="T24" fmla="*/ 29 w 37"/>
                  <a:gd name="T25" fmla="*/ 12 h 88"/>
                  <a:gd name="T26" fmla="*/ 26 w 37"/>
                  <a:gd name="T27" fmla="*/ 8 h 88"/>
                  <a:gd name="T28" fmla="*/ 22 w 37"/>
                  <a:gd name="T29" fmla="*/ 6 h 88"/>
                  <a:gd name="T30" fmla="*/ 19 w 37"/>
                  <a:gd name="T31" fmla="*/ 4 h 88"/>
                  <a:gd name="T32" fmla="*/ 16 w 37"/>
                  <a:gd name="T33" fmla="*/ 2 h 88"/>
                  <a:gd name="T34" fmla="*/ 11 w 37"/>
                  <a:gd name="T35" fmla="*/ 1 h 88"/>
                  <a:gd name="T36" fmla="*/ 8 w 37"/>
                  <a:gd name="T37" fmla="*/ 0 h 88"/>
                  <a:gd name="T38" fmla="*/ 5 w 37"/>
                  <a:gd name="T39" fmla="*/ 1 h 88"/>
                  <a:gd name="T40" fmla="*/ 0 w 37"/>
                  <a:gd name="T41" fmla="*/ 2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88"/>
                  <a:gd name="T65" fmla="*/ 37 w 37"/>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88">
                    <a:moveTo>
                      <a:pt x="37" y="88"/>
                    </a:moveTo>
                    <a:lnTo>
                      <a:pt x="35" y="82"/>
                    </a:lnTo>
                    <a:lnTo>
                      <a:pt x="32" y="75"/>
                    </a:lnTo>
                    <a:lnTo>
                      <a:pt x="32" y="68"/>
                    </a:lnTo>
                    <a:lnTo>
                      <a:pt x="33" y="60"/>
                    </a:lnTo>
                    <a:lnTo>
                      <a:pt x="35" y="53"/>
                    </a:lnTo>
                    <a:lnTo>
                      <a:pt x="36" y="46"/>
                    </a:lnTo>
                    <a:lnTo>
                      <a:pt x="36" y="39"/>
                    </a:lnTo>
                    <a:lnTo>
                      <a:pt x="36" y="32"/>
                    </a:lnTo>
                    <a:lnTo>
                      <a:pt x="35" y="25"/>
                    </a:lnTo>
                    <a:lnTo>
                      <a:pt x="32" y="19"/>
                    </a:lnTo>
                    <a:lnTo>
                      <a:pt x="31" y="16"/>
                    </a:lnTo>
                    <a:lnTo>
                      <a:pt x="29" y="12"/>
                    </a:lnTo>
                    <a:lnTo>
                      <a:pt x="26" y="8"/>
                    </a:lnTo>
                    <a:lnTo>
                      <a:pt x="22" y="6"/>
                    </a:lnTo>
                    <a:lnTo>
                      <a:pt x="19" y="4"/>
                    </a:lnTo>
                    <a:lnTo>
                      <a:pt x="16" y="2"/>
                    </a:lnTo>
                    <a:lnTo>
                      <a:pt x="11" y="1"/>
                    </a:lnTo>
                    <a:lnTo>
                      <a:pt x="8" y="0"/>
                    </a:lnTo>
                    <a:lnTo>
                      <a:pt x="5" y="1"/>
                    </a:lnTo>
                    <a:lnTo>
                      <a:pt x="0" y="2"/>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32" name="Freeform 1235">
                <a:extLst>
                  <a:ext uri="{FF2B5EF4-FFF2-40B4-BE49-F238E27FC236}">
                    <a16:creationId xmlns:a16="http://schemas.microsoft.com/office/drawing/2014/main" id="{F0445C0A-D942-47E4-8D20-0E2073856538}"/>
                  </a:ext>
                </a:extLst>
              </p:cNvPr>
              <p:cNvSpPr>
                <a:spLocks/>
              </p:cNvSpPr>
              <p:nvPr/>
            </p:nvSpPr>
            <p:spPr bwMode="auto">
              <a:xfrm>
                <a:off x="1898" y="3110"/>
                <a:ext cx="31" cy="77"/>
              </a:xfrm>
              <a:custGeom>
                <a:avLst/>
                <a:gdLst>
                  <a:gd name="T0" fmla="*/ 31 w 31"/>
                  <a:gd name="T1" fmla="*/ 77 h 77"/>
                  <a:gd name="T2" fmla="*/ 25 w 31"/>
                  <a:gd name="T3" fmla="*/ 72 h 77"/>
                  <a:gd name="T4" fmla="*/ 22 w 31"/>
                  <a:gd name="T5" fmla="*/ 65 h 77"/>
                  <a:gd name="T6" fmla="*/ 20 w 31"/>
                  <a:gd name="T7" fmla="*/ 59 h 77"/>
                  <a:gd name="T8" fmla="*/ 18 w 31"/>
                  <a:gd name="T9" fmla="*/ 53 h 77"/>
                  <a:gd name="T10" fmla="*/ 18 w 31"/>
                  <a:gd name="T11" fmla="*/ 46 h 77"/>
                  <a:gd name="T12" fmla="*/ 16 w 31"/>
                  <a:gd name="T13" fmla="*/ 39 h 77"/>
                  <a:gd name="T14" fmla="*/ 16 w 31"/>
                  <a:gd name="T15" fmla="*/ 32 h 77"/>
                  <a:gd name="T16" fmla="*/ 16 w 31"/>
                  <a:gd name="T17" fmla="*/ 27 h 77"/>
                  <a:gd name="T18" fmla="*/ 15 w 31"/>
                  <a:gd name="T19" fmla="*/ 22 h 77"/>
                  <a:gd name="T20" fmla="*/ 14 w 31"/>
                  <a:gd name="T21" fmla="*/ 18 h 77"/>
                  <a:gd name="T22" fmla="*/ 13 w 31"/>
                  <a:gd name="T23" fmla="*/ 13 h 77"/>
                  <a:gd name="T24" fmla="*/ 11 w 31"/>
                  <a:gd name="T25" fmla="*/ 9 h 77"/>
                  <a:gd name="T26" fmla="*/ 8 w 31"/>
                  <a:gd name="T27" fmla="*/ 6 h 77"/>
                  <a:gd name="T28" fmla="*/ 4 w 31"/>
                  <a:gd name="T29" fmla="*/ 3 h 77"/>
                  <a:gd name="T30" fmla="*/ 0 w 31"/>
                  <a:gd name="T31" fmla="*/ 0 h 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
                  <a:gd name="T49" fmla="*/ 0 h 77"/>
                  <a:gd name="T50" fmla="*/ 31 w 31"/>
                  <a:gd name="T51" fmla="*/ 77 h 7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 h="77">
                    <a:moveTo>
                      <a:pt x="31" y="77"/>
                    </a:moveTo>
                    <a:lnTo>
                      <a:pt x="25" y="72"/>
                    </a:lnTo>
                    <a:lnTo>
                      <a:pt x="22" y="65"/>
                    </a:lnTo>
                    <a:lnTo>
                      <a:pt x="20" y="59"/>
                    </a:lnTo>
                    <a:lnTo>
                      <a:pt x="18" y="53"/>
                    </a:lnTo>
                    <a:lnTo>
                      <a:pt x="18" y="46"/>
                    </a:lnTo>
                    <a:lnTo>
                      <a:pt x="16" y="39"/>
                    </a:lnTo>
                    <a:lnTo>
                      <a:pt x="16" y="32"/>
                    </a:lnTo>
                    <a:lnTo>
                      <a:pt x="16" y="27"/>
                    </a:lnTo>
                    <a:lnTo>
                      <a:pt x="15" y="22"/>
                    </a:lnTo>
                    <a:lnTo>
                      <a:pt x="14" y="18"/>
                    </a:lnTo>
                    <a:lnTo>
                      <a:pt x="13" y="13"/>
                    </a:lnTo>
                    <a:lnTo>
                      <a:pt x="11" y="9"/>
                    </a:lnTo>
                    <a:lnTo>
                      <a:pt x="8" y="6"/>
                    </a:lnTo>
                    <a:lnTo>
                      <a:pt x="4" y="3"/>
                    </a:lnTo>
                    <a:lnTo>
                      <a:pt x="0" y="0"/>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33" name="Freeform 1236">
                <a:extLst>
                  <a:ext uri="{FF2B5EF4-FFF2-40B4-BE49-F238E27FC236}">
                    <a16:creationId xmlns:a16="http://schemas.microsoft.com/office/drawing/2014/main" id="{43183807-BBDC-470C-BC28-5B8F1A481E0F}"/>
                  </a:ext>
                </a:extLst>
              </p:cNvPr>
              <p:cNvSpPr>
                <a:spLocks/>
              </p:cNvSpPr>
              <p:nvPr/>
            </p:nvSpPr>
            <p:spPr bwMode="auto">
              <a:xfrm>
                <a:off x="1918" y="3082"/>
                <a:ext cx="32" cy="72"/>
              </a:xfrm>
              <a:custGeom>
                <a:avLst/>
                <a:gdLst>
                  <a:gd name="T0" fmla="*/ 32 w 32"/>
                  <a:gd name="T1" fmla="*/ 72 h 72"/>
                  <a:gd name="T2" fmla="*/ 27 w 32"/>
                  <a:gd name="T3" fmla="*/ 68 h 72"/>
                  <a:gd name="T4" fmla="*/ 24 w 32"/>
                  <a:gd name="T5" fmla="*/ 63 h 72"/>
                  <a:gd name="T6" fmla="*/ 23 w 32"/>
                  <a:gd name="T7" fmla="*/ 58 h 72"/>
                  <a:gd name="T8" fmla="*/ 23 w 32"/>
                  <a:gd name="T9" fmla="*/ 52 h 72"/>
                  <a:gd name="T10" fmla="*/ 24 w 32"/>
                  <a:gd name="T11" fmla="*/ 46 h 72"/>
                  <a:gd name="T12" fmla="*/ 25 w 32"/>
                  <a:gd name="T13" fmla="*/ 39 h 72"/>
                  <a:gd name="T14" fmla="*/ 25 w 32"/>
                  <a:gd name="T15" fmla="*/ 32 h 72"/>
                  <a:gd name="T16" fmla="*/ 26 w 32"/>
                  <a:gd name="T17" fmla="*/ 26 h 72"/>
                  <a:gd name="T18" fmla="*/ 26 w 32"/>
                  <a:gd name="T19" fmla="*/ 20 h 72"/>
                  <a:gd name="T20" fmla="*/ 25 w 32"/>
                  <a:gd name="T21" fmla="*/ 15 h 72"/>
                  <a:gd name="T22" fmla="*/ 22 w 32"/>
                  <a:gd name="T23" fmla="*/ 10 h 72"/>
                  <a:gd name="T24" fmla="*/ 21 w 32"/>
                  <a:gd name="T25" fmla="*/ 9 h 72"/>
                  <a:gd name="T26" fmla="*/ 19 w 32"/>
                  <a:gd name="T27" fmla="*/ 7 h 72"/>
                  <a:gd name="T28" fmla="*/ 17 w 32"/>
                  <a:gd name="T29" fmla="*/ 6 h 72"/>
                  <a:gd name="T30" fmla="*/ 15 w 32"/>
                  <a:gd name="T31" fmla="*/ 5 h 72"/>
                  <a:gd name="T32" fmla="*/ 13 w 32"/>
                  <a:gd name="T33" fmla="*/ 4 h 72"/>
                  <a:gd name="T34" fmla="*/ 11 w 32"/>
                  <a:gd name="T35" fmla="*/ 3 h 72"/>
                  <a:gd name="T36" fmla="*/ 9 w 32"/>
                  <a:gd name="T37" fmla="*/ 2 h 72"/>
                  <a:gd name="T38" fmla="*/ 6 w 32"/>
                  <a:gd name="T39" fmla="*/ 1 h 72"/>
                  <a:gd name="T40" fmla="*/ 4 w 32"/>
                  <a:gd name="T41" fmla="*/ 1 h 72"/>
                  <a:gd name="T42" fmla="*/ 2 w 32"/>
                  <a:gd name="T43" fmla="*/ 1 h 72"/>
                  <a:gd name="T44" fmla="*/ 0 w 32"/>
                  <a:gd name="T45" fmla="*/ 0 h 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
                  <a:gd name="T70" fmla="*/ 0 h 72"/>
                  <a:gd name="T71" fmla="*/ 32 w 32"/>
                  <a:gd name="T72" fmla="*/ 72 h 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 h="72">
                    <a:moveTo>
                      <a:pt x="32" y="72"/>
                    </a:moveTo>
                    <a:lnTo>
                      <a:pt x="27" y="68"/>
                    </a:lnTo>
                    <a:lnTo>
                      <a:pt x="24" y="63"/>
                    </a:lnTo>
                    <a:lnTo>
                      <a:pt x="23" y="58"/>
                    </a:lnTo>
                    <a:lnTo>
                      <a:pt x="23" y="52"/>
                    </a:lnTo>
                    <a:lnTo>
                      <a:pt x="24" y="46"/>
                    </a:lnTo>
                    <a:lnTo>
                      <a:pt x="25" y="39"/>
                    </a:lnTo>
                    <a:lnTo>
                      <a:pt x="25" y="32"/>
                    </a:lnTo>
                    <a:lnTo>
                      <a:pt x="26" y="26"/>
                    </a:lnTo>
                    <a:lnTo>
                      <a:pt x="26" y="20"/>
                    </a:lnTo>
                    <a:lnTo>
                      <a:pt x="25" y="15"/>
                    </a:lnTo>
                    <a:lnTo>
                      <a:pt x="22" y="10"/>
                    </a:lnTo>
                    <a:lnTo>
                      <a:pt x="21" y="9"/>
                    </a:lnTo>
                    <a:lnTo>
                      <a:pt x="19" y="7"/>
                    </a:lnTo>
                    <a:lnTo>
                      <a:pt x="17" y="6"/>
                    </a:lnTo>
                    <a:lnTo>
                      <a:pt x="15" y="5"/>
                    </a:lnTo>
                    <a:lnTo>
                      <a:pt x="13" y="4"/>
                    </a:lnTo>
                    <a:lnTo>
                      <a:pt x="11" y="3"/>
                    </a:lnTo>
                    <a:lnTo>
                      <a:pt x="9" y="2"/>
                    </a:lnTo>
                    <a:lnTo>
                      <a:pt x="6" y="1"/>
                    </a:lnTo>
                    <a:lnTo>
                      <a:pt x="4" y="1"/>
                    </a:lnTo>
                    <a:lnTo>
                      <a:pt x="2" y="1"/>
                    </a:lnTo>
                    <a:lnTo>
                      <a:pt x="0" y="0"/>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34" name="Freeform 1237">
                <a:extLst>
                  <a:ext uri="{FF2B5EF4-FFF2-40B4-BE49-F238E27FC236}">
                    <a16:creationId xmlns:a16="http://schemas.microsoft.com/office/drawing/2014/main" id="{2057E971-9597-483D-997F-EEEA67A942CD}"/>
                  </a:ext>
                </a:extLst>
              </p:cNvPr>
              <p:cNvSpPr>
                <a:spLocks/>
              </p:cNvSpPr>
              <p:nvPr/>
            </p:nvSpPr>
            <p:spPr bwMode="auto">
              <a:xfrm>
                <a:off x="1965" y="3163"/>
                <a:ext cx="10" cy="20"/>
              </a:xfrm>
              <a:custGeom>
                <a:avLst/>
                <a:gdLst>
                  <a:gd name="T0" fmla="*/ 5 w 10"/>
                  <a:gd name="T1" fmla="*/ 0 h 20"/>
                  <a:gd name="T2" fmla="*/ 1 w 10"/>
                  <a:gd name="T3" fmla="*/ 4 h 20"/>
                  <a:gd name="T4" fmla="*/ 0 w 10"/>
                  <a:gd name="T5" fmla="*/ 7 h 20"/>
                  <a:gd name="T6" fmla="*/ 1 w 10"/>
                  <a:gd name="T7" fmla="*/ 9 h 20"/>
                  <a:gd name="T8" fmla="*/ 3 w 10"/>
                  <a:gd name="T9" fmla="*/ 11 h 20"/>
                  <a:gd name="T10" fmla="*/ 5 w 10"/>
                  <a:gd name="T11" fmla="*/ 12 h 20"/>
                  <a:gd name="T12" fmla="*/ 8 w 10"/>
                  <a:gd name="T13" fmla="*/ 15 h 20"/>
                  <a:gd name="T14" fmla="*/ 9 w 10"/>
                  <a:gd name="T15" fmla="*/ 17 h 20"/>
                  <a:gd name="T16" fmla="*/ 10 w 10"/>
                  <a:gd name="T17" fmla="*/ 2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20"/>
                  <a:gd name="T29" fmla="*/ 10 w 10"/>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20">
                    <a:moveTo>
                      <a:pt x="5" y="0"/>
                    </a:moveTo>
                    <a:lnTo>
                      <a:pt x="1" y="4"/>
                    </a:lnTo>
                    <a:lnTo>
                      <a:pt x="0" y="7"/>
                    </a:lnTo>
                    <a:lnTo>
                      <a:pt x="1" y="9"/>
                    </a:lnTo>
                    <a:lnTo>
                      <a:pt x="3" y="11"/>
                    </a:lnTo>
                    <a:lnTo>
                      <a:pt x="5" y="12"/>
                    </a:lnTo>
                    <a:lnTo>
                      <a:pt x="8" y="15"/>
                    </a:lnTo>
                    <a:lnTo>
                      <a:pt x="9" y="17"/>
                    </a:lnTo>
                    <a:lnTo>
                      <a:pt x="10" y="20"/>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35" name="Freeform 1238">
                <a:extLst>
                  <a:ext uri="{FF2B5EF4-FFF2-40B4-BE49-F238E27FC236}">
                    <a16:creationId xmlns:a16="http://schemas.microsoft.com/office/drawing/2014/main" id="{78AD2694-794C-426D-BA52-A141D1C32837}"/>
                  </a:ext>
                </a:extLst>
              </p:cNvPr>
              <p:cNvSpPr>
                <a:spLocks/>
              </p:cNvSpPr>
              <p:nvPr/>
            </p:nvSpPr>
            <p:spPr bwMode="auto">
              <a:xfrm>
                <a:off x="1998" y="3208"/>
                <a:ext cx="19" cy="27"/>
              </a:xfrm>
              <a:custGeom>
                <a:avLst/>
                <a:gdLst>
                  <a:gd name="T0" fmla="*/ 3 w 19"/>
                  <a:gd name="T1" fmla="*/ 27 h 27"/>
                  <a:gd name="T2" fmla="*/ 2 w 19"/>
                  <a:gd name="T3" fmla="*/ 24 h 27"/>
                  <a:gd name="T4" fmla="*/ 0 w 19"/>
                  <a:gd name="T5" fmla="*/ 21 h 27"/>
                  <a:gd name="T6" fmla="*/ 0 w 19"/>
                  <a:gd name="T7" fmla="*/ 17 h 27"/>
                  <a:gd name="T8" fmla="*/ 0 w 19"/>
                  <a:gd name="T9" fmla="*/ 14 h 27"/>
                  <a:gd name="T10" fmla="*/ 2 w 19"/>
                  <a:gd name="T11" fmla="*/ 11 h 27"/>
                  <a:gd name="T12" fmla="*/ 4 w 19"/>
                  <a:gd name="T13" fmla="*/ 9 h 27"/>
                  <a:gd name="T14" fmla="*/ 6 w 19"/>
                  <a:gd name="T15" fmla="*/ 8 h 27"/>
                  <a:gd name="T16" fmla="*/ 9 w 19"/>
                  <a:gd name="T17" fmla="*/ 8 h 27"/>
                  <a:gd name="T18" fmla="*/ 12 w 19"/>
                  <a:gd name="T19" fmla="*/ 8 h 27"/>
                  <a:gd name="T20" fmla="*/ 13 w 19"/>
                  <a:gd name="T21" fmla="*/ 8 h 27"/>
                  <a:gd name="T22" fmla="*/ 14 w 19"/>
                  <a:gd name="T23" fmla="*/ 8 h 27"/>
                  <a:gd name="T24" fmla="*/ 16 w 19"/>
                  <a:gd name="T25" fmla="*/ 8 h 27"/>
                  <a:gd name="T26" fmla="*/ 17 w 19"/>
                  <a:gd name="T27" fmla="*/ 8 h 27"/>
                  <a:gd name="T28" fmla="*/ 18 w 19"/>
                  <a:gd name="T29" fmla="*/ 8 h 27"/>
                  <a:gd name="T30" fmla="*/ 19 w 19"/>
                  <a:gd name="T31" fmla="*/ 8 h 27"/>
                  <a:gd name="T32" fmla="*/ 19 w 19"/>
                  <a:gd name="T33" fmla="*/ 8 h 27"/>
                  <a:gd name="T34" fmla="*/ 19 w 19"/>
                  <a:gd name="T35" fmla="*/ 7 h 27"/>
                  <a:gd name="T36" fmla="*/ 19 w 19"/>
                  <a:gd name="T37" fmla="*/ 6 h 27"/>
                  <a:gd name="T38" fmla="*/ 19 w 19"/>
                  <a:gd name="T39" fmla="*/ 5 h 27"/>
                  <a:gd name="T40" fmla="*/ 19 w 19"/>
                  <a:gd name="T41" fmla="*/ 4 h 27"/>
                  <a:gd name="T42" fmla="*/ 19 w 19"/>
                  <a:gd name="T43" fmla="*/ 3 h 27"/>
                  <a:gd name="T44" fmla="*/ 19 w 19"/>
                  <a:gd name="T45" fmla="*/ 2 h 27"/>
                  <a:gd name="T46" fmla="*/ 19 w 19"/>
                  <a:gd name="T47" fmla="*/ 1 h 27"/>
                  <a:gd name="T48" fmla="*/ 19 w 19"/>
                  <a:gd name="T49" fmla="*/ 0 h 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
                  <a:gd name="T76" fmla="*/ 0 h 27"/>
                  <a:gd name="T77" fmla="*/ 19 w 19"/>
                  <a:gd name="T78" fmla="*/ 27 h 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 h="27">
                    <a:moveTo>
                      <a:pt x="3" y="27"/>
                    </a:moveTo>
                    <a:lnTo>
                      <a:pt x="2" y="24"/>
                    </a:lnTo>
                    <a:lnTo>
                      <a:pt x="0" y="21"/>
                    </a:lnTo>
                    <a:lnTo>
                      <a:pt x="0" y="17"/>
                    </a:lnTo>
                    <a:lnTo>
                      <a:pt x="0" y="14"/>
                    </a:lnTo>
                    <a:lnTo>
                      <a:pt x="2" y="11"/>
                    </a:lnTo>
                    <a:lnTo>
                      <a:pt x="4" y="9"/>
                    </a:lnTo>
                    <a:lnTo>
                      <a:pt x="6" y="8"/>
                    </a:lnTo>
                    <a:lnTo>
                      <a:pt x="9" y="8"/>
                    </a:lnTo>
                    <a:lnTo>
                      <a:pt x="12" y="8"/>
                    </a:lnTo>
                    <a:lnTo>
                      <a:pt x="13" y="8"/>
                    </a:lnTo>
                    <a:lnTo>
                      <a:pt x="14" y="8"/>
                    </a:lnTo>
                    <a:lnTo>
                      <a:pt x="16" y="8"/>
                    </a:lnTo>
                    <a:lnTo>
                      <a:pt x="17" y="8"/>
                    </a:lnTo>
                    <a:lnTo>
                      <a:pt x="18" y="8"/>
                    </a:lnTo>
                    <a:lnTo>
                      <a:pt x="19" y="8"/>
                    </a:lnTo>
                    <a:lnTo>
                      <a:pt x="19" y="7"/>
                    </a:lnTo>
                    <a:lnTo>
                      <a:pt x="19" y="6"/>
                    </a:lnTo>
                    <a:lnTo>
                      <a:pt x="19" y="5"/>
                    </a:lnTo>
                    <a:lnTo>
                      <a:pt x="19" y="4"/>
                    </a:lnTo>
                    <a:lnTo>
                      <a:pt x="19" y="3"/>
                    </a:lnTo>
                    <a:lnTo>
                      <a:pt x="19" y="2"/>
                    </a:lnTo>
                    <a:lnTo>
                      <a:pt x="19" y="1"/>
                    </a:lnTo>
                    <a:lnTo>
                      <a:pt x="19" y="0"/>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36" name="Freeform 1239">
                <a:extLst>
                  <a:ext uri="{FF2B5EF4-FFF2-40B4-BE49-F238E27FC236}">
                    <a16:creationId xmlns:a16="http://schemas.microsoft.com/office/drawing/2014/main" id="{062FC639-48C9-453E-A9F4-2F1D34170FB4}"/>
                  </a:ext>
                </a:extLst>
              </p:cNvPr>
              <p:cNvSpPr>
                <a:spLocks/>
              </p:cNvSpPr>
              <p:nvPr/>
            </p:nvSpPr>
            <p:spPr bwMode="auto">
              <a:xfrm>
                <a:off x="2025" y="3154"/>
                <a:ext cx="12" cy="14"/>
              </a:xfrm>
              <a:custGeom>
                <a:avLst/>
                <a:gdLst>
                  <a:gd name="T0" fmla="*/ 2 w 12"/>
                  <a:gd name="T1" fmla="*/ 14 h 14"/>
                  <a:gd name="T2" fmla="*/ 0 w 12"/>
                  <a:gd name="T3" fmla="*/ 9 h 14"/>
                  <a:gd name="T4" fmla="*/ 1 w 12"/>
                  <a:gd name="T5" fmla="*/ 5 h 14"/>
                  <a:gd name="T6" fmla="*/ 2 w 12"/>
                  <a:gd name="T7" fmla="*/ 2 h 14"/>
                  <a:gd name="T8" fmla="*/ 6 w 12"/>
                  <a:gd name="T9" fmla="*/ 1 h 14"/>
                  <a:gd name="T10" fmla="*/ 9 w 12"/>
                  <a:gd name="T11" fmla="*/ 0 h 14"/>
                  <a:gd name="T12" fmla="*/ 12 w 12"/>
                  <a:gd name="T13" fmla="*/ 0 h 14"/>
                  <a:gd name="T14" fmla="*/ 0 60000 65536"/>
                  <a:gd name="T15" fmla="*/ 0 60000 65536"/>
                  <a:gd name="T16" fmla="*/ 0 60000 65536"/>
                  <a:gd name="T17" fmla="*/ 0 60000 65536"/>
                  <a:gd name="T18" fmla="*/ 0 60000 65536"/>
                  <a:gd name="T19" fmla="*/ 0 60000 65536"/>
                  <a:gd name="T20" fmla="*/ 0 60000 65536"/>
                  <a:gd name="T21" fmla="*/ 0 w 12"/>
                  <a:gd name="T22" fmla="*/ 0 h 14"/>
                  <a:gd name="T23" fmla="*/ 12 w 12"/>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4">
                    <a:moveTo>
                      <a:pt x="2" y="14"/>
                    </a:moveTo>
                    <a:lnTo>
                      <a:pt x="0" y="9"/>
                    </a:lnTo>
                    <a:lnTo>
                      <a:pt x="1" y="5"/>
                    </a:lnTo>
                    <a:lnTo>
                      <a:pt x="2" y="2"/>
                    </a:lnTo>
                    <a:lnTo>
                      <a:pt x="6" y="1"/>
                    </a:lnTo>
                    <a:lnTo>
                      <a:pt x="9" y="0"/>
                    </a:lnTo>
                    <a:lnTo>
                      <a:pt x="12" y="0"/>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37" name="Freeform 1240">
                <a:extLst>
                  <a:ext uri="{FF2B5EF4-FFF2-40B4-BE49-F238E27FC236}">
                    <a16:creationId xmlns:a16="http://schemas.microsoft.com/office/drawing/2014/main" id="{7ACF8547-9281-4AC9-A9AD-041F3AC5AEF6}"/>
                  </a:ext>
                </a:extLst>
              </p:cNvPr>
              <p:cNvSpPr>
                <a:spLocks/>
              </p:cNvSpPr>
              <p:nvPr/>
            </p:nvSpPr>
            <p:spPr bwMode="auto">
              <a:xfrm>
                <a:off x="1937" y="3216"/>
                <a:ext cx="6" cy="24"/>
              </a:xfrm>
              <a:custGeom>
                <a:avLst/>
                <a:gdLst>
                  <a:gd name="T0" fmla="*/ 2 w 6"/>
                  <a:gd name="T1" fmla="*/ 0 h 24"/>
                  <a:gd name="T2" fmla="*/ 0 w 6"/>
                  <a:gd name="T3" fmla="*/ 2 h 24"/>
                  <a:gd name="T4" fmla="*/ 0 w 6"/>
                  <a:gd name="T5" fmla="*/ 5 h 24"/>
                  <a:gd name="T6" fmla="*/ 1 w 6"/>
                  <a:gd name="T7" fmla="*/ 8 h 24"/>
                  <a:gd name="T8" fmla="*/ 2 w 6"/>
                  <a:gd name="T9" fmla="*/ 11 h 24"/>
                  <a:gd name="T10" fmla="*/ 4 w 6"/>
                  <a:gd name="T11" fmla="*/ 14 h 24"/>
                  <a:gd name="T12" fmla="*/ 5 w 6"/>
                  <a:gd name="T13" fmla="*/ 16 h 24"/>
                  <a:gd name="T14" fmla="*/ 6 w 6"/>
                  <a:gd name="T15" fmla="*/ 18 h 24"/>
                  <a:gd name="T16" fmla="*/ 6 w 6"/>
                  <a:gd name="T17" fmla="*/ 19 h 24"/>
                  <a:gd name="T18" fmla="*/ 6 w 6"/>
                  <a:gd name="T19" fmla="*/ 20 h 24"/>
                  <a:gd name="T20" fmla="*/ 5 w 6"/>
                  <a:gd name="T21" fmla="*/ 22 h 24"/>
                  <a:gd name="T22" fmla="*/ 4 w 6"/>
                  <a:gd name="T23" fmla="*/ 23 h 24"/>
                  <a:gd name="T24" fmla="*/ 2 w 6"/>
                  <a:gd name="T25" fmla="*/ 24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24"/>
                  <a:gd name="T41" fmla="*/ 6 w 6"/>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24">
                    <a:moveTo>
                      <a:pt x="2" y="0"/>
                    </a:moveTo>
                    <a:lnTo>
                      <a:pt x="0" y="2"/>
                    </a:lnTo>
                    <a:lnTo>
                      <a:pt x="0" y="5"/>
                    </a:lnTo>
                    <a:lnTo>
                      <a:pt x="1" y="8"/>
                    </a:lnTo>
                    <a:lnTo>
                      <a:pt x="2" y="11"/>
                    </a:lnTo>
                    <a:lnTo>
                      <a:pt x="4" y="14"/>
                    </a:lnTo>
                    <a:lnTo>
                      <a:pt x="5" y="16"/>
                    </a:lnTo>
                    <a:lnTo>
                      <a:pt x="6" y="18"/>
                    </a:lnTo>
                    <a:lnTo>
                      <a:pt x="6" y="19"/>
                    </a:lnTo>
                    <a:lnTo>
                      <a:pt x="6" y="20"/>
                    </a:lnTo>
                    <a:lnTo>
                      <a:pt x="5" y="22"/>
                    </a:lnTo>
                    <a:lnTo>
                      <a:pt x="4" y="23"/>
                    </a:lnTo>
                    <a:lnTo>
                      <a:pt x="2" y="24"/>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38" name="Freeform 1241">
                <a:extLst>
                  <a:ext uri="{FF2B5EF4-FFF2-40B4-BE49-F238E27FC236}">
                    <a16:creationId xmlns:a16="http://schemas.microsoft.com/office/drawing/2014/main" id="{001A5B50-8E79-40BA-8EB9-49DF88FEA96E}"/>
                  </a:ext>
                </a:extLst>
              </p:cNvPr>
              <p:cNvSpPr>
                <a:spLocks/>
              </p:cNvSpPr>
              <p:nvPr/>
            </p:nvSpPr>
            <p:spPr bwMode="auto">
              <a:xfrm>
                <a:off x="1856" y="3088"/>
                <a:ext cx="66" cy="22"/>
              </a:xfrm>
              <a:custGeom>
                <a:avLst/>
                <a:gdLst>
                  <a:gd name="T0" fmla="*/ 62 w 66"/>
                  <a:gd name="T1" fmla="*/ 22 h 22"/>
                  <a:gd name="T2" fmla="*/ 65 w 66"/>
                  <a:gd name="T3" fmla="*/ 17 h 22"/>
                  <a:gd name="T4" fmla="*/ 66 w 66"/>
                  <a:gd name="T5" fmla="*/ 13 h 22"/>
                  <a:gd name="T6" fmla="*/ 66 w 66"/>
                  <a:gd name="T7" fmla="*/ 9 h 22"/>
                  <a:gd name="T8" fmla="*/ 65 w 66"/>
                  <a:gd name="T9" fmla="*/ 6 h 22"/>
                  <a:gd name="T10" fmla="*/ 63 w 66"/>
                  <a:gd name="T11" fmla="*/ 4 h 22"/>
                  <a:gd name="T12" fmla="*/ 60 w 66"/>
                  <a:gd name="T13" fmla="*/ 2 h 22"/>
                  <a:gd name="T14" fmla="*/ 56 w 66"/>
                  <a:gd name="T15" fmla="*/ 1 h 22"/>
                  <a:gd name="T16" fmla="*/ 52 w 66"/>
                  <a:gd name="T17" fmla="*/ 0 h 22"/>
                  <a:gd name="T18" fmla="*/ 49 w 66"/>
                  <a:gd name="T19" fmla="*/ 0 h 22"/>
                  <a:gd name="T20" fmla="*/ 43 w 66"/>
                  <a:gd name="T21" fmla="*/ 0 h 22"/>
                  <a:gd name="T22" fmla="*/ 37 w 66"/>
                  <a:gd name="T23" fmla="*/ 1 h 22"/>
                  <a:gd name="T24" fmla="*/ 33 w 66"/>
                  <a:gd name="T25" fmla="*/ 3 h 22"/>
                  <a:gd name="T26" fmla="*/ 28 w 66"/>
                  <a:gd name="T27" fmla="*/ 5 h 22"/>
                  <a:gd name="T28" fmla="*/ 23 w 66"/>
                  <a:gd name="T29" fmla="*/ 7 h 22"/>
                  <a:gd name="T30" fmla="*/ 18 w 66"/>
                  <a:gd name="T31" fmla="*/ 9 h 22"/>
                  <a:gd name="T32" fmla="*/ 12 w 66"/>
                  <a:gd name="T33" fmla="*/ 10 h 22"/>
                  <a:gd name="T34" fmla="*/ 7 w 66"/>
                  <a:gd name="T35" fmla="*/ 10 h 22"/>
                  <a:gd name="T36" fmla="*/ 0 w 66"/>
                  <a:gd name="T37" fmla="*/ 8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22"/>
                  <a:gd name="T59" fmla="*/ 66 w 66"/>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22">
                    <a:moveTo>
                      <a:pt x="62" y="22"/>
                    </a:moveTo>
                    <a:lnTo>
                      <a:pt x="65" y="17"/>
                    </a:lnTo>
                    <a:lnTo>
                      <a:pt x="66" y="13"/>
                    </a:lnTo>
                    <a:lnTo>
                      <a:pt x="66" y="9"/>
                    </a:lnTo>
                    <a:lnTo>
                      <a:pt x="65" y="6"/>
                    </a:lnTo>
                    <a:lnTo>
                      <a:pt x="63" y="4"/>
                    </a:lnTo>
                    <a:lnTo>
                      <a:pt x="60" y="2"/>
                    </a:lnTo>
                    <a:lnTo>
                      <a:pt x="56" y="1"/>
                    </a:lnTo>
                    <a:lnTo>
                      <a:pt x="52" y="0"/>
                    </a:lnTo>
                    <a:lnTo>
                      <a:pt x="49" y="0"/>
                    </a:lnTo>
                    <a:lnTo>
                      <a:pt x="43" y="0"/>
                    </a:lnTo>
                    <a:lnTo>
                      <a:pt x="37" y="1"/>
                    </a:lnTo>
                    <a:lnTo>
                      <a:pt x="33" y="3"/>
                    </a:lnTo>
                    <a:lnTo>
                      <a:pt x="28" y="5"/>
                    </a:lnTo>
                    <a:lnTo>
                      <a:pt x="23" y="7"/>
                    </a:lnTo>
                    <a:lnTo>
                      <a:pt x="18" y="9"/>
                    </a:lnTo>
                    <a:lnTo>
                      <a:pt x="12" y="10"/>
                    </a:lnTo>
                    <a:lnTo>
                      <a:pt x="7" y="10"/>
                    </a:lnTo>
                    <a:lnTo>
                      <a:pt x="0" y="8"/>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39" name="Freeform 1242">
                <a:extLst>
                  <a:ext uri="{FF2B5EF4-FFF2-40B4-BE49-F238E27FC236}">
                    <a16:creationId xmlns:a16="http://schemas.microsoft.com/office/drawing/2014/main" id="{1B80F7F2-D7E4-4990-A23A-DF5E6089C3C5}"/>
                  </a:ext>
                </a:extLst>
              </p:cNvPr>
              <p:cNvSpPr>
                <a:spLocks/>
              </p:cNvSpPr>
              <p:nvPr/>
            </p:nvSpPr>
            <p:spPr bwMode="auto">
              <a:xfrm>
                <a:off x="1792" y="3056"/>
                <a:ext cx="98" cy="11"/>
              </a:xfrm>
              <a:custGeom>
                <a:avLst/>
                <a:gdLst>
                  <a:gd name="T0" fmla="*/ 98 w 98"/>
                  <a:gd name="T1" fmla="*/ 11 h 11"/>
                  <a:gd name="T2" fmla="*/ 88 w 98"/>
                  <a:gd name="T3" fmla="*/ 5 h 11"/>
                  <a:gd name="T4" fmla="*/ 77 w 98"/>
                  <a:gd name="T5" fmla="*/ 2 h 11"/>
                  <a:gd name="T6" fmla="*/ 66 w 98"/>
                  <a:gd name="T7" fmla="*/ 0 h 11"/>
                  <a:gd name="T8" fmla="*/ 55 w 98"/>
                  <a:gd name="T9" fmla="*/ 0 h 11"/>
                  <a:gd name="T10" fmla="*/ 44 w 98"/>
                  <a:gd name="T11" fmla="*/ 1 h 11"/>
                  <a:gd name="T12" fmla="*/ 33 w 98"/>
                  <a:gd name="T13" fmla="*/ 2 h 11"/>
                  <a:gd name="T14" fmla="*/ 21 w 98"/>
                  <a:gd name="T15" fmla="*/ 4 h 11"/>
                  <a:gd name="T16" fmla="*/ 10 w 98"/>
                  <a:gd name="T17" fmla="*/ 5 h 11"/>
                  <a:gd name="T18" fmla="*/ 0 w 98"/>
                  <a:gd name="T19" fmla="*/ 7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11"/>
                  <a:gd name="T32" fmla="*/ 98 w 98"/>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11">
                    <a:moveTo>
                      <a:pt x="98" y="11"/>
                    </a:moveTo>
                    <a:lnTo>
                      <a:pt x="88" y="5"/>
                    </a:lnTo>
                    <a:lnTo>
                      <a:pt x="77" y="2"/>
                    </a:lnTo>
                    <a:lnTo>
                      <a:pt x="66" y="0"/>
                    </a:lnTo>
                    <a:lnTo>
                      <a:pt x="55" y="0"/>
                    </a:lnTo>
                    <a:lnTo>
                      <a:pt x="44" y="1"/>
                    </a:lnTo>
                    <a:lnTo>
                      <a:pt x="33" y="2"/>
                    </a:lnTo>
                    <a:lnTo>
                      <a:pt x="21" y="4"/>
                    </a:lnTo>
                    <a:lnTo>
                      <a:pt x="10" y="5"/>
                    </a:lnTo>
                    <a:lnTo>
                      <a:pt x="0" y="7"/>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40" name="Freeform 1243">
                <a:extLst>
                  <a:ext uri="{FF2B5EF4-FFF2-40B4-BE49-F238E27FC236}">
                    <a16:creationId xmlns:a16="http://schemas.microsoft.com/office/drawing/2014/main" id="{DD7477B0-7921-43BC-BDCD-15A6B9EA7296}"/>
                  </a:ext>
                </a:extLst>
              </p:cNvPr>
              <p:cNvSpPr>
                <a:spLocks/>
              </p:cNvSpPr>
              <p:nvPr/>
            </p:nvSpPr>
            <p:spPr bwMode="auto">
              <a:xfrm>
                <a:off x="1680" y="3090"/>
                <a:ext cx="129" cy="20"/>
              </a:xfrm>
              <a:custGeom>
                <a:avLst/>
                <a:gdLst>
                  <a:gd name="T0" fmla="*/ 0 w 129"/>
                  <a:gd name="T1" fmla="*/ 20 h 20"/>
                  <a:gd name="T2" fmla="*/ 10 w 129"/>
                  <a:gd name="T3" fmla="*/ 6 h 20"/>
                  <a:gd name="T4" fmla="*/ 17 w 129"/>
                  <a:gd name="T5" fmla="*/ 7 h 20"/>
                  <a:gd name="T6" fmla="*/ 23 w 129"/>
                  <a:gd name="T7" fmla="*/ 8 h 20"/>
                  <a:gd name="T8" fmla="*/ 29 w 129"/>
                  <a:gd name="T9" fmla="*/ 7 h 20"/>
                  <a:gd name="T10" fmla="*/ 34 w 129"/>
                  <a:gd name="T11" fmla="*/ 6 h 20"/>
                  <a:gd name="T12" fmla="*/ 40 w 129"/>
                  <a:gd name="T13" fmla="*/ 5 h 20"/>
                  <a:gd name="T14" fmla="*/ 45 w 129"/>
                  <a:gd name="T15" fmla="*/ 3 h 20"/>
                  <a:gd name="T16" fmla="*/ 51 w 129"/>
                  <a:gd name="T17" fmla="*/ 2 h 20"/>
                  <a:gd name="T18" fmla="*/ 55 w 129"/>
                  <a:gd name="T19" fmla="*/ 1 h 20"/>
                  <a:gd name="T20" fmla="*/ 61 w 129"/>
                  <a:gd name="T21" fmla="*/ 0 h 20"/>
                  <a:gd name="T22" fmla="*/ 68 w 129"/>
                  <a:gd name="T23" fmla="*/ 0 h 20"/>
                  <a:gd name="T24" fmla="*/ 75 w 129"/>
                  <a:gd name="T25" fmla="*/ 1 h 20"/>
                  <a:gd name="T26" fmla="*/ 83 w 129"/>
                  <a:gd name="T27" fmla="*/ 2 h 20"/>
                  <a:gd name="T28" fmla="*/ 90 w 129"/>
                  <a:gd name="T29" fmla="*/ 4 h 20"/>
                  <a:gd name="T30" fmla="*/ 97 w 129"/>
                  <a:gd name="T31" fmla="*/ 5 h 20"/>
                  <a:gd name="T32" fmla="*/ 105 w 129"/>
                  <a:gd name="T33" fmla="*/ 6 h 20"/>
                  <a:gd name="T34" fmla="*/ 113 w 129"/>
                  <a:gd name="T35" fmla="*/ 6 h 20"/>
                  <a:gd name="T36" fmla="*/ 122 w 129"/>
                  <a:gd name="T37" fmla="*/ 4 h 20"/>
                  <a:gd name="T38" fmla="*/ 129 w 129"/>
                  <a:gd name="T39" fmla="*/ 2 h 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20"/>
                  <a:gd name="T62" fmla="*/ 129 w 129"/>
                  <a:gd name="T63" fmla="*/ 20 h 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20">
                    <a:moveTo>
                      <a:pt x="0" y="20"/>
                    </a:moveTo>
                    <a:lnTo>
                      <a:pt x="10" y="6"/>
                    </a:lnTo>
                    <a:lnTo>
                      <a:pt x="17" y="7"/>
                    </a:lnTo>
                    <a:lnTo>
                      <a:pt x="23" y="8"/>
                    </a:lnTo>
                    <a:lnTo>
                      <a:pt x="29" y="7"/>
                    </a:lnTo>
                    <a:lnTo>
                      <a:pt x="34" y="6"/>
                    </a:lnTo>
                    <a:lnTo>
                      <a:pt x="40" y="5"/>
                    </a:lnTo>
                    <a:lnTo>
                      <a:pt x="45" y="3"/>
                    </a:lnTo>
                    <a:lnTo>
                      <a:pt x="51" y="2"/>
                    </a:lnTo>
                    <a:lnTo>
                      <a:pt x="55" y="1"/>
                    </a:lnTo>
                    <a:lnTo>
                      <a:pt x="61" y="0"/>
                    </a:lnTo>
                    <a:lnTo>
                      <a:pt x="68" y="0"/>
                    </a:lnTo>
                    <a:lnTo>
                      <a:pt x="75" y="1"/>
                    </a:lnTo>
                    <a:lnTo>
                      <a:pt x="83" y="2"/>
                    </a:lnTo>
                    <a:lnTo>
                      <a:pt x="90" y="4"/>
                    </a:lnTo>
                    <a:lnTo>
                      <a:pt x="97" y="5"/>
                    </a:lnTo>
                    <a:lnTo>
                      <a:pt x="105" y="6"/>
                    </a:lnTo>
                    <a:lnTo>
                      <a:pt x="113" y="6"/>
                    </a:lnTo>
                    <a:lnTo>
                      <a:pt x="122" y="4"/>
                    </a:lnTo>
                    <a:lnTo>
                      <a:pt x="129" y="2"/>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41" name="Freeform 1244">
                <a:extLst>
                  <a:ext uri="{FF2B5EF4-FFF2-40B4-BE49-F238E27FC236}">
                    <a16:creationId xmlns:a16="http://schemas.microsoft.com/office/drawing/2014/main" id="{5C7D511A-3B6D-4D00-B2D8-E54FE34C1DBF}"/>
                  </a:ext>
                </a:extLst>
              </p:cNvPr>
              <p:cNvSpPr>
                <a:spLocks/>
              </p:cNvSpPr>
              <p:nvPr/>
            </p:nvSpPr>
            <p:spPr bwMode="auto">
              <a:xfrm>
                <a:off x="1711" y="3116"/>
                <a:ext cx="73" cy="5"/>
              </a:xfrm>
              <a:custGeom>
                <a:avLst/>
                <a:gdLst>
                  <a:gd name="T0" fmla="*/ 0 w 73"/>
                  <a:gd name="T1" fmla="*/ 4 h 5"/>
                  <a:gd name="T2" fmla="*/ 6 w 73"/>
                  <a:gd name="T3" fmla="*/ 2 h 5"/>
                  <a:gd name="T4" fmla="*/ 11 w 73"/>
                  <a:gd name="T5" fmla="*/ 1 h 5"/>
                  <a:gd name="T6" fmla="*/ 17 w 73"/>
                  <a:gd name="T7" fmla="*/ 1 h 5"/>
                  <a:gd name="T8" fmla="*/ 23 w 73"/>
                  <a:gd name="T9" fmla="*/ 0 h 5"/>
                  <a:gd name="T10" fmla="*/ 29 w 73"/>
                  <a:gd name="T11" fmla="*/ 0 h 5"/>
                  <a:gd name="T12" fmla="*/ 34 w 73"/>
                  <a:gd name="T13" fmla="*/ 0 h 5"/>
                  <a:gd name="T14" fmla="*/ 40 w 73"/>
                  <a:gd name="T15" fmla="*/ 1 h 5"/>
                  <a:gd name="T16" fmla="*/ 45 w 73"/>
                  <a:gd name="T17" fmla="*/ 2 h 5"/>
                  <a:gd name="T18" fmla="*/ 50 w 73"/>
                  <a:gd name="T19" fmla="*/ 3 h 5"/>
                  <a:gd name="T20" fmla="*/ 54 w 73"/>
                  <a:gd name="T21" fmla="*/ 4 h 5"/>
                  <a:gd name="T22" fmla="*/ 59 w 73"/>
                  <a:gd name="T23" fmla="*/ 5 h 5"/>
                  <a:gd name="T24" fmla="*/ 63 w 73"/>
                  <a:gd name="T25" fmla="*/ 5 h 5"/>
                  <a:gd name="T26" fmla="*/ 67 w 73"/>
                  <a:gd name="T27" fmla="*/ 5 h 5"/>
                  <a:gd name="T28" fmla="*/ 73 w 73"/>
                  <a:gd name="T29" fmla="*/ 4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3"/>
                  <a:gd name="T46" fmla="*/ 0 h 5"/>
                  <a:gd name="T47" fmla="*/ 73 w 73"/>
                  <a:gd name="T48" fmla="*/ 5 h 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3" h="5">
                    <a:moveTo>
                      <a:pt x="0" y="4"/>
                    </a:moveTo>
                    <a:lnTo>
                      <a:pt x="6" y="2"/>
                    </a:lnTo>
                    <a:lnTo>
                      <a:pt x="11" y="1"/>
                    </a:lnTo>
                    <a:lnTo>
                      <a:pt x="17" y="1"/>
                    </a:lnTo>
                    <a:lnTo>
                      <a:pt x="23" y="0"/>
                    </a:lnTo>
                    <a:lnTo>
                      <a:pt x="29" y="0"/>
                    </a:lnTo>
                    <a:lnTo>
                      <a:pt x="34" y="0"/>
                    </a:lnTo>
                    <a:lnTo>
                      <a:pt x="40" y="1"/>
                    </a:lnTo>
                    <a:lnTo>
                      <a:pt x="45" y="2"/>
                    </a:lnTo>
                    <a:lnTo>
                      <a:pt x="50" y="3"/>
                    </a:lnTo>
                    <a:lnTo>
                      <a:pt x="54" y="4"/>
                    </a:lnTo>
                    <a:lnTo>
                      <a:pt x="59" y="5"/>
                    </a:lnTo>
                    <a:lnTo>
                      <a:pt x="63" y="5"/>
                    </a:lnTo>
                    <a:lnTo>
                      <a:pt x="67" y="5"/>
                    </a:lnTo>
                    <a:lnTo>
                      <a:pt x="73" y="4"/>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42" name="Freeform 1245">
                <a:extLst>
                  <a:ext uri="{FF2B5EF4-FFF2-40B4-BE49-F238E27FC236}">
                    <a16:creationId xmlns:a16="http://schemas.microsoft.com/office/drawing/2014/main" id="{0EB55E78-4624-4F9A-A86D-D882902A788D}"/>
                  </a:ext>
                </a:extLst>
              </p:cNvPr>
              <p:cNvSpPr>
                <a:spLocks/>
              </p:cNvSpPr>
              <p:nvPr/>
            </p:nvSpPr>
            <p:spPr bwMode="auto">
              <a:xfrm>
                <a:off x="1727" y="3053"/>
                <a:ext cx="57" cy="11"/>
              </a:xfrm>
              <a:custGeom>
                <a:avLst/>
                <a:gdLst>
                  <a:gd name="T0" fmla="*/ 0 w 57"/>
                  <a:gd name="T1" fmla="*/ 10 h 11"/>
                  <a:gd name="T2" fmla="*/ 3 w 57"/>
                  <a:gd name="T3" fmla="*/ 10 h 11"/>
                  <a:gd name="T4" fmla="*/ 6 w 57"/>
                  <a:gd name="T5" fmla="*/ 9 h 11"/>
                  <a:gd name="T6" fmla="*/ 8 w 57"/>
                  <a:gd name="T7" fmla="*/ 9 h 11"/>
                  <a:gd name="T8" fmla="*/ 12 w 57"/>
                  <a:gd name="T9" fmla="*/ 9 h 11"/>
                  <a:gd name="T10" fmla="*/ 15 w 57"/>
                  <a:gd name="T11" fmla="*/ 8 h 11"/>
                  <a:gd name="T12" fmla="*/ 18 w 57"/>
                  <a:gd name="T13" fmla="*/ 8 h 11"/>
                  <a:gd name="T14" fmla="*/ 21 w 57"/>
                  <a:gd name="T15" fmla="*/ 8 h 11"/>
                  <a:gd name="T16" fmla="*/ 25 w 57"/>
                  <a:gd name="T17" fmla="*/ 8 h 11"/>
                  <a:gd name="T18" fmla="*/ 29 w 57"/>
                  <a:gd name="T19" fmla="*/ 9 h 11"/>
                  <a:gd name="T20" fmla="*/ 34 w 57"/>
                  <a:gd name="T21" fmla="*/ 10 h 11"/>
                  <a:gd name="T22" fmla="*/ 38 w 57"/>
                  <a:gd name="T23" fmla="*/ 11 h 11"/>
                  <a:gd name="T24" fmla="*/ 43 w 57"/>
                  <a:gd name="T25" fmla="*/ 10 h 11"/>
                  <a:gd name="T26" fmla="*/ 47 w 57"/>
                  <a:gd name="T27" fmla="*/ 9 h 11"/>
                  <a:gd name="T28" fmla="*/ 51 w 57"/>
                  <a:gd name="T29" fmla="*/ 5 h 11"/>
                  <a:gd name="T30" fmla="*/ 57 w 57"/>
                  <a:gd name="T31" fmla="*/ 0 h 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
                  <a:gd name="T49" fmla="*/ 0 h 11"/>
                  <a:gd name="T50" fmla="*/ 57 w 57"/>
                  <a:gd name="T51" fmla="*/ 11 h 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 h="11">
                    <a:moveTo>
                      <a:pt x="0" y="10"/>
                    </a:moveTo>
                    <a:lnTo>
                      <a:pt x="3" y="10"/>
                    </a:lnTo>
                    <a:lnTo>
                      <a:pt x="6" y="9"/>
                    </a:lnTo>
                    <a:lnTo>
                      <a:pt x="8" y="9"/>
                    </a:lnTo>
                    <a:lnTo>
                      <a:pt x="12" y="9"/>
                    </a:lnTo>
                    <a:lnTo>
                      <a:pt x="15" y="8"/>
                    </a:lnTo>
                    <a:lnTo>
                      <a:pt x="18" y="8"/>
                    </a:lnTo>
                    <a:lnTo>
                      <a:pt x="21" y="8"/>
                    </a:lnTo>
                    <a:lnTo>
                      <a:pt x="25" y="8"/>
                    </a:lnTo>
                    <a:lnTo>
                      <a:pt x="29" y="9"/>
                    </a:lnTo>
                    <a:lnTo>
                      <a:pt x="34" y="10"/>
                    </a:lnTo>
                    <a:lnTo>
                      <a:pt x="38" y="11"/>
                    </a:lnTo>
                    <a:lnTo>
                      <a:pt x="43" y="10"/>
                    </a:lnTo>
                    <a:lnTo>
                      <a:pt x="47" y="9"/>
                    </a:lnTo>
                    <a:lnTo>
                      <a:pt x="51" y="5"/>
                    </a:lnTo>
                    <a:lnTo>
                      <a:pt x="57" y="0"/>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43" name="Freeform 1246">
                <a:extLst>
                  <a:ext uri="{FF2B5EF4-FFF2-40B4-BE49-F238E27FC236}">
                    <a16:creationId xmlns:a16="http://schemas.microsoft.com/office/drawing/2014/main" id="{60416CD9-9260-472C-83BC-FBB7F8F680EE}"/>
                  </a:ext>
                </a:extLst>
              </p:cNvPr>
              <p:cNvSpPr>
                <a:spLocks/>
              </p:cNvSpPr>
              <p:nvPr/>
            </p:nvSpPr>
            <p:spPr bwMode="auto">
              <a:xfrm>
                <a:off x="1809" y="3072"/>
                <a:ext cx="58" cy="10"/>
              </a:xfrm>
              <a:custGeom>
                <a:avLst/>
                <a:gdLst>
                  <a:gd name="T0" fmla="*/ 0 w 58"/>
                  <a:gd name="T1" fmla="*/ 6 h 10"/>
                  <a:gd name="T2" fmla="*/ 3 w 58"/>
                  <a:gd name="T3" fmla="*/ 2 h 10"/>
                  <a:gd name="T4" fmla="*/ 4 w 58"/>
                  <a:gd name="T5" fmla="*/ 1 h 10"/>
                  <a:gd name="T6" fmla="*/ 6 w 58"/>
                  <a:gd name="T7" fmla="*/ 0 h 10"/>
                  <a:gd name="T8" fmla="*/ 8 w 58"/>
                  <a:gd name="T9" fmla="*/ 0 h 10"/>
                  <a:gd name="T10" fmla="*/ 9 w 58"/>
                  <a:gd name="T11" fmla="*/ 1 h 10"/>
                  <a:gd name="T12" fmla="*/ 11 w 58"/>
                  <a:gd name="T13" fmla="*/ 2 h 10"/>
                  <a:gd name="T14" fmla="*/ 13 w 58"/>
                  <a:gd name="T15" fmla="*/ 4 h 10"/>
                  <a:gd name="T16" fmla="*/ 15 w 58"/>
                  <a:gd name="T17" fmla="*/ 6 h 10"/>
                  <a:gd name="T18" fmla="*/ 17 w 58"/>
                  <a:gd name="T19" fmla="*/ 7 h 10"/>
                  <a:gd name="T20" fmla="*/ 19 w 58"/>
                  <a:gd name="T21" fmla="*/ 8 h 10"/>
                  <a:gd name="T22" fmla="*/ 24 w 58"/>
                  <a:gd name="T23" fmla="*/ 9 h 10"/>
                  <a:gd name="T24" fmla="*/ 28 w 58"/>
                  <a:gd name="T25" fmla="*/ 9 h 10"/>
                  <a:gd name="T26" fmla="*/ 32 w 58"/>
                  <a:gd name="T27" fmla="*/ 8 h 10"/>
                  <a:gd name="T28" fmla="*/ 37 w 58"/>
                  <a:gd name="T29" fmla="*/ 8 h 10"/>
                  <a:gd name="T30" fmla="*/ 41 w 58"/>
                  <a:gd name="T31" fmla="*/ 7 h 10"/>
                  <a:gd name="T32" fmla="*/ 46 w 58"/>
                  <a:gd name="T33" fmla="*/ 6 h 10"/>
                  <a:gd name="T34" fmla="*/ 50 w 58"/>
                  <a:gd name="T35" fmla="*/ 6 h 10"/>
                  <a:gd name="T36" fmla="*/ 54 w 58"/>
                  <a:gd name="T37" fmla="*/ 7 h 10"/>
                  <a:gd name="T38" fmla="*/ 56 w 58"/>
                  <a:gd name="T39" fmla="*/ 8 h 10"/>
                  <a:gd name="T40" fmla="*/ 58 w 58"/>
                  <a:gd name="T41" fmla="*/ 1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
                  <a:gd name="T64" fmla="*/ 0 h 10"/>
                  <a:gd name="T65" fmla="*/ 58 w 58"/>
                  <a:gd name="T66" fmla="*/ 10 h 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 h="10">
                    <a:moveTo>
                      <a:pt x="0" y="6"/>
                    </a:moveTo>
                    <a:lnTo>
                      <a:pt x="3" y="2"/>
                    </a:lnTo>
                    <a:lnTo>
                      <a:pt x="4" y="1"/>
                    </a:lnTo>
                    <a:lnTo>
                      <a:pt x="6" y="0"/>
                    </a:lnTo>
                    <a:lnTo>
                      <a:pt x="8" y="0"/>
                    </a:lnTo>
                    <a:lnTo>
                      <a:pt x="9" y="1"/>
                    </a:lnTo>
                    <a:lnTo>
                      <a:pt x="11" y="2"/>
                    </a:lnTo>
                    <a:lnTo>
                      <a:pt x="13" y="4"/>
                    </a:lnTo>
                    <a:lnTo>
                      <a:pt x="15" y="6"/>
                    </a:lnTo>
                    <a:lnTo>
                      <a:pt x="17" y="7"/>
                    </a:lnTo>
                    <a:lnTo>
                      <a:pt x="19" y="8"/>
                    </a:lnTo>
                    <a:lnTo>
                      <a:pt x="24" y="9"/>
                    </a:lnTo>
                    <a:lnTo>
                      <a:pt x="28" y="9"/>
                    </a:lnTo>
                    <a:lnTo>
                      <a:pt x="32" y="8"/>
                    </a:lnTo>
                    <a:lnTo>
                      <a:pt x="37" y="8"/>
                    </a:lnTo>
                    <a:lnTo>
                      <a:pt x="41" y="7"/>
                    </a:lnTo>
                    <a:lnTo>
                      <a:pt x="46" y="6"/>
                    </a:lnTo>
                    <a:lnTo>
                      <a:pt x="50" y="6"/>
                    </a:lnTo>
                    <a:lnTo>
                      <a:pt x="54" y="7"/>
                    </a:lnTo>
                    <a:lnTo>
                      <a:pt x="56" y="8"/>
                    </a:lnTo>
                    <a:lnTo>
                      <a:pt x="58" y="10"/>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44" name="Freeform 1247">
                <a:extLst>
                  <a:ext uri="{FF2B5EF4-FFF2-40B4-BE49-F238E27FC236}">
                    <a16:creationId xmlns:a16="http://schemas.microsoft.com/office/drawing/2014/main" id="{2903CB1C-F6D6-4A5E-ADF8-212CB89AD33C}"/>
                  </a:ext>
                </a:extLst>
              </p:cNvPr>
              <p:cNvSpPr>
                <a:spLocks/>
              </p:cNvSpPr>
              <p:nvPr/>
            </p:nvSpPr>
            <p:spPr bwMode="auto">
              <a:xfrm>
                <a:off x="2012" y="3044"/>
                <a:ext cx="31" cy="23"/>
              </a:xfrm>
              <a:custGeom>
                <a:avLst/>
                <a:gdLst>
                  <a:gd name="T0" fmla="*/ 0 w 31"/>
                  <a:gd name="T1" fmla="*/ 23 h 23"/>
                  <a:gd name="T2" fmla="*/ 0 w 31"/>
                  <a:gd name="T3" fmla="*/ 22 h 23"/>
                  <a:gd name="T4" fmla="*/ 0 w 31"/>
                  <a:gd name="T5" fmla="*/ 20 h 23"/>
                  <a:gd name="T6" fmla="*/ 0 w 31"/>
                  <a:gd name="T7" fmla="*/ 18 h 23"/>
                  <a:gd name="T8" fmla="*/ 0 w 31"/>
                  <a:gd name="T9" fmla="*/ 16 h 23"/>
                  <a:gd name="T10" fmla="*/ 0 w 31"/>
                  <a:gd name="T11" fmla="*/ 14 h 23"/>
                  <a:gd name="T12" fmla="*/ 0 w 31"/>
                  <a:gd name="T13" fmla="*/ 12 h 23"/>
                  <a:gd name="T14" fmla="*/ 0 w 31"/>
                  <a:gd name="T15" fmla="*/ 10 h 23"/>
                  <a:gd name="T16" fmla="*/ 0 w 31"/>
                  <a:gd name="T17" fmla="*/ 8 h 23"/>
                  <a:gd name="T18" fmla="*/ 0 w 31"/>
                  <a:gd name="T19" fmla="*/ 6 h 23"/>
                  <a:gd name="T20" fmla="*/ 2 w 31"/>
                  <a:gd name="T21" fmla="*/ 4 h 23"/>
                  <a:gd name="T22" fmla="*/ 4 w 31"/>
                  <a:gd name="T23" fmla="*/ 3 h 23"/>
                  <a:gd name="T24" fmla="*/ 7 w 31"/>
                  <a:gd name="T25" fmla="*/ 2 h 23"/>
                  <a:gd name="T26" fmla="*/ 11 w 31"/>
                  <a:gd name="T27" fmla="*/ 2 h 23"/>
                  <a:gd name="T28" fmla="*/ 15 w 31"/>
                  <a:gd name="T29" fmla="*/ 2 h 23"/>
                  <a:gd name="T30" fmla="*/ 19 w 31"/>
                  <a:gd name="T31" fmla="*/ 2 h 23"/>
                  <a:gd name="T32" fmla="*/ 23 w 31"/>
                  <a:gd name="T33" fmla="*/ 2 h 23"/>
                  <a:gd name="T34" fmla="*/ 27 w 31"/>
                  <a:gd name="T35" fmla="*/ 1 h 23"/>
                  <a:gd name="T36" fmla="*/ 31 w 31"/>
                  <a:gd name="T37" fmla="*/ 0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23"/>
                  <a:gd name="T59" fmla="*/ 31 w 31"/>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23">
                    <a:moveTo>
                      <a:pt x="0" y="23"/>
                    </a:moveTo>
                    <a:lnTo>
                      <a:pt x="0" y="22"/>
                    </a:lnTo>
                    <a:lnTo>
                      <a:pt x="0" y="20"/>
                    </a:lnTo>
                    <a:lnTo>
                      <a:pt x="0" y="18"/>
                    </a:lnTo>
                    <a:lnTo>
                      <a:pt x="0" y="16"/>
                    </a:lnTo>
                    <a:lnTo>
                      <a:pt x="0" y="14"/>
                    </a:lnTo>
                    <a:lnTo>
                      <a:pt x="0" y="12"/>
                    </a:lnTo>
                    <a:lnTo>
                      <a:pt x="0" y="10"/>
                    </a:lnTo>
                    <a:lnTo>
                      <a:pt x="0" y="8"/>
                    </a:lnTo>
                    <a:lnTo>
                      <a:pt x="0" y="6"/>
                    </a:lnTo>
                    <a:lnTo>
                      <a:pt x="2" y="4"/>
                    </a:lnTo>
                    <a:lnTo>
                      <a:pt x="4" y="3"/>
                    </a:lnTo>
                    <a:lnTo>
                      <a:pt x="7" y="2"/>
                    </a:lnTo>
                    <a:lnTo>
                      <a:pt x="11" y="2"/>
                    </a:lnTo>
                    <a:lnTo>
                      <a:pt x="15" y="2"/>
                    </a:lnTo>
                    <a:lnTo>
                      <a:pt x="19" y="2"/>
                    </a:lnTo>
                    <a:lnTo>
                      <a:pt x="23" y="2"/>
                    </a:lnTo>
                    <a:lnTo>
                      <a:pt x="27" y="1"/>
                    </a:lnTo>
                    <a:lnTo>
                      <a:pt x="31" y="0"/>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45" name="Freeform 1248">
                <a:extLst>
                  <a:ext uri="{FF2B5EF4-FFF2-40B4-BE49-F238E27FC236}">
                    <a16:creationId xmlns:a16="http://schemas.microsoft.com/office/drawing/2014/main" id="{F8BE7887-D04E-4921-944D-42CCE13BEC02}"/>
                  </a:ext>
                </a:extLst>
              </p:cNvPr>
              <p:cNvSpPr>
                <a:spLocks/>
              </p:cNvSpPr>
              <p:nvPr/>
            </p:nvSpPr>
            <p:spPr bwMode="auto">
              <a:xfrm>
                <a:off x="2058" y="3070"/>
                <a:ext cx="21" cy="31"/>
              </a:xfrm>
              <a:custGeom>
                <a:avLst/>
                <a:gdLst>
                  <a:gd name="T0" fmla="*/ 21 w 21"/>
                  <a:gd name="T1" fmla="*/ 2 h 31"/>
                  <a:gd name="T2" fmla="*/ 15 w 21"/>
                  <a:gd name="T3" fmla="*/ 0 h 31"/>
                  <a:gd name="T4" fmla="*/ 10 w 21"/>
                  <a:gd name="T5" fmla="*/ 0 h 31"/>
                  <a:gd name="T6" fmla="*/ 8 w 21"/>
                  <a:gd name="T7" fmla="*/ 1 h 31"/>
                  <a:gd name="T8" fmla="*/ 7 w 21"/>
                  <a:gd name="T9" fmla="*/ 3 h 31"/>
                  <a:gd name="T10" fmla="*/ 6 w 21"/>
                  <a:gd name="T11" fmla="*/ 6 h 31"/>
                  <a:gd name="T12" fmla="*/ 6 w 21"/>
                  <a:gd name="T13" fmla="*/ 9 h 31"/>
                  <a:gd name="T14" fmla="*/ 7 w 21"/>
                  <a:gd name="T15" fmla="*/ 12 h 31"/>
                  <a:gd name="T16" fmla="*/ 7 w 21"/>
                  <a:gd name="T17" fmla="*/ 16 h 31"/>
                  <a:gd name="T18" fmla="*/ 7 w 21"/>
                  <a:gd name="T19" fmla="*/ 19 h 31"/>
                  <a:gd name="T20" fmla="*/ 7 w 21"/>
                  <a:gd name="T21" fmla="*/ 22 h 31"/>
                  <a:gd name="T22" fmla="*/ 7 w 21"/>
                  <a:gd name="T23" fmla="*/ 24 h 31"/>
                  <a:gd name="T24" fmla="*/ 6 w 21"/>
                  <a:gd name="T25" fmla="*/ 27 h 31"/>
                  <a:gd name="T26" fmla="*/ 5 w 21"/>
                  <a:gd name="T27" fmla="*/ 29 h 31"/>
                  <a:gd name="T28" fmla="*/ 2 w 21"/>
                  <a:gd name="T29" fmla="*/ 30 h 31"/>
                  <a:gd name="T30" fmla="*/ 0 w 21"/>
                  <a:gd name="T31" fmla="*/ 31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31"/>
                  <a:gd name="T50" fmla="*/ 21 w 21"/>
                  <a:gd name="T51" fmla="*/ 31 h 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31">
                    <a:moveTo>
                      <a:pt x="21" y="2"/>
                    </a:moveTo>
                    <a:lnTo>
                      <a:pt x="15" y="0"/>
                    </a:lnTo>
                    <a:lnTo>
                      <a:pt x="10" y="0"/>
                    </a:lnTo>
                    <a:lnTo>
                      <a:pt x="8" y="1"/>
                    </a:lnTo>
                    <a:lnTo>
                      <a:pt x="7" y="3"/>
                    </a:lnTo>
                    <a:lnTo>
                      <a:pt x="6" y="6"/>
                    </a:lnTo>
                    <a:lnTo>
                      <a:pt x="6" y="9"/>
                    </a:lnTo>
                    <a:lnTo>
                      <a:pt x="7" y="12"/>
                    </a:lnTo>
                    <a:lnTo>
                      <a:pt x="7" y="16"/>
                    </a:lnTo>
                    <a:lnTo>
                      <a:pt x="7" y="19"/>
                    </a:lnTo>
                    <a:lnTo>
                      <a:pt x="7" y="22"/>
                    </a:lnTo>
                    <a:lnTo>
                      <a:pt x="7" y="24"/>
                    </a:lnTo>
                    <a:lnTo>
                      <a:pt x="6" y="27"/>
                    </a:lnTo>
                    <a:lnTo>
                      <a:pt x="5" y="29"/>
                    </a:lnTo>
                    <a:lnTo>
                      <a:pt x="2" y="30"/>
                    </a:lnTo>
                    <a:lnTo>
                      <a:pt x="0" y="31"/>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46" name="Freeform 1249">
                <a:extLst>
                  <a:ext uri="{FF2B5EF4-FFF2-40B4-BE49-F238E27FC236}">
                    <a16:creationId xmlns:a16="http://schemas.microsoft.com/office/drawing/2014/main" id="{37D6BD97-B38D-45D5-B7AE-DCA0A4778F26}"/>
                  </a:ext>
                </a:extLst>
              </p:cNvPr>
              <p:cNvSpPr>
                <a:spLocks/>
              </p:cNvSpPr>
              <p:nvPr/>
            </p:nvSpPr>
            <p:spPr bwMode="auto">
              <a:xfrm>
                <a:off x="2141" y="3054"/>
                <a:ext cx="46" cy="17"/>
              </a:xfrm>
              <a:custGeom>
                <a:avLst/>
                <a:gdLst>
                  <a:gd name="T0" fmla="*/ 0 w 46"/>
                  <a:gd name="T1" fmla="*/ 9 h 17"/>
                  <a:gd name="T2" fmla="*/ 0 w 46"/>
                  <a:gd name="T3" fmla="*/ 6 h 17"/>
                  <a:gd name="T4" fmla="*/ 2 w 46"/>
                  <a:gd name="T5" fmla="*/ 4 h 17"/>
                  <a:gd name="T6" fmla="*/ 3 w 46"/>
                  <a:gd name="T7" fmla="*/ 2 h 17"/>
                  <a:gd name="T8" fmla="*/ 6 w 46"/>
                  <a:gd name="T9" fmla="*/ 1 h 17"/>
                  <a:gd name="T10" fmla="*/ 9 w 46"/>
                  <a:gd name="T11" fmla="*/ 0 h 17"/>
                  <a:gd name="T12" fmla="*/ 11 w 46"/>
                  <a:gd name="T13" fmla="*/ 0 h 17"/>
                  <a:gd name="T14" fmla="*/ 14 w 46"/>
                  <a:gd name="T15" fmla="*/ 0 h 17"/>
                  <a:gd name="T16" fmla="*/ 17 w 46"/>
                  <a:gd name="T17" fmla="*/ 1 h 17"/>
                  <a:gd name="T18" fmla="*/ 20 w 46"/>
                  <a:gd name="T19" fmla="*/ 1 h 17"/>
                  <a:gd name="T20" fmla="*/ 23 w 46"/>
                  <a:gd name="T21" fmla="*/ 4 h 17"/>
                  <a:gd name="T22" fmla="*/ 25 w 46"/>
                  <a:gd name="T23" fmla="*/ 6 h 17"/>
                  <a:gd name="T24" fmla="*/ 28 w 46"/>
                  <a:gd name="T25" fmla="*/ 9 h 17"/>
                  <a:gd name="T26" fmla="*/ 30 w 46"/>
                  <a:gd name="T27" fmla="*/ 12 h 17"/>
                  <a:gd name="T28" fmla="*/ 32 w 46"/>
                  <a:gd name="T29" fmla="*/ 15 h 17"/>
                  <a:gd name="T30" fmla="*/ 34 w 46"/>
                  <a:gd name="T31" fmla="*/ 16 h 17"/>
                  <a:gd name="T32" fmla="*/ 38 w 46"/>
                  <a:gd name="T33" fmla="*/ 17 h 17"/>
                  <a:gd name="T34" fmla="*/ 42 w 46"/>
                  <a:gd name="T35" fmla="*/ 16 h 17"/>
                  <a:gd name="T36" fmla="*/ 46 w 46"/>
                  <a:gd name="T37" fmla="*/ 13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17"/>
                  <a:gd name="T59" fmla="*/ 46 w 46"/>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17">
                    <a:moveTo>
                      <a:pt x="0" y="9"/>
                    </a:moveTo>
                    <a:lnTo>
                      <a:pt x="0" y="6"/>
                    </a:lnTo>
                    <a:lnTo>
                      <a:pt x="2" y="4"/>
                    </a:lnTo>
                    <a:lnTo>
                      <a:pt x="3" y="2"/>
                    </a:lnTo>
                    <a:lnTo>
                      <a:pt x="6" y="1"/>
                    </a:lnTo>
                    <a:lnTo>
                      <a:pt x="9" y="0"/>
                    </a:lnTo>
                    <a:lnTo>
                      <a:pt x="11" y="0"/>
                    </a:lnTo>
                    <a:lnTo>
                      <a:pt x="14" y="0"/>
                    </a:lnTo>
                    <a:lnTo>
                      <a:pt x="17" y="1"/>
                    </a:lnTo>
                    <a:lnTo>
                      <a:pt x="20" y="1"/>
                    </a:lnTo>
                    <a:lnTo>
                      <a:pt x="23" y="4"/>
                    </a:lnTo>
                    <a:lnTo>
                      <a:pt x="25" y="6"/>
                    </a:lnTo>
                    <a:lnTo>
                      <a:pt x="28" y="9"/>
                    </a:lnTo>
                    <a:lnTo>
                      <a:pt x="30" y="12"/>
                    </a:lnTo>
                    <a:lnTo>
                      <a:pt x="32" y="15"/>
                    </a:lnTo>
                    <a:lnTo>
                      <a:pt x="34" y="16"/>
                    </a:lnTo>
                    <a:lnTo>
                      <a:pt x="38" y="17"/>
                    </a:lnTo>
                    <a:lnTo>
                      <a:pt x="42" y="16"/>
                    </a:lnTo>
                    <a:lnTo>
                      <a:pt x="46" y="13"/>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47" name="Freeform 1250">
                <a:extLst>
                  <a:ext uri="{FF2B5EF4-FFF2-40B4-BE49-F238E27FC236}">
                    <a16:creationId xmlns:a16="http://schemas.microsoft.com/office/drawing/2014/main" id="{AAD7340B-6591-4163-A5AE-99A0623DD17E}"/>
                  </a:ext>
                </a:extLst>
              </p:cNvPr>
              <p:cNvSpPr>
                <a:spLocks/>
              </p:cNvSpPr>
              <p:nvPr/>
            </p:nvSpPr>
            <p:spPr bwMode="auto">
              <a:xfrm>
                <a:off x="2084" y="3101"/>
                <a:ext cx="32" cy="34"/>
              </a:xfrm>
              <a:custGeom>
                <a:avLst/>
                <a:gdLst>
                  <a:gd name="T0" fmla="*/ 32 w 32"/>
                  <a:gd name="T1" fmla="*/ 0 h 34"/>
                  <a:gd name="T2" fmla="*/ 27 w 32"/>
                  <a:gd name="T3" fmla="*/ 1 h 34"/>
                  <a:gd name="T4" fmla="*/ 25 w 32"/>
                  <a:gd name="T5" fmla="*/ 2 h 34"/>
                  <a:gd name="T6" fmla="*/ 24 w 32"/>
                  <a:gd name="T7" fmla="*/ 4 h 34"/>
                  <a:gd name="T8" fmla="*/ 23 w 32"/>
                  <a:gd name="T9" fmla="*/ 6 h 34"/>
                  <a:gd name="T10" fmla="*/ 23 w 32"/>
                  <a:gd name="T11" fmla="*/ 9 h 34"/>
                  <a:gd name="T12" fmla="*/ 22 w 32"/>
                  <a:gd name="T13" fmla="*/ 11 h 34"/>
                  <a:gd name="T14" fmla="*/ 22 w 32"/>
                  <a:gd name="T15" fmla="*/ 14 h 34"/>
                  <a:gd name="T16" fmla="*/ 22 w 32"/>
                  <a:gd name="T17" fmla="*/ 17 h 34"/>
                  <a:gd name="T18" fmla="*/ 21 w 32"/>
                  <a:gd name="T19" fmla="*/ 19 h 34"/>
                  <a:gd name="T20" fmla="*/ 18 w 32"/>
                  <a:gd name="T21" fmla="*/ 21 h 34"/>
                  <a:gd name="T22" fmla="*/ 17 w 32"/>
                  <a:gd name="T23" fmla="*/ 22 h 34"/>
                  <a:gd name="T24" fmla="*/ 15 w 32"/>
                  <a:gd name="T25" fmla="*/ 23 h 34"/>
                  <a:gd name="T26" fmla="*/ 12 w 32"/>
                  <a:gd name="T27" fmla="*/ 26 h 34"/>
                  <a:gd name="T28" fmla="*/ 10 w 32"/>
                  <a:gd name="T29" fmla="*/ 27 h 34"/>
                  <a:gd name="T30" fmla="*/ 7 w 32"/>
                  <a:gd name="T31" fmla="*/ 28 h 34"/>
                  <a:gd name="T32" fmla="*/ 4 w 32"/>
                  <a:gd name="T33" fmla="*/ 30 h 34"/>
                  <a:gd name="T34" fmla="*/ 2 w 32"/>
                  <a:gd name="T35" fmla="*/ 32 h 34"/>
                  <a:gd name="T36" fmla="*/ 0 w 32"/>
                  <a:gd name="T37" fmla="*/ 34 h 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34"/>
                  <a:gd name="T59" fmla="*/ 32 w 32"/>
                  <a:gd name="T60" fmla="*/ 34 h 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34">
                    <a:moveTo>
                      <a:pt x="32" y="0"/>
                    </a:moveTo>
                    <a:lnTo>
                      <a:pt x="27" y="1"/>
                    </a:lnTo>
                    <a:lnTo>
                      <a:pt x="25" y="2"/>
                    </a:lnTo>
                    <a:lnTo>
                      <a:pt x="24" y="4"/>
                    </a:lnTo>
                    <a:lnTo>
                      <a:pt x="23" y="6"/>
                    </a:lnTo>
                    <a:lnTo>
                      <a:pt x="23" y="9"/>
                    </a:lnTo>
                    <a:lnTo>
                      <a:pt x="22" y="11"/>
                    </a:lnTo>
                    <a:lnTo>
                      <a:pt x="22" y="14"/>
                    </a:lnTo>
                    <a:lnTo>
                      <a:pt x="22" y="17"/>
                    </a:lnTo>
                    <a:lnTo>
                      <a:pt x="21" y="19"/>
                    </a:lnTo>
                    <a:lnTo>
                      <a:pt x="18" y="21"/>
                    </a:lnTo>
                    <a:lnTo>
                      <a:pt x="17" y="22"/>
                    </a:lnTo>
                    <a:lnTo>
                      <a:pt x="15" y="23"/>
                    </a:lnTo>
                    <a:lnTo>
                      <a:pt x="12" y="26"/>
                    </a:lnTo>
                    <a:lnTo>
                      <a:pt x="10" y="27"/>
                    </a:lnTo>
                    <a:lnTo>
                      <a:pt x="7" y="28"/>
                    </a:lnTo>
                    <a:lnTo>
                      <a:pt x="4" y="30"/>
                    </a:lnTo>
                    <a:lnTo>
                      <a:pt x="2" y="32"/>
                    </a:lnTo>
                    <a:lnTo>
                      <a:pt x="0" y="34"/>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48" name="Freeform 1251">
                <a:extLst>
                  <a:ext uri="{FF2B5EF4-FFF2-40B4-BE49-F238E27FC236}">
                    <a16:creationId xmlns:a16="http://schemas.microsoft.com/office/drawing/2014/main" id="{1E80E36F-0641-40D7-A9BC-7153800D2104}"/>
                  </a:ext>
                </a:extLst>
              </p:cNvPr>
              <p:cNvSpPr>
                <a:spLocks/>
              </p:cNvSpPr>
              <p:nvPr/>
            </p:nvSpPr>
            <p:spPr bwMode="auto">
              <a:xfrm>
                <a:off x="2126" y="3113"/>
                <a:ext cx="61" cy="14"/>
              </a:xfrm>
              <a:custGeom>
                <a:avLst/>
                <a:gdLst>
                  <a:gd name="T0" fmla="*/ 0 w 61"/>
                  <a:gd name="T1" fmla="*/ 7 h 14"/>
                  <a:gd name="T2" fmla="*/ 4 w 61"/>
                  <a:gd name="T3" fmla="*/ 2 h 14"/>
                  <a:gd name="T4" fmla="*/ 8 w 61"/>
                  <a:gd name="T5" fmla="*/ 0 h 14"/>
                  <a:gd name="T6" fmla="*/ 14 w 61"/>
                  <a:gd name="T7" fmla="*/ 0 h 14"/>
                  <a:gd name="T8" fmla="*/ 21 w 61"/>
                  <a:gd name="T9" fmla="*/ 2 h 14"/>
                  <a:gd name="T10" fmla="*/ 26 w 61"/>
                  <a:gd name="T11" fmla="*/ 5 h 14"/>
                  <a:gd name="T12" fmla="*/ 33 w 61"/>
                  <a:gd name="T13" fmla="*/ 8 h 14"/>
                  <a:gd name="T14" fmla="*/ 39 w 61"/>
                  <a:gd name="T15" fmla="*/ 11 h 14"/>
                  <a:gd name="T16" fmla="*/ 46 w 61"/>
                  <a:gd name="T17" fmla="*/ 14 h 14"/>
                  <a:gd name="T18" fmla="*/ 52 w 61"/>
                  <a:gd name="T19" fmla="*/ 14 h 14"/>
                  <a:gd name="T20" fmla="*/ 57 w 61"/>
                  <a:gd name="T21" fmla="*/ 11 h 14"/>
                  <a:gd name="T22" fmla="*/ 61 w 61"/>
                  <a:gd name="T23" fmla="*/ 7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1"/>
                  <a:gd name="T37" fmla="*/ 0 h 14"/>
                  <a:gd name="T38" fmla="*/ 61 w 61"/>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1" h="14">
                    <a:moveTo>
                      <a:pt x="0" y="7"/>
                    </a:moveTo>
                    <a:lnTo>
                      <a:pt x="4" y="2"/>
                    </a:lnTo>
                    <a:lnTo>
                      <a:pt x="8" y="0"/>
                    </a:lnTo>
                    <a:lnTo>
                      <a:pt x="14" y="0"/>
                    </a:lnTo>
                    <a:lnTo>
                      <a:pt x="21" y="2"/>
                    </a:lnTo>
                    <a:lnTo>
                      <a:pt x="26" y="5"/>
                    </a:lnTo>
                    <a:lnTo>
                      <a:pt x="33" y="8"/>
                    </a:lnTo>
                    <a:lnTo>
                      <a:pt x="39" y="11"/>
                    </a:lnTo>
                    <a:lnTo>
                      <a:pt x="46" y="14"/>
                    </a:lnTo>
                    <a:lnTo>
                      <a:pt x="52" y="14"/>
                    </a:lnTo>
                    <a:lnTo>
                      <a:pt x="57" y="11"/>
                    </a:lnTo>
                    <a:lnTo>
                      <a:pt x="61" y="7"/>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49" name="Freeform 1252">
                <a:extLst>
                  <a:ext uri="{FF2B5EF4-FFF2-40B4-BE49-F238E27FC236}">
                    <a16:creationId xmlns:a16="http://schemas.microsoft.com/office/drawing/2014/main" id="{305DD1C8-8AF9-4770-B211-00303EBB6EFD}"/>
                  </a:ext>
                </a:extLst>
              </p:cNvPr>
              <p:cNvSpPr>
                <a:spLocks/>
              </p:cNvSpPr>
              <p:nvPr/>
            </p:nvSpPr>
            <p:spPr bwMode="auto">
              <a:xfrm>
                <a:off x="1804" y="3099"/>
                <a:ext cx="63" cy="21"/>
              </a:xfrm>
              <a:custGeom>
                <a:avLst/>
                <a:gdLst>
                  <a:gd name="T0" fmla="*/ 0 w 63"/>
                  <a:gd name="T1" fmla="*/ 11 h 21"/>
                  <a:gd name="T2" fmla="*/ 3 w 63"/>
                  <a:gd name="T3" fmla="*/ 6 h 21"/>
                  <a:gd name="T4" fmla="*/ 7 w 63"/>
                  <a:gd name="T5" fmla="*/ 3 h 21"/>
                  <a:gd name="T6" fmla="*/ 10 w 63"/>
                  <a:gd name="T7" fmla="*/ 1 h 21"/>
                  <a:gd name="T8" fmla="*/ 13 w 63"/>
                  <a:gd name="T9" fmla="*/ 0 h 21"/>
                  <a:gd name="T10" fmla="*/ 16 w 63"/>
                  <a:gd name="T11" fmla="*/ 1 h 21"/>
                  <a:gd name="T12" fmla="*/ 20 w 63"/>
                  <a:gd name="T13" fmla="*/ 2 h 21"/>
                  <a:gd name="T14" fmla="*/ 23 w 63"/>
                  <a:gd name="T15" fmla="*/ 3 h 21"/>
                  <a:gd name="T16" fmla="*/ 26 w 63"/>
                  <a:gd name="T17" fmla="*/ 4 h 21"/>
                  <a:gd name="T18" fmla="*/ 30 w 63"/>
                  <a:gd name="T19" fmla="*/ 6 h 21"/>
                  <a:gd name="T20" fmla="*/ 34 w 63"/>
                  <a:gd name="T21" fmla="*/ 6 h 21"/>
                  <a:gd name="T22" fmla="*/ 39 w 63"/>
                  <a:gd name="T23" fmla="*/ 7 h 21"/>
                  <a:gd name="T24" fmla="*/ 43 w 63"/>
                  <a:gd name="T25" fmla="*/ 7 h 21"/>
                  <a:gd name="T26" fmla="*/ 47 w 63"/>
                  <a:gd name="T27" fmla="*/ 7 h 21"/>
                  <a:gd name="T28" fmla="*/ 51 w 63"/>
                  <a:gd name="T29" fmla="*/ 7 h 21"/>
                  <a:gd name="T30" fmla="*/ 54 w 63"/>
                  <a:gd name="T31" fmla="*/ 9 h 21"/>
                  <a:gd name="T32" fmla="*/ 57 w 63"/>
                  <a:gd name="T33" fmla="*/ 11 h 21"/>
                  <a:gd name="T34" fmla="*/ 61 w 63"/>
                  <a:gd name="T35" fmla="*/ 15 h 21"/>
                  <a:gd name="T36" fmla="*/ 63 w 63"/>
                  <a:gd name="T37" fmla="*/ 21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
                  <a:gd name="T58" fmla="*/ 0 h 21"/>
                  <a:gd name="T59" fmla="*/ 63 w 63"/>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 h="21">
                    <a:moveTo>
                      <a:pt x="0" y="11"/>
                    </a:moveTo>
                    <a:lnTo>
                      <a:pt x="3" y="6"/>
                    </a:lnTo>
                    <a:lnTo>
                      <a:pt x="7" y="3"/>
                    </a:lnTo>
                    <a:lnTo>
                      <a:pt x="10" y="1"/>
                    </a:lnTo>
                    <a:lnTo>
                      <a:pt x="13" y="0"/>
                    </a:lnTo>
                    <a:lnTo>
                      <a:pt x="16" y="1"/>
                    </a:lnTo>
                    <a:lnTo>
                      <a:pt x="20" y="2"/>
                    </a:lnTo>
                    <a:lnTo>
                      <a:pt x="23" y="3"/>
                    </a:lnTo>
                    <a:lnTo>
                      <a:pt x="26" y="4"/>
                    </a:lnTo>
                    <a:lnTo>
                      <a:pt x="30" y="6"/>
                    </a:lnTo>
                    <a:lnTo>
                      <a:pt x="34" y="6"/>
                    </a:lnTo>
                    <a:lnTo>
                      <a:pt x="39" y="7"/>
                    </a:lnTo>
                    <a:lnTo>
                      <a:pt x="43" y="7"/>
                    </a:lnTo>
                    <a:lnTo>
                      <a:pt x="47" y="7"/>
                    </a:lnTo>
                    <a:lnTo>
                      <a:pt x="51" y="7"/>
                    </a:lnTo>
                    <a:lnTo>
                      <a:pt x="54" y="9"/>
                    </a:lnTo>
                    <a:lnTo>
                      <a:pt x="57" y="11"/>
                    </a:lnTo>
                    <a:lnTo>
                      <a:pt x="61" y="15"/>
                    </a:lnTo>
                    <a:lnTo>
                      <a:pt x="63" y="21"/>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50" name="Freeform 1253">
                <a:extLst>
                  <a:ext uri="{FF2B5EF4-FFF2-40B4-BE49-F238E27FC236}">
                    <a16:creationId xmlns:a16="http://schemas.microsoft.com/office/drawing/2014/main" id="{9022E6E7-492A-41B6-A8AE-2AADF9E08318}"/>
                  </a:ext>
                </a:extLst>
              </p:cNvPr>
              <p:cNvSpPr>
                <a:spLocks/>
              </p:cNvSpPr>
              <p:nvPr/>
            </p:nvSpPr>
            <p:spPr bwMode="auto">
              <a:xfrm>
                <a:off x="1597" y="3074"/>
                <a:ext cx="145" cy="11"/>
              </a:xfrm>
              <a:custGeom>
                <a:avLst/>
                <a:gdLst>
                  <a:gd name="T0" fmla="*/ 0 w 145"/>
                  <a:gd name="T1" fmla="*/ 8 h 11"/>
                  <a:gd name="T2" fmla="*/ 13 w 145"/>
                  <a:gd name="T3" fmla="*/ 3 h 11"/>
                  <a:gd name="T4" fmla="*/ 28 w 145"/>
                  <a:gd name="T5" fmla="*/ 0 h 11"/>
                  <a:gd name="T6" fmla="*/ 42 w 145"/>
                  <a:gd name="T7" fmla="*/ 0 h 11"/>
                  <a:gd name="T8" fmla="*/ 58 w 145"/>
                  <a:gd name="T9" fmla="*/ 2 h 11"/>
                  <a:gd name="T10" fmla="*/ 73 w 145"/>
                  <a:gd name="T11" fmla="*/ 5 h 11"/>
                  <a:gd name="T12" fmla="*/ 89 w 145"/>
                  <a:gd name="T13" fmla="*/ 7 h 11"/>
                  <a:gd name="T14" fmla="*/ 103 w 145"/>
                  <a:gd name="T15" fmla="*/ 10 h 11"/>
                  <a:gd name="T16" fmla="*/ 117 w 145"/>
                  <a:gd name="T17" fmla="*/ 11 h 11"/>
                  <a:gd name="T18" fmla="*/ 132 w 145"/>
                  <a:gd name="T19" fmla="*/ 11 h 11"/>
                  <a:gd name="T20" fmla="*/ 145 w 145"/>
                  <a:gd name="T21" fmla="*/ 8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5"/>
                  <a:gd name="T34" fmla="*/ 0 h 11"/>
                  <a:gd name="T35" fmla="*/ 145 w 145"/>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5" h="11">
                    <a:moveTo>
                      <a:pt x="0" y="8"/>
                    </a:moveTo>
                    <a:lnTo>
                      <a:pt x="13" y="3"/>
                    </a:lnTo>
                    <a:lnTo>
                      <a:pt x="28" y="0"/>
                    </a:lnTo>
                    <a:lnTo>
                      <a:pt x="42" y="0"/>
                    </a:lnTo>
                    <a:lnTo>
                      <a:pt x="58" y="2"/>
                    </a:lnTo>
                    <a:lnTo>
                      <a:pt x="73" y="5"/>
                    </a:lnTo>
                    <a:lnTo>
                      <a:pt x="89" y="7"/>
                    </a:lnTo>
                    <a:lnTo>
                      <a:pt x="103" y="10"/>
                    </a:lnTo>
                    <a:lnTo>
                      <a:pt x="117" y="11"/>
                    </a:lnTo>
                    <a:lnTo>
                      <a:pt x="132" y="11"/>
                    </a:lnTo>
                    <a:lnTo>
                      <a:pt x="145" y="8"/>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51" name="Line 1254">
                <a:extLst>
                  <a:ext uri="{FF2B5EF4-FFF2-40B4-BE49-F238E27FC236}">
                    <a16:creationId xmlns:a16="http://schemas.microsoft.com/office/drawing/2014/main" id="{F1F5A239-F07F-4D7B-8765-C97502D545F9}"/>
                  </a:ext>
                </a:extLst>
              </p:cNvPr>
              <p:cNvSpPr>
                <a:spLocks noChangeShapeType="1"/>
              </p:cNvSpPr>
              <p:nvPr/>
            </p:nvSpPr>
            <p:spPr bwMode="auto">
              <a:xfrm>
                <a:off x="2550" y="3025"/>
                <a:ext cx="0" cy="298"/>
              </a:xfrm>
              <a:prstGeom prst="line">
                <a:avLst/>
              </a:prstGeom>
              <a:noFill/>
              <a:ln w="22225">
                <a:solidFill>
                  <a:srgbClr val="E6E6E6"/>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52" name="Line 1255">
                <a:extLst>
                  <a:ext uri="{FF2B5EF4-FFF2-40B4-BE49-F238E27FC236}">
                    <a16:creationId xmlns:a16="http://schemas.microsoft.com/office/drawing/2014/main" id="{0DDB2017-33A7-42DA-890F-6343F129B210}"/>
                  </a:ext>
                </a:extLst>
              </p:cNvPr>
              <p:cNvSpPr>
                <a:spLocks noChangeShapeType="1"/>
              </p:cNvSpPr>
              <p:nvPr/>
            </p:nvSpPr>
            <p:spPr bwMode="auto">
              <a:xfrm>
                <a:off x="396" y="3025"/>
                <a:ext cx="2155"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53" name="Line 1256">
                <a:extLst>
                  <a:ext uri="{FF2B5EF4-FFF2-40B4-BE49-F238E27FC236}">
                    <a16:creationId xmlns:a16="http://schemas.microsoft.com/office/drawing/2014/main" id="{F086F578-E5C2-4E53-9BDD-F5AD2D89C70E}"/>
                  </a:ext>
                </a:extLst>
              </p:cNvPr>
              <p:cNvSpPr>
                <a:spLocks noChangeShapeType="1"/>
              </p:cNvSpPr>
              <p:nvPr/>
            </p:nvSpPr>
            <p:spPr bwMode="auto">
              <a:xfrm>
                <a:off x="2002" y="3331"/>
                <a:ext cx="549"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54" name="Freeform 1257">
                <a:extLst>
                  <a:ext uri="{FF2B5EF4-FFF2-40B4-BE49-F238E27FC236}">
                    <a16:creationId xmlns:a16="http://schemas.microsoft.com/office/drawing/2014/main" id="{29ACF2BA-6E95-4372-9D4B-6E5147846565}"/>
                  </a:ext>
                </a:extLst>
              </p:cNvPr>
              <p:cNvSpPr>
                <a:spLocks/>
              </p:cNvSpPr>
              <p:nvPr/>
            </p:nvSpPr>
            <p:spPr bwMode="auto">
              <a:xfrm>
                <a:off x="872" y="3110"/>
                <a:ext cx="160" cy="12"/>
              </a:xfrm>
              <a:custGeom>
                <a:avLst/>
                <a:gdLst>
                  <a:gd name="T0" fmla="*/ 0 w 160"/>
                  <a:gd name="T1" fmla="*/ 10 h 12"/>
                  <a:gd name="T2" fmla="*/ 17 w 160"/>
                  <a:gd name="T3" fmla="*/ 5 h 12"/>
                  <a:gd name="T4" fmla="*/ 33 w 160"/>
                  <a:gd name="T5" fmla="*/ 2 h 12"/>
                  <a:gd name="T6" fmla="*/ 50 w 160"/>
                  <a:gd name="T7" fmla="*/ 0 h 12"/>
                  <a:gd name="T8" fmla="*/ 65 w 160"/>
                  <a:gd name="T9" fmla="*/ 0 h 12"/>
                  <a:gd name="T10" fmla="*/ 82 w 160"/>
                  <a:gd name="T11" fmla="*/ 1 h 12"/>
                  <a:gd name="T12" fmla="*/ 97 w 160"/>
                  <a:gd name="T13" fmla="*/ 3 h 12"/>
                  <a:gd name="T14" fmla="*/ 115 w 160"/>
                  <a:gd name="T15" fmla="*/ 6 h 12"/>
                  <a:gd name="T16" fmla="*/ 121 w 160"/>
                  <a:gd name="T17" fmla="*/ 7 h 12"/>
                  <a:gd name="T18" fmla="*/ 125 w 160"/>
                  <a:gd name="T19" fmla="*/ 9 h 12"/>
                  <a:gd name="T20" fmla="*/ 131 w 160"/>
                  <a:gd name="T21" fmla="*/ 10 h 12"/>
                  <a:gd name="T22" fmla="*/ 136 w 160"/>
                  <a:gd name="T23" fmla="*/ 11 h 12"/>
                  <a:gd name="T24" fmla="*/ 142 w 160"/>
                  <a:gd name="T25" fmla="*/ 11 h 12"/>
                  <a:gd name="T26" fmla="*/ 146 w 160"/>
                  <a:gd name="T27" fmla="*/ 12 h 12"/>
                  <a:gd name="T28" fmla="*/ 152 w 160"/>
                  <a:gd name="T29" fmla="*/ 11 h 12"/>
                  <a:gd name="T30" fmla="*/ 156 w 160"/>
                  <a:gd name="T31" fmla="*/ 11 h 12"/>
                  <a:gd name="T32" fmla="*/ 160 w 160"/>
                  <a:gd name="T33" fmla="*/ 1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0"/>
                  <a:gd name="T52" fmla="*/ 0 h 12"/>
                  <a:gd name="T53" fmla="*/ 160 w 16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0" h="12">
                    <a:moveTo>
                      <a:pt x="0" y="10"/>
                    </a:moveTo>
                    <a:lnTo>
                      <a:pt x="17" y="5"/>
                    </a:lnTo>
                    <a:lnTo>
                      <a:pt x="33" y="2"/>
                    </a:lnTo>
                    <a:lnTo>
                      <a:pt x="50" y="0"/>
                    </a:lnTo>
                    <a:lnTo>
                      <a:pt x="65" y="0"/>
                    </a:lnTo>
                    <a:lnTo>
                      <a:pt x="82" y="1"/>
                    </a:lnTo>
                    <a:lnTo>
                      <a:pt x="97" y="3"/>
                    </a:lnTo>
                    <a:lnTo>
                      <a:pt x="115" y="6"/>
                    </a:lnTo>
                    <a:lnTo>
                      <a:pt x="121" y="7"/>
                    </a:lnTo>
                    <a:lnTo>
                      <a:pt x="125" y="9"/>
                    </a:lnTo>
                    <a:lnTo>
                      <a:pt x="131" y="10"/>
                    </a:lnTo>
                    <a:lnTo>
                      <a:pt x="136" y="11"/>
                    </a:lnTo>
                    <a:lnTo>
                      <a:pt x="142" y="11"/>
                    </a:lnTo>
                    <a:lnTo>
                      <a:pt x="146" y="12"/>
                    </a:lnTo>
                    <a:lnTo>
                      <a:pt x="152" y="11"/>
                    </a:lnTo>
                    <a:lnTo>
                      <a:pt x="156" y="11"/>
                    </a:lnTo>
                    <a:lnTo>
                      <a:pt x="160" y="10"/>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55" name="Freeform 1258">
                <a:extLst>
                  <a:ext uri="{FF2B5EF4-FFF2-40B4-BE49-F238E27FC236}">
                    <a16:creationId xmlns:a16="http://schemas.microsoft.com/office/drawing/2014/main" id="{2A5741E6-85B1-4DBC-8455-BDC952261879}"/>
                  </a:ext>
                </a:extLst>
              </p:cNvPr>
              <p:cNvSpPr>
                <a:spLocks/>
              </p:cNvSpPr>
              <p:nvPr/>
            </p:nvSpPr>
            <p:spPr bwMode="auto">
              <a:xfrm>
                <a:off x="1038" y="3082"/>
                <a:ext cx="155" cy="10"/>
              </a:xfrm>
              <a:custGeom>
                <a:avLst/>
                <a:gdLst>
                  <a:gd name="T0" fmla="*/ 0 w 155"/>
                  <a:gd name="T1" fmla="*/ 10 h 10"/>
                  <a:gd name="T2" fmla="*/ 19 w 155"/>
                  <a:gd name="T3" fmla="*/ 5 h 10"/>
                  <a:gd name="T4" fmla="*/ 36 w 155"/>
                  <a:gd name="T5" fmla="*/ 2 h 10"/>
                  <a:gd name="T6" fmla="*/ 54 w 155"/>
                  <a:gd name="T7" fmla="*/ 0 h 10"/>
                  <a:gd name="T8" fmla="*/ 71 w 155"/>
                  <a:gd name="T9" fmla="*/ 0 h 10"/>
                  <a:gd name="T10" fmla="*/ 88 w 155"/>
                  <a:gd name="T11" fmla="*/ 2 h 10"/>
                  <a:gd name="T12" fmla="*/ 107 w 155"/>
                  <a:gd name="T13" fmla="*/ 4 h 10"/>
                  <a:gd name="T14" fmla="*/ 126 w 155"/>
                  <a:gd name="T15" fmla="*/ 6 h 10"/>
                  <a:gd name="T16" fmla="*/ 129 w 155"/>
                  <a:gd name="T17" fmla="*/ 6 h 10"/>
                  <a:gd name="T18" fmla="*/ 133 w 155"/>
                  <a:gd name="T19" fmla="*/ 7 h 10"/>
                  <a:gd name="T20" fmla="*/ 136 w 155"/>
                  <a:gd name="T21" fmla="*/ 7 h 10"/>
                  <a:gd name="T22" fmla="*/ 138 w 155"/>
                  <a:gd name="T23" fmla="*/ 7 h 10"/>
                  <a:gd name="T24" fmla="*/ 141 w 155"/>
                  <a:gd name="T25" fmla="*/ 7 h 10"/>
                  <a:gd name="T26" fmla="*/ 145 w 155"/>
                  <a:gd name="T27" fmla="*/ 6 h 10"/>
                  <a:gd name="T28" fmla="*/ 147 w 155"/>
                  <a:gd name="T29" fmla="*/ 6 h 10"/>
                  <a:gd name="T30" fmla="*/ 150 w 155"/>
                  <a:gd name="T31" fmla="*/ 4 h 10"/>
                  <a:gd name="T32" fmla="*/ 152 w 155"/>
                  <a:gd name="T33" fmla="*/ 3 h 10"/>
                  <a:gd name="T34" fmla="*/ 155 w 155"/>
                  <a:gd name="T35" fmla="*/ 0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5"/>
                  <a:gd name="T55" fmla="*/ 0 h 10"/>
                  <a:gd name="T56" fmla="*/ 155 w 155"/>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5" h="10">
                    <a:moveTo>
                      <a:pt x="0" y="10"/>
                    </a:moveTo>
                    <a:lnTo>
                      <a:pt x="19" y="5"/>
                    </a:lnTo>
                    <a:lnTo>
                      <a:pt x="36" y="2"/>
                    </a:lnTo>
                    <a:lnTo>
                      <a:pt x="54" y="0"/>
                    </a:lnTo>
                    <a:lnTo>
                      <a:pt x="71" y="0"/>
                    </a:lnTo>
                    <a:lnTo>
                      <a:pt x="88" y="2"/>
                    </a:lnTo>
                    <a:lnTo>
                      <a:pt x="107" y="4"/>
                    </a:lnTo>
                    <a:lnTo>
                      <a:pt x="126" y="6"/>
                    </a:lnTo>
                    <a:lnTo>
                      <a:pt x="129" y="6"/>
                    </a:lnTo>
                    <a:lnTo>
                      <a:pt x="133" y="7"/>
                    </a:lnTo>
                    <a:lnTo>
                      <a:pt x="136" y="7"/>
                    </a:lnTo>
                    <a:lnTo>
                      <a:pt x="138" y="7"/>
                    </a:lnTo>
                    <a:lnTo>
                      <a:pt x="141" y="7"/>
                    </a:lnTo>
                    <a:lnTo>
                      <a:pt x="145" y="6"/>
                    </a:lnTo>
                    <a:lnTo>
                      <a:pt x="147" y="6"/>
                    </a:lnTo>
                    <a:lnTo>
                      <a:pt x="150" y="4"/>
                    </a:lnTo>
                    <a:lnTo>
                      <a:pt x="152" y="3"/>
                    </a:lnTo>
                    <a:lnTo>
                      <a:pt x="155" y="0"/>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56" name="Freeform 1259">
                <a:extLst>
                  <a:ext uri="{FF2B5EF4-FFF2-40B4-BE49-F238E27FC236}">
                    <a16:creationId xmlns:a16="http://schemas.microsoft.com/office/drawing/2014/main" id="{BE38B480-D874-435E-AAD6-DF1739CFCFD5}"/>
                  </a:ext>
                </a:extLst>
              </p:cNvPr>
              <p:cNvSpPr>
                <a:spLocks/>
              </p:cNvSpPr>
              <p:nvPr/>
            </p:nvSpPr>
            <p:spPr bwMode="auto">
              <a:xfrm>
                <a:off x="437" y="3106"/>
                <a:ext cx="165" cy="15"/>
              </a:xfrm>
              <a:custGeom>
                <a:avLst/>
                <a:gdLst>
                  <a:gd name="T0" fmla="*/ 0 w 165"/>
                  <a:gd name="T1" fmla="*/ 4 h 15"/>
                  <a:gd name="T2" fmla="*/ 14 w 165"/>
                  <a:gd name="T3" fmla="*/ 1 h 15"/>
                  <a:gd name="T4" fmla="*/ 29 w 165"/>
                  <a:gd name="T5" fmla="*/ 0 h 15"/>
                  <a:gd name="T6" fmla="*/ 46 w 165"/>
                  <a:gd name="T7" fmla="*/ 1 h 15"/>
                  <a:gd name="T8" fmla="*/ 63 w 165"/>
                  <a:gd name="T9" fmla="*/ 3 h 15"/>
                  <a:gd name="T10" fmla="*/ 79 w 165"/>
                  <a:gd name="T11" fmla="*/ 6 h 15"/>
                  <a:gd name="T12" fmla="*/ 96 w 165"/>
                  <a:gd name="T13" fmla="*/ 10 h 15"/>
                  <a:gd name="T14" fmla="*/ 113 w 165"/>
                  <a:gd name="T15" fmla="*/ 13 h 15"/>
                  <a:gd name="T16" fmla="*/ 131 w 165"/>
                  <a:gd name="T17" fmla="*/ 15 h 15"/>
                  <a:gd name="T18" fmla="*/ 148 w 165"/>
                  <a:gd name="T19" fmla="*/ 15 h 15"/>
                  <a:gd name="T20" fmla="*/ 165 w 165"/>
                  <a:gd name="T21" fmla="*/ 14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5"/>
                  <a:gd name="T34" fmla="*/ 0 h 15"/>
                  <a:gd name="T35" fmla="*/ 165 w 165"/>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5" h="15">
                    <a:moveTo>
                      <a:pt x="0" y="4"/>
                    </a:moveTo>
                    <a:lnTo>
                      <a:pt x="14" y="1"/>
                    </a:lnTo>
                    <a:lnTo>
                      <a:pt x="29" y="0"/>
                    </a:lnTo>
                    <a:lnTo>
                      <a:pt x="46" y="1"/>
                    </a:lnTo>
                    <a:lnTo>
                      <a:pt x="63" y="3"/>
                    </a:lnTo>
                    <a:lnTo>
                      <a:pt x="79" y="6"/>
                    </a:lnTo>
                    <a:lnTo>
                      <a:pt x="96" y="10"/>
                    </a:lnTo>
                    <a:lnTo>
                      <a:pt x="113" y="13"/>
                    </a:lnTo>
                    <a:lnTo>
                      <a:pt x="131" y="15"/>
                    </a:lnTo>
                    <a:lnTo>
                      <a:pt x="148" y="15"/>
                    </a:lnTo>
                    <a:lnTo>
                      <a:pt x="165" y="14"/>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57" name="Freeform 1260">
                <a:extLst>
                  <a:ext uri="{FF2B5EF4-FFF2-40B4-BE49-F238E27FC236}">
                    <a16:creationId xmlns:a16="http://schemas.microsoft.com/office/drawing/2014/main" id="{6E1216C5-AB43-4AF7-A92A-71DF7A3F1FC5}"/>
                  </a:ext>
                </a:extLst>
              </p:cNvPr>
              <p:cNvSpPr>
                <a:spLocks/>
              </p:cNvSpPr>
              <p:nvPr/>
            </p:nvSpPr>
            <p:spPr bwMode="auto">
              <a:xfrm>
                <a:off x="1307" y="3089"/>
                <a:ext cx="165" cy="12"/>
              </a:xfrm>
              <a:custGeom>
                <a:avLst/>
                <a:gdLst>
                  <a:gd name="T0" fmla="*/ 0 w 165"/>
                  <a:gd name="T1" fmla="*/ 12 h 12"/>
                  <a:gd name="T2" fmla="*/ 13 w 165"/>
                  <a:gd name="T3" fmla="*/ 5 h 12"/>
                  <a:gd name="T4" fmla="*/ 26 w 165"/>
                  <a:gd name="T5" fmla="*/ 2 h 12"/>
                  <a:gd name="T6" fmla="*/ 40 w 165"/>
                  <a:gd name="T7" fmla="*/ 0 h 12"/>
                  <a:gd name="T8" fmla="*/ 55 w 165"/>
                  <a:gd name="T9" fmla="*/ 1 h 12"/>
                  <a:gd name="T10" fmla="*/ 69 w 165"/>
                  <a:gd name="T11" fmla="*/ 3 h 12"/>
                  <a:gd name="T12" fmla="*/ 84 w 165"/>
                  <a:gd name="T13" fmla="*/ 6 h 12"/>
                  <a:gd name="T14" fmla="*/ 99 w 165"/>
                  <a:gd name="T15" fmla="*/ 8 h 12"/>
                  <a:gd name="T16" fmla="*/ 113 w 165"/>
                  <a:gd name="T17" fmla="*/ 11 h 12"/>
                  <a:gd name="T18" fmla="*/ 128 w 165"/>
                  <a:gd name="T19" fmla="*/ 12 h 12"/>
                  <a:gd name="T20" fmla="*/ 141 w 165"/>
                  <a:gd name="T21" fmla="*/ 11 h 12"/>
                  <a:gd name="T22" fmla="*/ 154 w 165"/>
                  <a:gd name="T23" fmla="*/ 8 h 12"/>
                  <a:gd name="T24" fmla="*/ 165 w 165"/>
                  <a:gd name="T25" fmla="*/ 3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5"/>
                  <a:gd name="T40" fmla="*/ 0 h 12"/>
                  <a:gd name="T41" fmla="*/ 165 w 165"/>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5" h="12">
                    <a:moveTo>
                      <a:pt x="0" y="12"/>
                    </a:moveTo>
                    <a:lnTo>
                      <a:pt x="13" y="5"/>
                    </a:lnTo>
                    <a:lnTo>
                      <a:pt x="26" y="2"/>
                    </a:lnTo>
                    <a:lnTo>
                      <a:pt x="40" y="0"/>
                    </a:lnTo>
                    <a:lnTo>
                      <a:pt x="55" y="1"/>
                    </a:lnTo>
                    <a:lnTo>
                      <a:pt x="69" y="3"/>
                    </a:lnTo>
                    <a:lnTo>
                      <a:pt x="84" y="6"/>
                    </a:lnTo>
                    <a:lnTo>
                      <a:pt x="99" y="8"/>
                    </a:lnTo>
                    <a:lnTo>
                      <a:pt x="113" y="11"/>
                    </a:lnTo>
                    <a:lnTo>
                      <a:pt x="128" y="12"/>
                    </a:lnTo>
                    <a:lnTo>
                      <a:pt x="141" y="11"/>
                    </a:lnTo>
                    <a:lnTo>
                      <a:pt x="154" y="8"/>
                    </a:lnTo>
                    <a:lnTo>
                      <a:pt x="165" y="3"/>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58" name="Freeform 1261">
                <a:extLst>
                  <a:ext uri="{FF2B5EF4-FFF2-40B4-BE49-F238E27FC236}">
                    <a16:creationId xmlns:a16="http://schemas.microsoft.com/office/drawing/2014/main" id="{3135D047-16D3-4FC1-B076-4660AB1F509A}"/>
                  </a:ext>
                </a:extLst>
              </p:cNvPr>
              <p:cNvSpPr>
                <a:spLocks/>
              </p:cNvSpPr>
              <p:nvPr/>
            </p:nvSpPr>
            <p:spPr bwMode="auto">
              <a:xfrm>
                <a:off x="1514" y="3110"/>
                <a:ext cx="125" cy="10"/>
              </a:xfrm>
              <a:custGeom>
                <a:avLst/>
                <a:gdLst>
                  <a:gd name="T0" fmla="*/ 0 w 125"/>
                  <a:gd name="T1" fmla="*/ 10 h 10"/>
                  <a:gd name="T2" fmla="*/ 12 w 125"/>
                  <a:gd name="T3" fmla="*/ 6 h 10"/>
                  <a:gd name="T4" fmla="*/ 25 w 125"/>
                  <a:gd name="T5" fmla="*/ 4 h 10"/>
                  <a:gd name="T6" fmla="*/ 38 w 125"/>
                  <a:gd name="T7" fmla="*/ 4 h 10"/>
                  <a:gd name="T8" fmla="*/ 52 w 125"/>
                  <a:gd name="T9" fmla="*/ 5 h 10"/>
                  <a:gd name="T10" fmla="*/ 66 w 125"/>
                  <a:gd name="T11" fmla="*/ 6 h 10"/>
                  <a:gd name="T12" fmla="*/ 79 w 125"/>
                  <a:gd name="T13" fmla="*/ 7 h 10"/>
                  <a:gd name="T14" fmla="*/ 92 w 125"/>
                  <a:gd name="T15" fmla="*/ 9 h 10"/>
                  <a:gd name="T16" fmla="*/ 104 w 125"/>
                  <a:gd name="T17" fmla="*/ 9 h 10"/>
                  <a:gd name="T18" fmla="*/ 116 w 125"/>
                  <a:gd name="T19" fmla="*/ 7 h 10"/>
                  <a:gd name="T20" fmla="*/ 119 w 125"/>
                  <a:gd name="T21" fmla="*/ 7 h 10"/>
                  <a:gd name="T22" fmla="*/ 120 w 125"/>
                  <a:gd name="T23" fmla="*/ 7 h 10"/>
                  <a:gd name="T24" fmla="*/ 122 w 125"/>
                  <a:gd name="T25" fmla="*/ 6 h 10"/>
                  <a:gd name="T26" fmla="*/ 123 w 125"/>
                  <a:gd name="T27" fmla="*/ 6 h 10"/>
                  <a:gd name="T28" fmla="*/ 124 w 125"/>
                  <a:gd name="T29" fmla="*/ 5 h 10"/>
                  <a:gd name="T30" fmla="*/ 125 w 125"/>
                  <a:gd name="T31" fmla="*/ 4 h 10"/>
                  <a:gd name="T32" fmla="*/ 125 w 125"/>
                  <a:gd name="T33" fmla="*/ 3 h 10"/>
                  <a:gd name="T34" fmla="*/ 125 w 125"/>
                  <a:gd name="T35" fmla="*/ 2 h 10"/>
                  <a:gd name="T36" fmla="*/ 124 w 125"/>
                  <a:gd name="T37" fmla="*/ 0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5"/>
                  <a:gd name="T58" fmla="*/ 0 h 10"/>
                  <a:gd name="T59" fmla="*/ 125 w 125"/>
                  <a:gd name="T60" fmla="*/ 10 h 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5" h="10">
                    <a:moveTo>
                      <a:pt x="0" y="10"/>
                    </a:moveTo>
                    <a:lnTo>
                      <a:pt x="12" y="6"/>
                    </a:lnTo>
                    <a:lnTo>
                      <a:pt x="25" y="4"/>
                    </a:lnTo>
                    <a:lnTo>
                      <a:pt x="38" y="4"/>
                    </a:lnTo>
                    <a:lnTo>
                      <a:pt x="52" y="5"/>
                    </a:lnTo>
                    <a:lnTo>
                      <a:pt x="66" y="6"/>
                    </a:lnTo>
                    <a:lnTo>
                      <a:pt x="79" y="7"/>
                    </a:lnTo>
                    <a:lnTo>
                      <a:pt x="92" y="9"/>
                    </a:lnTo>
                    <a:lnTo>
                      <a:pt x="104" y="9"/>
                    </a:lnTo>
                    <a:lnTo>
                      <a:pt x="116" y="7"/>
                    </a:lnTo>
                    <a:lnTo>
                      <a:pt x="119" y="7"/>
                    </a:lnTo>
                    <a:lnTo>
                      <a:pt x="120" y="7"/>
                    </a:lnTo>
                    <a:lnTo>
                      <a:pt x="122" y="6"/>
                    </a:lnTo>
                    <a:lnTo>
                      <a:pt x="123" y="6"/>
                    </a:lnTo>
                    <a:lnTo>
                      <a:pt x="124" y="5"/>
                    </a:lnTo>
                    <a:lnTo>
                      <a:pt x="125" y="4"/>
                    </a:lnTo>
                    <a:lnTo>
                      <a:pt x="125" y="3"/>
                    </a:lnTo>
                    <a:lnTo>
                      <a:pt x="125" y="2"/>
                    </a:lnTo>
                    <a:lnTo>
                      <a:pt x="124" y="0"/>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59" name="Freeform 1262">
                <a:extLst>
                  <a:ext uri="{FF2B5EF4-FFF2-40B4-BE49-F238E27FC236}">
                    <a16:creationId xmlns:a16="http://schemas.microsoft.com/office/drawing/2014/main" id="{EB395AD9-2FDD-418F-A570-D576BB5F287A}"/>
                  </a:ext>
                </a:extLst>
              </p:cNvPr>
              <p:cNvSpPr>
                <a:spLocks/>
              </p:cNvSpPr>
              <p:nvPr/>
            </p:nvSpPr>
            <p:spPr bwMode="auto">
              <a:xfrm>
                <a:off x="612" y="3081"/>
                <a:ext cx="177" cy="24"/>
              </a:xfrm>
              <a:custGeom>
                <a:avLst/>
                <a:gdLst>
                  <a:gd name="T0" fmla="*/ 0 w 177"/>
                  <a:gd name="T1" fmla="*/ 1 h 24"/>
                  <a:gd name="T2" fmla="*/ 17 w 177"/>
                  <a:gd name="T3" fmla="*/ 0 h 24"/>
                  <a:gd name="T4" fmla="*/ 32 w 177"/>
                  <a:gd name="T5" fmla="*/ 1 h 24"/>
                  <a:gd name="T6" fmla="*/ 48 w 177"/>
                  <a:gd name="T7" fmla="*/ 4 h 24"/>
                  <a:gd name="T8" fmla="*/ 63 w 177"/>
                  <a:gd name="T9" fmla="*/ 7 h 24"/>
                  <a:gd name="T10" fmla="*/ 78 w 177"/>
                  <a:gd name="T11" fmla="*/ 12 h 24"/>
                  <a:gd name="T12" fmla="*/ 93 w 177"/>
                  <a:gd name="T13" fmla="*/ 16 h 24"/>
                  <a:gd name="T14" fmla="*/ 108 w 177"/>
                  <a:gd name="T15" fmla="*/ 20 h 24"/>
                  <a:gd name="T16" fmla="*/ 123 w 177"/>
                  <a:gd name="T17" fmla="*/ 22 h 24"/>
                  <a:gd name="T18" fmla="*/ 139 w 177"/>
                  <a:gd name="T19" fmla="*/ 24 h 24"/>
                  <a:gd name="T20" fmla="*/ 155 w 177"/>
                  <a:gd name="T21" fmla="*/ 24 h 24"/>
                  <a:gd name="T22" fmla="*/ 158 w 177"/>
                  <a:gd name="T23" fmla="*/ 23 h 24"/>
                  <a:gd name="T24" fmla="*/ 162 w 177"/>
                  <a:gd name="T25" fmla="*/ 23 h 24"/>
                  <a:gd name="T26" fmla="*/ 165 w 177"/>
                  <a:gd name="T27" fmla="*/ 22 h 24"/>
                  <a:gd name="T28" fmla="*/ 167 w 177"/>
                  <a:gd name="T29" fmla="*/ 21 h 24"/>
                  <a:gd name="T30" fmla="*/ 171 w 177"/>
                  <a:gd name="T31" fmla="*/ 20 h 24"/>
                  <a:gd name="T32" fmla="*/ 173 w 177"/>
                  <a:gd name="T33" fmla="*/ 19 h 24"/>
                  <a:gd name="T34" fmla="*/ 175 w 177"/>
                  <a:gd name="T35" fmla="*/ 18 h 24"/>
                  <a:gd name="T36" fmla="*/ 176 w 177"/>
                  <a:gd name="T37" fmla="*/ 16 h 24"/>
                  <a:gd name="T38" fmla="*/ 177 w 177"/>
                  <a:gd name="T39" fmla="*/ 15 h 24"/>
                  <a:gd name="T40" fmla="*/ 177 w 177"/>
                  <a:gd name="T41" fmla="*/ 13 h 24"/>
                  <a:gd name="T42" fmla="*/ 177 w 177"/>
                  <a:gd name="T43" fmla="*/ 11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7"/>
                  <a:gd name="T67" fmla="*/ 0 h 24"/>
                  <a:gd name="T68" fmla="*/ 177 w 177"/>
                  <a:gd name="T69" fmla="*/ 24 h 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7" h="24">
                    <a:moveTo>
                      <a:pt x="0" y="1"/>
                    </a:moveTo>
                    <a:lnTo>
                      <a:pt x="17" y="0"/>
                    </a:lnTo>
                    <a:lnTo>
                      <a:pt x="32" y="1"/>
                    </a:lnTo>
                    <a:lnTo>
                      <a:pt x="48" y="4"/>
                    </a:lnTo>
                    <a:lnTo>
                      <a:pt x="63" y="7"/>
                    </a:lnTo>
                    <a:lnTo>
                      <a:pt x="78" y="12"/>
                    </a:lnTo>
                    <a:lnTo>
                      <a:pt x="93" y="16"/>
                    </a:lnTo>
                    <a:lnTo>
                      <a:pt x="108" y="20"/>
                    </a:lnTo>
                    <a:lnTo>
                      <a:pt x="123" y="22"/>
                    </a:lnTo>
                    <a:lnTo>
                      <a:pt x="139" y="24"/>
                    </a:lnTo>
                    <a:lnTo>
                      <a:pt x="155" y="24"/>
                    </a:lnTo>
                    <a:lnTo>
                      <a:pt x="158" y="23"/>
                    </a:lnTo>
                    <a:lnTo>
                      <a:pt x="162" y="23"/>
                    </a:lnTo>
                    <a:lnTo>
                      <a:pt x="165" y="22"/>
                    </a:lnTo>
                    <a:lnTo>
                      <a:pt x="167" y="21"/>
                    </a:lnTo>
                    <a:lnTo>
                      <a:pt x="171" y="20"/>
                    </a:lnTo>
                    <a:lnTo>
                      <a:pt x="173" y="19"/>
                    </a:lnTo>
                    <a:lnTo>
                      <a:pt x="175" y="18"/>
                    </a:lnTo>
                    <a:lnTo>
                      <a:pt x="176" y="16"/>
                    </a:lnTo>
                    <a:lnTo>
                      <a:pt x="177" y="15"/>
                    </a:lnTo>
                    <a:lnTo>
                      <a:pt x="177" y="13"/>
                    </a:lnTo>
                    <a:lnTo>
                      <a:pt x="177" y="11"/>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60" name="Freeform 1263">
                <a:extLst>
                  <a:ext uri="{FF2B5EF4-FFF2-40B4-BE49-F238E27FC236}">
                    <a16:creationId xmlns:a16="http://schemas.microsoft.com/office/drawing/2014/main" id="{A464F432-DE1C-43A8-90E9-FC55A12CFA00}"/>
                  </a:ext>
                </a:extLst>
              </p:cNvPr>
              <p:cNvSpPr>
                <a:spLocks/>
              </p:cNvSpPr>
              <p:nvPr/>
            </p:nvSpPr>
            <p:spPr bwMode="auto">
              <a:xfrm>
                <a:off x="2405" y="3080"/>
                <a:ext cx="135" cy="19"/>
              </a:xfrm>
              <a:custGeom>
                <a:avLst/>
                <a:gdLst>
                  <a:gd name="T0" fmla="*/ 0 w 135"/>
                  <a:gd name="T1" fmla="*/ 12 h 19"/>
                  <a:gd name="T2" fmla="*/ 8 w 135"/>
                  <a:gd name="T3" fmla="*/ 9 h 19"/>
                  <a:gd name="T4" fmla="*/ 16 w 135"/>
                  <a:gd name="T5" fmla="*/ 6 h 19"/>
                  <a:gd name="T6" fmla="*/ 23 w 135"/>
                  <a:gd name="T7" fmla="*/ 4 h 19"/>
                  <a:gd name="T8" fmla="*/ 32 w 135"/>
                  <a:gd name="T9" fmla="*/ 2 h 19"/>
                  <a:gd name="T10" fmla="*/ 41 w 135"/>
                  <a:gd name="T11" fmla="*/ 1 h 19"/>
                  <a:gd name="T12" fmla="*/ 50 w 135"/>
                  <a:gd name="T13" fmla="*/ 0 h 19"/>
                  <a:gd name="T14" fmla="*/ 59 w 135"/>
                  <a:gd name="T15" fmla="*/ 0 h 19"/>
                  <a:gd name="T16" fmla="*/ 68 w 135"/>
                  <a:gd name="T17" fmla="*/ 1 h 19"/>
                  <a:gd name="T18" fmla="*/ 75 w 135"/>
                  <a:gd name="T19" fmla="*/ 3 h 19"/>
                  <a:gd name="T20" fmla="*/ 83 w 135"/>
                  <a:gd name="T21" fmla="*/ 6 h 19"/>
                  <a:gd name="T22" fmla="*/ 88 w 135"/>
                  <a:gd name="T23" fmla="*/ 8 h 19"/>
                  <a:gd name="T24" fmla="*/ 93 w 135"/>
                  <a:gd name="T25" fmla="*/ 11 h 19"/>
                  <a:gd name="T26" fmla="*/ 97 w 135"/>
                  <a:gd name="T27" fmla="*/ 14 h 19"/>
                  <a:gd name="T28" fmla="*/ 102 w 135"/>
                  <a:gd name="T29" fmla="*/ 16 h 19"/>
                  <a:gd name="T30" fmla="*/ 106 w 135"/>
                  <a:gd name="T31" fmla="*/ 18 h 19"/>
                  <a:gd name="T32" fmla="*/ 112 w 135"/>
                  <a:gd name="T33" fmla="*/ 19 h 19"/>
                  <a:gd name="T34" fmla="*/ 116 w 135"/>
                  <a:gd name="T35" fmla="*/ 19 h 19"/>
                  <a:gd name="T36" fmla="*/ 122 w 135"/>
                  <a:gd name="T37" fmla="*/ 18 h 19"/>
                  <a:gd name="T38" fmla="*/ 128 w 135"/>
                  <a:gd name="T39" fmla="*/ 16 h 19"/>
                  <a:gd name="T40" fmla="*/ 135 w 135"/>
                  <a:gd name="T41" fmla="*/ 12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5"/>
                  <a:gd name="T64" fmla="*/ 0 h 19"/>
                  <a:gd name="T65" fmla="*/ 135 w 135"/>
                  <a:gd name="T66" fmla="*/ 19 h 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5" h="19">
                    <a:moveTo>
                      <a:pt x="0" y="12"/>
                    </a:moveTo>
                    <a:lnTo>
                      <a:pt x="8" y="9"/>
                    </a:lnTo>
                    <a:lnTo>
                      <a:pt x="16" y="6"/>
                    </a:lnTo>
                    <a:lnTo>
                      <a:pt x="23" y="4"/>
                    </a:lnTo>
                    <a:lnTo>
                      <a:pt x="32" y="2"/>
                    </a:lnTo>
                    <a:lnTo>
                      <a:pt x="41" y="1"/>
                    </a:lnTo>
                    <a:lnTo>
                      <a:pt x="50" y="0"/>
                    </a:lnTo>
                    <a:lnTo>
                      <a:pt x="59" y="0"/>
                    </a:lnTo>
                    <a:lnTo>
                      <a:pt x="68" y="1"/>
                    </a:lnTo>
                    <a:lnTo>
                      <a:pt x="75" y="3"/>
                    </a:lnTo>
                    <a:lnTo>
                      <a:pt x="83" y="6"/>
                    </a:lnTo>
                    <a:lnTo>
                      <a:pt x="88" y="8"/>
                    </a:lnTo>
                    <a:lnTo>
                      <a:pt x="93" y="11"/>
                    </a:lnTo>
                    <a:lnTo>
                      <a:pt x="97" y="14"/>
                    </a:lnTo>
                    <a:lnTo>
                      <a:pt x="102" y="16"/>
                    </a:lnTo>
                    <a:lnTo>
                      <a:pt x="106" y="18"/>
                    </a:lnTo>
                    <a:lnTo>
                      <a:pt x="112" y="19"/>
                    </a:lnTo>
                    <a:lnTo>
                      <a:pt x="116" y="19"/>
                    </a:lnTo>
                    <a:lnTo>
                      <a:pt x="122" y="18"/>
                    </a:lnTo>
                    <a:lnTo>
                      <a:pt x="128" y="16"/>
                    </a:lnTo>
                    <a:lnTo>
                      <a:pt x="135" y="12"/>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61" name="Freeform 1264">
                <a:extLst>
                  <a:ext uri="{FF2B5EF4-FFF2-40B4-BE49-F238E27FC236}">
                    <a16:creationId xmlns:a16="http://schemas.microsoft.com/office/drawing/2014/main" id="{A0208746-506C-4497-A360-06B4964B0D7A}"/>
                  </a:ext>
                </a:extLst>
              </p:cNvPr>
              <p:cNvSpPr>
                <a:spLocks/>
              </p:cNvSpPr>
              <p:nvPr/>
            </p:nvSpPr>
            <p:spPr bwMode="auto">
              <a:xfrm>
                <a:off x="2364" y="3109"/>
                <a:ext cx="145" cy="16"/>
              </a:xfrm>
              <a:custGeom>
                <a:avLst/>
                <a:gdLst>
                  <a:gd name="T0" fmla="*/ 0 w 145"/>
                  <a:gd name="T1" fmla="*/ 11 h 16"/>
                  <a:gd name="T2" fmla="*/ 5 w 145"/>
                  <a:gd name="T3" fmla="*/ 11 h 16"/>
                  <a:gd name="T4" fmla="*/ 9 w 145"/>
                  <a:gd name="T5" fmla="*/ 11 h 16"/>
                  <a:gd name="T6" fmla="*/ 14 w 145"/>
                  <a:gd name="T7" fmla="*/ 10 h 16"/>
                  <a:gd name="T8" fmla="*/ 18 w 145"/>
                  <a:gd name="T9" fmla="*/ 9 h 16"/>
                  <a:gd name="T10" fmla="*/ 22 w 145"/>
                  <a:gd name="T11" fmla="*/ 7 h 16"/>
                  <a:gd name="T12" fmla="*/ 26 w 145"/>
                  <a:gd name="T13" fmla="*/ 6 h 16"/>
                  <a:gd name="T14" fmla="*/ 30 w 145"/>
                  <a:gd name="T15" fmla="*/ 4 h 16"/>
                  <a:gd name="T16" fmla="*/ 35 w 145"/>
                  <a:gd name="T17" fmla="*/ 3 h 16"/>
                  <a:gd name="T18" fmla="*/ 42 w 145"/>
                  <a:gd name="T19" fmla="*/ 1 h 16"/>
                  <a:gd name="T20" fmla="*/ 49 w 145"/>
                  <a:gd name="T21" fmla="*/ 1 h 16"/>
                  <a:gd name="T22" fmla="*/ 57 w 145"/>
                  <a:gd name="T23" fmla="*/ 0 h 16"/>
                  <a:gd name="T24" fmla="*/ 64 w 145"/>
                  <a:gd name="T25" fmla="*/ 1 h 16"/>
                  <a:gd name="T26" fmla="*/ 72 w 145"/>
                  <a:gd name="T27" fmla="*/ 2 h 16"/>
                  <a:gd name="T28" fmla="*/ 79 w 145"/>
                  <a:gd name="T29" fmla="*/ 3 h 16"/>
                  <a:gd name="T30" fmla="*/ 87 w 145"/>
                  <a:gd name="T31" fmla="*/ 5 h 16"/>
                  <a:gd name="T32" fmla="*/ 94 w 145"/>
                  <a:gd name="T33" fmla="*/ 7 h 16"/>
                  <a:gd name="T34" fmla="*/ 102 w 145"/>
                  <a:gd name="T35" fmla="*/ 10 h 16"/>
                  <a:gd name="T36" fmla="*/ 109 w 145"/>
                  <a:gd name="T37" fmla="*/ 12 h 16"/>
                  <a:gd name="T38" fmla="*/ 115 w 145"/>
                  <a:gd name="T39" fmla="*/ 14 h 16"/>
                  <a:gd name="T40" fmla="*/ 122 w 145"/>
                  <a:gd name="T41" fmla="*/ 15 h 16"/>
                  <a:gd name="T42" fmla="*/ 127 w 145"/>
                  <a:gd name="T43" fmla="*/ 16 h 16"/>
                  <a:gd name="T44" fmla="*/ 134 w 145"/>
                  <a:gd name="T45" fmla="*/ 16 h 16"/>
                  <a:gd name="T46" fmla="*/ 140 w 145"/>
                  <a:gd name="T47" fmla="*/ 14 h 16"/>
                  <a:gd name="T48" fmla="*/ 145 w 145"/>
                  <a:gd name="T49" fmla="*/ 11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5"/>
                  <a:gd name="T76" fmla="*/ 0 h 16"/>
                  <a:gd name="T77" fmla="*/ 145 w 145"/>
                  <a:gd name="T78" fmla="*/ 16 h 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5" h="16">
                    <a:moveTo>
                      <a:pt x="0" y="11"/>
                    </a:moveTo>
                    <a:lnTo>
                      <a:pt x="5" y="11"/>
                    </a:lnTo>
                    <a:lnTo>
                      <a:pt x="9" y="11"/>
                    </a:lnTo>
                    <a:lnTo>
                      <a:pt x="14" y="10"/>
                    </a:lnTo>
                    <a:lnTo>
                      <a:pt x="18" y="9"/>
                    </a:lnTo>
                    <a:lnTo>
                      <a:pt x="22" y="7"/>
                    </a:lnTo>
                    <a:lnTo>
                      <a:pt x="26" y="6"/>
                    </a:lnTo>
                    <a:lnTo>
                      <a:pt x="30" y="4"/>
                    </a:lnTo>
                    <a:lnTo>
                      <a:pt x="35" y="3"/>
                    </a:lnTo>
                    <a:lnTo>
                      <a:pt x="42" y="1"/>
                    </a:lnTo>
                    <a:lnTo>
                      <a:pt x="49" y="1"/>
                    </a:lnTo>
                    <a:lnTo>
                      <a:pt x="57" y="0"/>
                    </a:lnTo>
                    <a:lnTo>
                      <a:pt x="64" y="1"/>
                    </a:lnTo>
                    <a:lnTo>
                      <a:pt x="72" y="2"/>
                    </a:lnTo>
                    <a:lnTo>
                      <a:pt x="79" y="3"/>
                    </a:lnTo>
                    <a:lnTo>
                      <a:pt x="87" y="5"/>
                    </a:lnTo>
                    <a:lnTo>
                      <a:pt x="94" y="7"/>
                    </a:lnTo>
                    <a:lnTo>
                      <a:pt x="102" y="10"/>
                    </a:lnTo>
                    <a:lnTo>
                      <a:pt x="109" y="12"/>
                    </a:lnTo>
                    <a:lnTo>
                      <a:pt x="115" y="14"/>
                    </a:lnTo>
                    <a:lnTo>
                      <a:pt x="122" y="15"/>
                    </a:lnTo>
                    <a:lnTo>
                      <a:pt x="127" y="16"/>
                    </a:lnTo>
                    <a:lnTo>
                      <a:pt x="134" y="16"/>
                    </a:lnTo>
                    <a:lnTo>
                      <a:pt x="140" y="14"/>
                    </a:lnTo>
                    <a:lnTo>
                      <a:pt x="145" y="11"/>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62" name="Freeform 1265">
                <a:extLst>
                  <a:ext uri="{FF2B5EF4-FFF2-40B4-BE49-F238E27FC236}">
                    <a16:creationId xmlns:a16="http://schemas.microsoft.com/office/drawing/2014/main" id="{F7879813-B88B-4CFE-BE57-D6BA59C9D6CE}"/>
                  </a:ext>
                </a:extLst>
              </p:cNvPr>
              <p:cNvSpPr>
                <a:spLocks/>
              </p:cNvSpPr>
              <p:nvPr/>
            </p:nvSpPr>
            <p:spPr bwMode="auto">
              <a:xfrm>
                <a:off x="1162" y="3101"/>
                <a:ext cx="119" cy="19"/>
              </a:xfrm>
              <a:custGeom>
                <a:avLst/>
                <a:gdLst>
                  <a:gd name="T0" fmla="*/ 0 w 119"/>
                  <a:gd name="T1" fmla="*/ 9 h 19"/>
                  <a:gd name="T2" fmla="*/ 6 w 119"/>
                  <a:gd name="T3" fmla="*/ 7 h 19"/>
                  <a:gd name="T4" fmla="*/ 12 w 119"/>
                  <a:gd name="T5" fmla="*/ 6 h 19"/>
                  <a:gd name="T6" fmla="*/ 16 w 119"/>
                  <a:gd name="T7" fmla="*/ 6 h 19"/>
                  <a:gd name="T8" fmla="*/ 22 w 119"/>
                  <a:gd name="T9" fmla="*/ 7 h 19"/>
                  <a:gd name="T10" fmla="*/ 26 w 119"/>
                  <a:gd name="T11" fmla="*/ 8 h 19"/>
                  <a:gd name="T12" fmla="*/ 31 w 119"/>
                  <a:gd name="T13" fmla="*/ 9 h 19"/>
                  <a:gd name="T14" fmla="*/ 35 w 119"/>
                  <a:gd name="T15" fmla="*/ 11 h 19"/>
                  <a:gd name="T16" fmla="*/ 40 w 119"/>
                  <a:gd name="T17" fmla="*/ 13 h 19"/>
                  <a:gd name="T18" fmla="*/ 48 w 119"/>
                  <a:gd name="T19" fmla="*/ 15 h 19"/>
                  <a:gd name="T20" fmla="*/ 57 w 119"/>
                  <a:gd name="T21" fmla="*/ 17 h 19"/>
                  <a:gd name="T22" fmla="*/ 66 w 119"/>
                  <a:gd name="T23" fmla="*/ 18 h 19"/>
                  <a:gd name="T24" fmla="*/ 75 w 119"/>
                  <a:gd name="T25" fmla="*/ 19 h 19"/>
                  <a:gd name="T26" fmla="*/ 84 w 119"/>
                  <a:gd name="T27" fmla="*/ 19 h 19"/>
                  <a:gd name="T28" fmla="*/ 93 w 119"/>
                  <a:gd name="T29" fmla="*/ 18 h 19"/>
                  <a:gd name="T30" fmla="*/ 101 w 119"/>
                  <a:gd name="T31" fmla="*/ 16 h 19"/>
                  <a:gd name="T32" fmla="*/ 105 w 119"/>
                  <a:gd name="T33" fmla="*/ 16 h 19"/>
                  <a:gd name="T34" fmla="*/ 108 w 119"/>
                  <a:gd name="T35" fmla="*/ 14 h 19"/>
                  <a:gd name="T36" fmla="*/ 110 w 119"/>
                  <a:gd name="T37" fmla="*/ 13 h 19"/>
                  <a:gd name="T38" fmla="*/ 114 w 119"/>
                  <a:gd name="T39" fmla="*/ 11 h 19"/>
                  <a:gd name="T40" fmla="*/ 116 w 119"/>
                  <a:gd name="T41" fmla="*/ 8 h 19"/>
                  <a:gd name="T42" fmla="*/ 118 w 119"/>
                  <a:gd name="T43" fmla="*/ 4 h 19"/>
                  <a:gd name="T44" fmla="*/ 119 w 119"/>
                  <a:gd name="T45" fmla="*/ 0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9"/>
                  <a:gd name="T70" fmla="*/ 0 h 19"/>
                  <a:gd name="T71" fmla="*/ 119 w 119"/>
                  <a:gd name="T72" fmla="*/ 19 h 1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9" h="19">
                    <a:moveTo>
                      <a:pt x="0" y="9"/>
                    </a:moveTo>
                    <a:lnTo>
                      <a:pt x="6" y="7"/>
                    </a:lnTo>
                    <a:lnTo>
                      <a:pt x="12" y="6"/>
                    </a:lnTo>
                    <a:lnTo>
                      <a:pt x="16" y="6"/>
                    </a:lnTo>
                    <a:lnTo>
                      <a:pt x="22" y="7"/>
                    </a:lnTo>
                    <a:lnTo>
                      <a:pt x="26" y="8"/>
                    </a:lnTo>
                    <a:lnTo>
                      <a:pt x="31" y="9"/>
                    </a:lnTo>
                    <a:lnTo>
                      <a:pt x="35" y="11"/>
                    </a:lnTo>
                    <a:lnTo>
                      <a:pt x="40" y="13"/>
                    </a:lnTo>
                    <a:lnTo>
                      <a:pt x="48" y="15"/>
                    </a:lnTo>
                    <a:lnTo>
                      <a:pt x="57" y="17"/>
                    </a:lnTo>
                    <a:lnTo>
                      <a:pt x="66" y="18"/>
                    </a:lnTo>
                    <a:lnTo>
                      <a:pt x="75" y="19"/>
                    </a:lnTo>
                    <a:lnTo>
                      <a:pt x="84" y="19"/>
                    </a:lnTo>
                    <a:lnTo>
                      <a:pt x="93" y="18"/>
                    </a:lnTo>
                    <a:lnTo>
                      <a:pt x="101" y="16"/>
                    </a:lnTo>
                    <a:lnTo>
                      <a:pt x="105" y="16"/>
                    </a:lnTo>
                    <a:lnTo>
                      <a:pt x="108" y="14"/>
                    </a:lnTo>
                    <a:lnTo>
                      <a:pt x="110" y="13"/>
                    </a:lnTo>
                    <a:lnTo>
                      <a:pt x="114" y="11"/>
                    </a:lnTo>
                    <a:lnTo>
                      <a:pt x="116" y="8"/>
                    </a:lnTo>
                    <a:lnTo>
                      <a:pt x="118" y="4"/>
                    </a:lnTo>
                    <a:lnTo>
                      <a:pt x="119" y="0"/>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63" name="Freeform 1266">
                <a:extLst>
                  <a:ext uri="{FF2B5EF4-FFF2-40B4-BE49-F238E27FC236}">
                    <a16:creationId xmlns:a16="http://schemas.microsoft.com/office/drawing/2014/main" id="{FACAC49F-36E4-4097-B54A-429112A568BF}"/>
                  </a:ext>
                </a:extLst>
              </p:cNvPr>
              <p:cNvSpPr>
                <a:spLocks/>
              </p:cNvSpPr>
              <p:nvPr/>
            </p:nvSpPr>
            <p:spPr bwMode="auto">
              <a:xfrm>
                <a:off x="830" y="3078"/>
                <a:ext cx="76" cy="11"/>
              </a:xfrm>
              <a:custGeom>
                <a:avLst/>
                <a:gdLst>
                  <a:gd name="T0" fmla="*/ 0 w 76"/>
                  <a:gd name="T1" fmla="*/ 4 h 11"/>
                  <a:gd name="T2" fmla="*/ 7 w 76"/>
                  <a:gd name="T3" fmla="*/ 3 h 11"/>
                  <a:gd name="T4" fmla="*/ 12 w 76"/>
                  <a:gd name="T5" fmla="*/ 3 h 11"/>
                  <a:gd name="T6" fmla="*/ 19 w 76"/>
                  <a:gd name="T7" fmla="*/ 4 h 11"/>
                  <a:gd name="T8" fmla="*/ 27 w 76"/>
                  <a:gd name="T9" fmla="*/ 6 h 11"/>
                  <a:gd name="T10" fmla="*/ 33 w 76"/>
                  <a:gd name="T11" fmla="*/ 8 h 11"/>
                  <a:gd name="T12" fmla="*/ 41 w 76"/>
                  <a:gd name="T13" fmla="*/ 10 h 11"/>
                  <a:gd name="T14" fmla="*/ 48 w 76"/>
                  <a:gd name="T15" fmla="*/ 11 h 11"/>
                  <a:gd name="T16" fmla="*/ 54 w 76"/>
                  <a:gd name="T17" fmla="*/ 11 h 11"/>
                  <a:gd name="T18" fmla="*/ 61 w 76"/>
                  <a:gd name="T19" fmla="*/ 10 h 11"/>
                  <a:gd name="T20" fmla="*/ 68 w 76"/>
                  <a:gd name="T21" fmla="*/ 7 h 11"/>
                  <a:gd name="T22" fmla="*/ 70 w 76"/>
                  <a:gd name="T23" fmla="*/ 5 h 11"/>
                  <a:gd name="T24" fmla="*/ 71 w 76"/>
                  <a:gd name="T25" fmla="*/ 4 h 11"/>
                  <a:gd name="T26" fmla="*/ 73 w 76"/>
                  <a:gd name="T27" fmla="*/ 2 h 11"/>
                  <a:gd name="T28" fmla="*/ 74 w 76"/>
                  <a:gd name="T29" fmla="*/ 1 h 11"/>
                  <a:gd name="T30" fmla="*/ 75 w 76"/>
                  <a:gd name="T31" fmla="*/ 0 h 11"/>
                  <a:gd name="T32" fmla="*/ 75 w 76"/>
                  <a:gd name="T33" fmla="*/ 0 h 11"/>
                  <a:gd name="T34" fmla="*/ 76 w 76"/>
                  <a:gd name="T35" fmla="*/ 0 h 11"/>
                  <a:gd name="T36" fmla="*/ 75 w 76"/>
                  <a:gd name="T37" fmla="*/ 0 h 11"/>
                  <a:gd name="T38" fmla="*/ 74 w 76"/>
                  <a:gd name="T39" fmla="*/ 2 h 11"/>
                  <a:gd name="T40" fmla="*/ 73 w 76"/>
                  <a:gd name="T41" fmla="*/ 4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11"/>
                  <a:gd name="T65" fmla="*/ 76 w 76"/>
                  <a:gd name="T66" fmla="*/ 11 h 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11">
                    <a:moveTo>
                      <a:pt x="0" y="4"/>
                    </a:moveTo>
                    <a:lnTo>
                      <a:pt x="7" y="3"/>
                    </a:lnTo>
                    <a:lnTo>
                      <a:pt x="12" y="3"/>
                    </a:lnTo>
                    <a:lnTo>
                      <a:pt x="19" y="4"/>
                    </a:lnTo>
                    <a:lnTo>
                      <a:pt x="27" y="6"/>
                    </a:lnTo>
                    <a:lnTo>
                      <a:pt x="33" y="8"/>
                    </a:lnTo>
                    <a:lnTo>
                      <a:pt x="41" y="10"/>
                    </a:lnTo>
                    <a:lnTo>
                      <a:pt x="48" y="11"/>
                    </a:lnTo>
                    <a:lnTo>
                      <a:pt x="54" y="11"/>
                    </a:lnTo>
                    <a:lnTo>
                      <a:pt x="61" y="10"/>
                    </a:lnTo>
                    <a:lnTo>
                      <a:pt x="68" y="7"/>
                    </a:lnTo>
                    <a:lnTo>
                      <a:pt x="70" y="5"/>
                    </a:lnTo>
                    <a:lnTo>
                      <a:pt x="71" y="4"/>
                    </a:lnTo>
                    <a:lnTo>
                      <a:pt x="73" y="2"/>
                    </a:lnTo>
                    <a:lnTo>
                      <a:pt x="74" y="1"/>
                    </a:lnTo>
                    <a:lnTo>
                      <a:pt x="75" y="0"/>
                    </a:lnTo>
                    <a:lnTo>
                      <a:pt x="76" y="0"/>
                    </a:lnTo>
                    <a:lnTo>
                      <a:pt x="75" y="0"/>
                    </a:lnTo>
                    <a:lnTo>
                      <a:pt x="74" y="2"/>
                    </a:lnTo>
                    <a:lnTo>
                      <a:pt x="73" y="4"/>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grpSp>
        <p:sp>
          <p:nvSpPr>
            <p:cNvPr id="8206" name="Text Box 1267">
              <a:extLst>
                <a:ext uri="{FF2B5EF4-FFF2-40B4-BE49-F238E27FC236}">
                  <a16:creationId xmlns:a16="http://schemas.microsoft.com/office/drawing/2014/main" id="{C21DE23F-E798-434B-912F-30F4C5E52D01}"/>
                </a:ext>
              </a:extLst>
            </p:cNvPr>
            <p:cNvSpPr txBox="1">
              <a:spLocks noChangeArrowheads="1"/>
            </p:cNvSpPr>
            <p:nvPr/>
          </p:nvSpPr>
          <p:spPr bwMode="auto">
            <a:xfrm>
              <a:off x="4881" y="2024"/>
              <a:ext cx="32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defTabSz="914400" eaLnBrk="1" hangingPunct="1"/>
              <a:r>
                <a:rPr lang="pl-PL" altLang="pl-PL" b="0">
                  <a:solidFill>
                    <a:srgbClr val="000000"/>
                  </a:solidFill>
                  <a:ea typeface="+mn-ea"/>
                  <a:cs typeface="+mn-cs"/>
                </a:rPr>
                <a:t>LHe</a:t>
              </a:r>
              <a:endParaRPr lang="en-GB" altLang="pl-PL" b="0">
                <a:solidFill>
                  <a:srgbClr val="000000"/>
                </a:solidFill>
                <a:ea typeface="+mn-ea"/>
                <a:cs typeface="+mn-cs"/>
              </a:endParaRPr>
            </a:p>
          </p:txBody>
        </p:sp>
        <p:sp>
          <p:nvSpPr>
            <p:cNvPr id="8207" name="Line 1268">
              <a:extLst>
                <a:ext uri="{FF2B5EF4-FFF2-40B4-BE49-F238E27FC236}">
                  <a16:creationId xmlns:a16="http://schemas.microsoft.com/office/drawing/2014/main" id="{16B6B56C-ED57-424A-8E9E-7C5EFFAB2C5A}"/>
                </a:ext>
              </a:extLst>
            </p:cNvPr>
            <p:cNvSpPr>
              <a:spLocks noChangeShapeType="1"/>
            </p:cNvSpPr>
            <p:nvPr/>
          </p:nvSpPr>
          <p:spPr bwMode="auto">
            <a:xfrm flipV="1">
              <a:off x="4908" y="2024"/>
              <a:ext cx="1" cy="10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sp>
          <p:nvSpPr>
            <p:cNvPr id="8208" name="Text Box 1269">
              <a:extLst>
                <a:ext uri="{FF2B5EF4-FFF2-40B4-BE49-F238E27FC236}">
                  <a16:creationId xmlns:a16="http://schemas.microsoft.com/office/drawing/2014/main" id="{7913E4CA-0B1C-42AE-AEF9-7727CC74C521}"/>
                </a:ext>
              </a:extLst>
            </p:cNvPr>
            <p:cNvSpPr txBox="1">
              <a:spLocks noChangeArrowheads="1"/>
            </p:cNvSpPr>
            <p:nvPr/>
          </p:nvSpPr>
          <p:spPr bwMode="auto">
            <a:xfrm>
              <a:off x="5282" y="2265"/>
              <a:ext cx="2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defTabSz="914400" eaLnBrk="1" hangingPunct="1"/>
              <a:r>
                <a:rPr lang="pl-PL" altLang="pl-PL" b="0">
                  <a:solidFill>
                    <a:srgbClr val="000000"/>
                  </a:solidFill>
                  <a:ea typeface="+mn-ea"/>
                  <a:cs typeface="+mn-cs"/>
                </a:rPr>
                <a:t>Air</a:t>
              </a:r>
              <a:endParaRPr lang="en-GB" altLang="pl-PL" b="0">
                <a:solidFill>
                  <a:srgbClr val="000000"/>
                </a:solidFill>
                <a:ea typeface="+mn-ea"/>
                <a:cs typeface="+mn-cs"/>
              </a:endParaRPr>
            </a:p>
          </p:txBody>
        </p:sp>
        <p:sp>
          <p:nvSpPr>
            <p:cNvPr id="8209" name="Text Box 1270">
              <a:extLst>
                <a:ext uri="{FF2B5EF4-FFF2-40B4-BE49-F238E27FC236}">
                  <a16:creationId xmlns:a16="http://schemas.microsoft.com/office/drawing/2014/main" id="{3FE76A70-607C-4E4B-8AC3-EFE7F39F003A}"/>
                </a:ext>
              </a:extLst>
            </p:cNvPr>
            <p:cNvSpPr txBox="1">
              <a:spLocks noChangeArrowheads="1"/>
            </p:cNvSpPr>
            <p:nvPr/>
          </p:nvSpPr>
          <p:spPr bwMode="auto">
            <a:xfrm>
              <a:off x="4876" y="2578"/>
              <a:ext cx="32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defTabSz="914400" eaLnBrk="1" hangingPunct="1"/>
              <a:r>
                <a:rPr lang="pl-PL" altLang="pl-PL" b="0">
                  <a:solidFill>
                    <a:srgbClr val="000000"/>
                  </a:solidFill>
                  <a:ea typeface="+mn-ea"/>
                  <a:cs typeface="+mn-cs"/>
                </a:rPr>
                <a:t>LHe</a:t>
              </a:r>
              <a:endParaRPr lang="en-GB" altLang="pl-PL" b="0">
                <a:solidFill>
                  <a:srgbClr val="000000"/>
                </a:solidFill>
                <a:ea typeface="+mn-ea"/>
                <a:cs typeface="+mn-cs"/>
              </a:endParaRPr>
            </a:p>
          </p:txBody>
        </p:sp>
        <p:sp>
          <p:nvSpPr>
            <p:cNvPr id="8210" name="Line 1271">
              <a:extLst>
                <a:ext uri="{FF2B5EF4-FFF2-40B4-BE49-F238E27FC236}">
                  <a16:creationId xmlns:a16="http://schemas.microsoft.com/office/drawing/2014/main" id="{3A12E8E7-9F09-4F9F-A038-4C5503C22252}"/>
                </a:ext>
              </a:extLst>
            </p:cNvPr>
            <p:cNvSpPr>
              <a:spLocks noChangeShapeType="1"/>
            </p:cNvSpPr>
            <p:nvPr/>
          </p:nvSpPr>
          <p:spPr bwMode="auto">
            <a:xfrm flipV="1">
              <a:off x="4858" y="2597"/>
              <a:ext cx="1" cy="10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defTabSz="914400"/>
              <a:endParaRPr lang="pl-PL" sz="1400" b="1">
                <a:solidFill>
                  <a:srgbClr val="000000"/>
                </a:solidFill>
                <a:latin typeface="Arial" panose="020B0604020202020204" pitchFamily="34" charset="0"/>
                <a:ea typeface="+mn-ea"/>
                <a:cs typeface="+mn-cs"/>
              </a:endParaRPr>
            </a:p>
          </p:txBody>
        </p:sp>
      </p:grpSp>
      <p:sp>
        <p:nvSpPr>
          <p:cNvPr id="8203" name="Text Box 1272">
            <a:extLst>
              <a:ext uri="{FF2B5EF4-FFF2-40B4-BE49-F238E27FC236}">
                <a16:creationId xmlns:a16="http://schemas.microsoft.com/office/drawing/2014/main" id="{94CDB906-9006-4080-8979-79F69BAFDC06}"/>
              </a:ext>
            </a:extLst>
          </p:cNvPr>
          <p:cNvSpPr txBox="1">
            <a:spLocks noChangeArrowheads="1"/>
          </p:cNvSpPr>
          <p:nvPr/>
        </p:nvSpPr>
        <p:spPr bwMode="auto">
          <a:xfrm>
            <a:off x="6773863" y="4464051"/>
            <a:ext cx="2203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r>
              <a:rPr lang="pl-PL" altLang="pl-PL" sz="1800" b="0">
                <a:solidFill>
                  <a:srgbClr val="000000"/>
                </a:solidFill>
                <a:ea typeface="+mn-ea"/>
                <a:cs typeface="+mn-cs"/>
              </a:rPr>
              <a:t>Measurement results</a:t>
            </a:r>
            <a:endParaRPr lang="en-GB" altLang="pl-PL" sz="1800" b="0">
              <a:solidFill>
                <a:srgbClr val="000000"/>
              </a:solidFill>
              <a:ea typeface="+mn-ea"/>
              <a:cs typeface="+mn-cs"/>
            </a:endParaRPr>
          </a:p>
        </p:txBody>
      </p:sp>
    </p:spTree>
  </p:cSld>
  <p:clrMapOvr>
    <a:masterClrMapping/>
  </p:clrMapOvr>
  <p:transition>
    <p:randomBa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63A85B4B-A5A9-44B0-85E2-E76B9FAB493C}"/>
              </a:ext>
            </a:extLst>
          </p:cNvPr>
          <p:cNvSpPr>
            <a:spLocks noGrp="1" noChangeArrowheads="1"/>
          </p:cNvSpPr>
          <p:nvPr>
            <p:ph type="title"/>
          </p:nvPr>
        </p:nvSpPr>
        <p:spPr/>
        <p:txBody>
          <a:bodyPr/>
          <a:lstStyle/>
          <a:p>
            <a:pPr eaLnBrk="1" hangingPunct="1"/>
            <a:r>
              <a:rPr lang="pl-PL" altLang="pl-PL" sz="2800"/>
              <a:t>As well as with a full scale modelling of the helium discharge to the LHC tunnel mock-up</a:t>
            </a:r>
            <a:endParaRPr lang="en-GB" altLang="pl-PL" sz="2800"/>
          </a:p>
        </p:txBody>
      </p:sp>
      <p:pic>
        <p:nvPicPr>
          <p:cNvPr id="44035" name="Picture 3">
            <a:extLst>
              <a:ext uri="{FF2B5EF4-FFF2-40B4-BE49-F238E27FC236}">
                <a16:creationId xmlns:a16="http://schemas.microsoft.com/office/drawing/2014/main" id="{F5D4B286-9FCC-4C46-97AD-8696C66FCC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5239" y="1936751"/>
            <a:ext cx="1895475" cy="2365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4036" name="Picture 4">
            <a:extLst>
              <a:ext uri="{FF2B5EF4-FFF2-40B4-BE49-F238E27FC236}">
                <a16:creationId xmlns:a16="http://schemas.microsoft.com/office/drawing/2014/main" id="{DA3A59F8-2ACE-40EF-82C3-71AA1D0033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9964" y="1936751"/>
            <a:ext cx="2592387" cy="23606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4037" name="Picture 5">
            <a:extLst>
              <a:ext uri="{FF2B5EF4-FFF2-40B4-BE49-F238E27FC236}">
                <a16:creationId xmlns:a16="http://schemas.microsoft.com/office/drawing/2014/main" id="{F0B08721-7BF9-4FA9-821F-FD2C8AC9BA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7601" y="4597401"/>
            <a:ext cx="1298575" cy="1812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4038" name="Picture 6">
            <a:extLst>
              <a:ext uri="{FF2B5EF4-FFF2-40B4-BE49-F238E27FC236}">
                <a16:creationId xmlns:a16="http://schemas.microsoft.com/office/drawing/2014/main" id="{7C7A1E78-4A44-4B90-AC5C-2654E80CC4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4600" y="4597401"/>
            <a:ext cx="1290638" cy="1812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4039" name="Picture 7">
            <a:extLst>
              <a:ext uri="{FF2B5EF4-FFF2-40B4-BE49-F238E27FC236}">
                <a16:creationId xmlns:a16="http://schemas.microsoft.com/office/drawing/2014/main" id="{07CA7E06-0B8D-4ED5-8502-0010C737BD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2400" y="4597400"/>
            <a:ext cx="1398588"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4040" name="Picture 8">
            <a:extLst>
              <a:ext uri="{FF2B5EF4-FFF2-40B4-BE49-F238E27FC236}">
                <a16:creationId xmlns:a16="http://schemas.microsoft.com/office/drawing/2014/main" id="{0F6D4EC1-6616-4451-9F5E-9A997466BB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0214" y="4597400"/>
            <a:ext cx="1398587"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4041" name="Picture 9">
            <a:extLst>
              <a:ext uri="{FF2B5EF4-FFF2-40B4-BE49-F238E27FC236}">
                <a16:creationId xmlns:a16="http://schemas.microsoft.com/office/drawing/2014/main" id="{EFB2A30C-2F7E-44A9-9DB6-2C8E619F2FA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05800" y="4589463"/>
            <a:ext cx="1893888" cy="18208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4042" name="Text Box 10">
            <a:extLst>
              <a:ext uri="{FF2B5EF4-FFF2-40B4-BE49-F238E27FC236}">
                <a16:creationId xmlns:a16="http://schemas.microsoft.com/office/drawing/2014/main" id="{A57CB261-56FA-4593-B06A-E015FC46C7FB}"/>
              </a:ext>
            </a:extLst>
          </p:cNvPr>
          <p:cNvSpPr txBox="1">
            <a:spLocks noChangeArrowheads="1"/>
          </p:cNvSpPr>
          <p:nvPr/>
        </p:nvSpPr>
        <p:spPr bwMode="auto">
          <a:xfrm>
            <a:off x="2135188" y="2168526"/>
            <a:ext cx="2773362"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914400" eaLnBrk="1" hangingPunct="1"/>
            <a:r>
              <a:rPr lang="pl-PL" altLang="pl-PL" sz="2000" b="0">
                <a:solidFill>
                  <a:srgbClr val="000000"/>
                </a:solidFill>
                <a:ea typeface="+mn-ea"/>
                <a:cs typeface="+mn-cs"/>
              </a:rPr>
              <a:t>Cold helium propagation </a:t>
            </a:r>
          </a:p>
          <a:p>
            <a:pPr algn="ctr" defTabSz="914400" eaLnBrk="1" hangingPunct="1"/>
            <a:r>
              <a:rPr lang="pl-PL" altLang="pl-PL" sz="2000" b="0">
                <a:solidFill>
                  <a:srgbClr val="000000"/>
                </a:solidFill>
                <a:ea typeface="+mn-ea"/>
                <a:cs typeface="+mn-cs"/>
              </a:rPr>
              <a:t>in the LHC tunnel</a:t>
            </a:r>
          </a:p>
          <a:p>
            <a:pPr algn="ctr" defTabSz="914400" eaLnBrk="1" hangingPunct="1"/>
            <a:endParaRPr lang="pl-PL" altLang="pl-PL" sz="2000" b="0">
              <a:solidFill>
                <a:srgbClr val="000000"/>
              </a:solidFill>
              <a:ea typeface="+mn-ea"/>
              <a:cs typeface="+mn-cs"/>
            </a:endParaRPr>
          </a:p>
          <a:p>
            <a:pPr algn="ctr" defTabSz="914400" eaLnBrk="1" hangingPunct="1"/>
            <a:r>
              <a:rPr lang="pl-PL" altLang="pl-PL" sz="2000" b="0">
                <a:solidFill>
                  <a:srgbClr val="000000"/>
                </a:solidFill>
                <a:ea typeface="+mn-ea"/>
                <a:cs typeface="+mn-cs"/>
              </a:rPr>
              <a:t>Large scale </a:t>
            </a:r>
          </a:p>
          <a:p>
            <a:pPr algn="ctr" defTabSz="914400" eaLnBrk="1" hangingPunct="1"/>
            <a:r>
              <a:rPr lang="pl-PL" altLang="pl-PL" sz="2000" b="0">
                <a:solidFill>
                  <a:srgbClr val="000000"/>
                </a:solidFill>
                <a:ea typeface="+mn-ea"/>
                <a:cs typeface="+mn-cs"/>
              </a:rPr>
              <a:t>experiment at CERN</a:t>
            </a:r>
            <a:endParaRPr lang="en-GB" altLang="pl-PL" sz="2000" b="0">
              <a:solidFill>
                <a:srgbClr val="000000"/>
              </a:solidFill>
              <a:ea typeface="+mn-ea"/>
              <a:cs typeface="+mn-cs"/>
            </a:endParaRPr>
          </a:p>
        </p:txBody>
      </p:sp>
    </p:spTree>
  </p:cSld>
  <p:clrMapOvr>
    <a:masterClrMapping/>
  </p:clrMapOvr>
  <p:transition>
    <p:randomBa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ytuł 1">
            <a:extLst>
              <a:ext uri="{FF2B5EF4-FFF2-40B4-BE49-F238E27FC236}">
                <a16:creationId xmlns:a16="http://schemas.microsoft.com/office/drawing/2014/main" id="{35AF6D51-F30E-4358-AF02-78BF4D5D6E69}"/>
              </a:ext>
            </a:extLst>
          </p:cNvPr>
          <p:cNvSpPr>
            <a:spLocks noGrp="1"/>
          </p:cNvSpPr>
          <p:nvPr>
            <p:ph type="title"/>
          </p:nvPr>
        </p:nvSpPr>
        <p:spPr/>
        <p:txBody>
          <a:bodyPr/>
          <a:lstStyle/>
          <a:p>
            <a:r>
              <a:rPr lang="pl-PL" altLang="pl-PL" dirty="0" err="1"/>
              <a:t>Conclusions</a:t>
            </a:r>
            <a:endParaRPr lang="pl-PL" altLang="pl-PL" dirty="0"/>
          </a:p>
        </p:txBody>
      </p:sp>
      <p:sp>
        <p:nvSpPr>
          <p:cNvPr id="36867" name="Symbol zastępczy zawartości 2">
            <a:extLst>
              <a:ext uri="{FF2B5EF4-FFF2-40B4-BE49-F238E27FC236}">
                <a16:creationId xmlns:a16="http://schemas.microsoft.com/office/drawing/2014/main" id="{57577AEA-9894-4C73-8217-57E502E70991}"/>
              </a:ext>
            </a:extLst>
          </p:cNvPr>
          <p:cNvSpPr>
            <a:spLocks noGrp="1"/>
          </p:cNvSpPr>
          <p:nvPr>
            <p:ph idx="1"/>
          </p:nvPr>
        </p:nvSpPr>
        <p:spPr/>
        <p:txBody>
          <a:bodyPr/>
          <a:lstStyle/>
          <a:p>
            <a:r>
              <a:rPr lang="pl-PL" altLang="pl-PL" dirty="0" err="1"/>
              <a:t>Risk</a:t>
            </a:r>
            <a:r>
              <a:rPr lang="pl-PL" altLang="pl-PL" dirty="0"/>
              <a:t> </a:t>
            </a:r>
            <a:r>
              <a:rPr lang="pl-PL" altLang="pl-PL" dirty="0" err="1"/>
              <a:t>analysis</a:t>
            </a:r>
            <a:r>
              <a:rPr lang="pl-PL" altLang="pl-PL" dirty="0"/>
              <a:t> for PIP II </a:t>
            </a:r>
            <a:r>
              <a:rPr lang="pl-PL" altLang="pl-PL" dirty="0" err="1"/>
              <a:t>Cryogenic</a:t>
            </a:r>
            <a:r>
              <a:rPr lang="pl-PL" altLang="pl-PL" dirty="0"/>
              <a:t> Distribution System </a:t>
            </a:r>
            <a:r>
              <a:rPr lang="pl-PL" altLang="pl-PL" dirty="0" err="1"/>
              <a:t>is</a:t>
            </a:r>
            <a:r>
              <a:rPr lang="pl-PL" altLang="pl-PL" dirty="0"/>
              <a:t> </a:t>
            </a:r>
            <a:r>
              <a:rPr lang="pl-PL" altLang="pl-PL" dirty="0" err="1"/>
              <a:t>recommended</a:t>
            </a:r>
            <a:endParaRPr lang="pl-PL" altLang="pl-PL" dirty="0"/>
          </a:p>
          <a:p>
            <a:r>
              <a:rPr lang="pl-PL" altLang="pl-PL" dirty="0"/>
              <a:t>The </a:t>
            </a:r>
            <a:r>
              <a:rPr lang="pl-PL" altLang="pl-PL" dirty="0" err="1"/>
              <a:t>analysis</a:t>
            </a:r>
            <a:r>
              <a:rPr lang="pl-PL" altLang="pl-PL" dirty="0"/>
              <a:t> </a:t>
            </a:r>
            <a:r>
              <a:rPr lang="pl-PL" altLang="pl-PL" dirty="0" err="1"/>
              <a:t>should</a:t>
            </a:r>
            <a:r>
              <a:rPr lang="pl-PL" altLang="pl-PL" dirty="0"/>
              <a:t> be </a:t>
            </a:r>
            <a:r>
              <a:rPr lang="pl-PL" altLang="pl-PL" dirty="0" err="1"/>
              <a:t>based</a:t>
            </a:r>
            <a:r>
              <a:rPr lang="pl-PL" altLang="pl-PL" dirty="0"/>
              <a:t> on WUST </a:t>
            </a:r>
            <a:r>
              <a:rPr lang="pl-PL" altLang="pl-PL" dirty="0" err="1"/>
              <a:t>experience</a:t>
            </a:r>
            <a:r>
              <a:rPr lang="pl-PL" altLang="pl-PL" dirty="0"/>
              <a:t> with </a:t>
            </a:r>
            <a:r>
              <a:rPr lang="pl-PL" altLang="pl-PL" dirty="0" err="1"/>
              <a:t>other</a:t>
            </a:r>
            <a:r>
              <a:rPr lang="pl-PL" altLang="pl-PL" dirty="0"/>
              <a:t> </a:t>
            </a:r>
            <a:r>
              <a:rPr lang="pl-PL" altLang="pl-PL" dirty="0" err="1"/>
              <a:t>similar</a:t>
            </a:r>
            <a:r>
              <a:rPr lang="pl-PL" altLang="pl-PL" dirty="0"/>
              <a:t> </a:t>
            </a:r>
            <a:r>
              <a:rPr lang="pl-PL" altLang="pl-PL" dirty="0" err="1"/>
              <a:t>systems</a:t>
            </a:r>
            <a:r>
              <a:rPr lang="pl-PL" altLang="pl-PL" dirty="0"/>
              <a:t> (ESS, XFEL, LHC, ITER), the </a:t>
            </a:r>
            <a:r>
              <a:rPr lang="pl-PL" altLang="pl-PL" dirty="0" err="1"/>
              <a:t>metodology</a:t>
            </a:r>
            <a:r>
              <a:rPr lang="pl-PL" altLang="pl-PL" dirty="0"/>
              <a:t> </a:t>
            </a:r>
            <a:r>
              <a:rPr lang="pl-PL" altLang="pl-PL" dirty="0" err="1"/>
              <a:t>takes</a:t>
            </a:r>
            <a:r>
              <a:rPr lang="pl-PL" altLang="pl-PL" dirty="0"/>
              <a:t> </a:t>
            </a:r>
            <a:r>
              <a:rPr lang="pl-PL" altLang="pl-PL" dirty="0" err="1"/>
              <a:t>into</a:t>
            </a:r>
            <a:r>
              <a:rPr lang="pl-PL" altLang="pl-PL" dirty="0"/>
              <a:t> </a:t>
            </a:r>
            <a:r>
              <a:rPr lang="pl-PL" altLang="pl-PL" dirty="0" err="1"/>
              <a:t>account</a:t>
            </a:r>
            <a:r>
              <a:rPr lang="pl-PL" altLang="pl-PL" dirty="0"/>
              <a:t> </a:t>
            </a:r>
            <a:r>
              <a:rPr lang="pl-PL" altLang="pl-PL" dirty="0" err="1"/>
              <a:t>both</a:t>
            </a:r>
            <a:r>
              <a:rPr lang="pl-PL" altLang="pl-PL" dirty="0"/>
              <a:t> </a:t>
            </a:r>
            <a:r>
              <a:rPr lang="pl-PL" altLang="pl-PL" dirty="0" err="1"/>
              <a:t>physics</a:t>
            </a:r>
            <a:r>
              <a:rPr lang="pl-PL" altLang="pl-PL" dirty="0"/>
              <a:t> and RAMI </a:t>
            </a:r>
            <a:r>
              <a:rPr lang="pl-PL" altLang="pl-PL" dirty="0" err="1"/>
              <a:t>approach</a:t>
            </a:r>
            <a:endParaRPr lang="pl-PL" altLang="pl-PL" dirty="0"/>
          </a:p>
          <a:p>
            <a:r>
              <a:rPr lang="pl-PL" altLang="pl-PL" dirty="0"/>
              <a:t>The </a:t>
            </a:r>
            <a:r>
              <a:rPr lang="pl-PL" altLang="pl-PL" dirty="0" err="1"/>
              <a:t>cheapest</a:t>
            </a:r>
            <a:r>
              <a:rPr lang="pl-PL" altLang="pl-PL" dirty="0"/>
              <a:t> </a:t>
            </a:r>
            <a:r>
              <a:rPr lang="pl-PL" altLang="pl-PL" dirty="0" err="1"/>
              <a:t>intervention</a:t>
            </a:r>
            <a:r>
              <a:rPr lang="pl-PL" altLang="pl-PL" dirty="0"/>
              <a:t> </a:t>
            </a:r>
            <a:r>
              <a:rPr lang="pl-PL" altLang="pl-PL" dirty="0" err="1"/>
              <a:t>is</a:t>
            </a:r>
            <a:r>
              <a:rPr lang="pl-PL" altLang="pl-PL" dirty="0"/>
              <a:t> </a:t>
            </a:r>
            <a:r>
              <a:rPr lang="pl-PL" altLang="pl-PL" dirty="0" err="1"/>
              <a:t>during</a:t>
            </a:r>
            <a:r>
              <a:rPr lang="pl-PL" altLang="pl-PL" dirty="0"/>
              <a:t> the design </a:t>
            </a:r>
            <a:r>
              <a:rPr lang="pl-PL" altLang="pl-PL" dirty="0" err="1"/>
              <a:t>phase</a:t>
            </a:r>
            <a:endParaRPr lang="pl-PL" altLang="pl-PL" dirty="0"/>
          </a:p>
          <a:p>
            <a:pPr marL="0" indent="0">
              <a:buNone/>
            </a:pPr>
            <a:endParaRPr lang="pl-PL" altLang="pl-PL" sz="4000" dirty="0"/>
          </a:p>
          <a:p>
            <a:pPr marL="0" indent="0" algn="ctr">
              <a:buNone/>
            </a:pPr>
            <a:endParaRPr lang="pl-PL" altLang="pl-PL" sz="4000"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a:extLst>
              <a:ext uri="{FF2B5EF4-FFF2-40B4-BE49-F238E27FC236}">
                <a16:creationId xmlns:a16="http://schemas.microsoft.com/office/drawing/2014/main" id="{9FBF5555-AF36-4951-91D3-B7A01DF3A936}"/>
              </a:ext>
            </a:extLst>
          </p:cNvPr>
          <p:cNvSpPr>
            <a:spLocks noGrp="1" noChangeArrowheads="1"/>
          </p:cNvSpPr>
          <p:nvPr>
            <p:ph type="title"/>
          </p:nvPr>
        </p:nvSpPr>
        <p:spPr/>
        <p:txBody>
          <a:bodyPr/>
          <a:lstStyle/>
          <a:p>
            <a:pPr eaLnBrk="1" hangingPunct="1">
              <a:defRPr/>
            </a:pPr>
            <a:r>
              <a:rPr lang="fr-CH"/>
              <a:t>Cooling of equipment: thermal energy</a:t>
            </a:r>
            <a:endParaRPr lang="en-US"/>
          </a:p>
        </p:txBody>
      </p:sp>
      <p:sp>
        <p:nvSpPr>
          <p:cNvPr id="15363" name="Rectangle 3">
            <a:extLst>
              <a:ext uri="{FF2B5EF4-FFF2-40B4-BE49-F238E27FC236}">
                <a16:creationId xmlns:a16="http://schemas.microsoft.com/office/drawing/2014/main" id="{380AB506-213B-481D-B2A2-628F837DAEA1}"/>
              </a:ext>
            </a:extLst>
          </p:cNvPr>
          <p:cNvSpPr>
            <a:spLocks noGrp="1" noChangeArrowheads="1"/>
          </p:cNvSpPr>
          <p:nvPr>
            <p:ph type="body" idx="1"/>
          </p:nvPr>
        </p:nvSpPr>
        <p:spPr/>
        <p:txBody>
          <a:bodyPr/>
          <a:lstStyle/>
          <a:p>
            <a:pPr eaLnBrk="1" hangingPunct="1"/>
            <a:r>
              <a:rPr lang="fr-CH" altLang="pl-PL" sz="1800"/>
              <a:t>Heat needed to vaporize mass m of liquid and warm resulting vapour up to temperature T</a:t>
            </a:r>
          </a:p>
          <a:p>
            <a:pPr eaLnBrk="1" hangingPunct="1">
              <a:buFontTx/>
              <a:buNone/>
            </a:pPr>
            <a:r>
              <a:rPr lang="fr-CH" altLang="pl-PL" sz="1800"/>
              <a:t>			Q(T) = m L</a:t>
            </a:r>
            <a:r>
              <a:rPr lang="fr-CH" altLang="pl-PL" sz="1800" baseline="-25000"/>
              <a:t>v</a:t>
            </a:r>
            <a:r>
              <a:rPr lang="fr-CH" altLang="pl-PL" sz="1800"/>
              <a:t> + m C</a:t>
            </a:r>
            <a:r>
              <a:rPr lang="fr-CH" altLang="pl-PL" sz="1800" baseline="-25000"/>
              <a:t>p</a:t>
            </a:r>
            <a:r>
              <a:rPr lang="fr-CH" altLang="pl-PL" sz="1800"/>
              <a:t> (T-T</a:t>
            </a:r>
            <a:r>
              <a:rPr lang="fr-CH" altLang="pl-PL" sz="1800" baseline="-25000"/>
              <a:t>sat</a:t>
            </a:r>
            <a:r>
              <a:rPr lang="fr-CH" altLang="pl-PL" sz="1800"/>
              <a:t>)</a:t>
            </a:r>
          </a:p>
          <a:p>
            <a:pPr lvl="1" eaLnBrk="1" hangingPunct="1"/>
            <a:r>
              <a:rPr lang="fr-CH" altLang="pl-PL" sz="1600" u="sng"/>
              <a:t>Case 1</a:t>
            </a:r>
            <a:r>
              <a:rPr lang="fr-CH" altLang="pl-PL" sz="1600"/>
              <a:t>: 	1000 liter (125.2 kg) liquid helium at 4.2 K, 1 bar					Lv = 20.8 kJ/kg		Cp </a:t>
            </a:r>
            <a:r>
              <a:rPr lang="fr-CH" altLang="pl-PL" sz="1600">
                <a:cs typeface="Tahoma" panose="020B0604030504040204" pitchFamily="34" charset="0"/>
              </a:rPr>
              <a:t>≈ 5.2 kJ/kg.K</a:t>
            </a:r>
          </a:p>
          <a:p>
            <a:pPr lvl="1" eaLnBrk="1" hangingPunct="1"/>
            <a:r>
              <a:rPr lang="fr-CH" altLang="pl-PL" sz="1600" u="sng">
                <a:cs typeface="Tahoma" panose="020B0604030504040204" pitchFamily="34" charset="0"/>
              </a:rPr>
              <a:t>Case 2</a:t>
            </a:r>
            <a:r>
              <a:rPr lang="fr-CH" altLang="pl-PL" sz="1600">
                <a:cs typeface="Tahoma" panose="020B0604030504040204" pitchFamily="34" charset="0"/>
              </a:rPr>
              <a:t>: 	1000 liter (806.6 kg) liquid nitrogen at 77.2 K, 1 bar				Lv = 199.3 kJ/kg		Cp ≈ 1.05 kJ/kg.K</a:t>
            </a:r>
            <a:r>
              <a:rPr lang="fr-CH" altLang="pl-PL" sz="1600"/>
              <a:t>	</a:t>
            </a:r>
          </a:p>
          <a:p>
            <a:pPr eaLnBrk="1" hangingPunct="1"/>
            <a:r>
              <a:rPr lang="fr-CH" altLang="pl-PL" sz="1800"/>
              <a:t>First principle of thermodynamics (energy conservation): Q is drawn from the environment of the fluid, where it will cool mass M of equipment from T</a:t>
            </a:r>
            <a:r>
              <a:rPr lang="fr-CH" altLang="pl-PL" sz="1800" baseline="-25000"/>
              <a:t>a</a:t>
            </a:r>
            <a:r>
              <a:rPr lang="fr-CH" altLang="pl-PL" sz="1800"/>
              <a:t> down to temperature T										Q(T) = M [h(T</a:t>
            </a:r>
            <a:r>
              <a:rPr lang="fr-CH" altLang="pl-PL" sz="1800" baseline="-25000"/>
              <a:t>a</a:t>
            </a:r>
            <a:r>
              <a:rPr lang="fr-CH" altLang="pl-PL" sz="1800"/>
              <a:t>)-h(T)]							h(T) enthalpy of material</a:t>
            </a:r>
          </a:p>
          <a:p>
            <a:pPr lvl="1" eaLnBrk="1" hangingPunct="1"/>
            <a:r>
              <a:rPr lang="fr-CH" altLang="pl-PL" sz="1600" u="sng"/>
              <a:t>Applications</a:t>
            </a:r>
            <a:r>
              <a:rPr lang="fr-CH" altLang="pl-PL" sz="1600"/>
              <a:t>: 	</a:t>
            </a:r>
            <a:r>
              <a:rPr lang="fr-CH" altLang="pl-PL" sz="1600">
                <a:solidFill>
                  <a:srgbClr val="3C8C93"/>
                </a:solidFill>
              </a:rPr>
              <a:t>1 ton of iron</a:t>
            </a:r>
            <a:r>
              <a:rPr lang="fr-CH" altLang="pl-PL" sz="1600"/>
              <a:t>	</a:t>
            </a:r>
            <a:r>
              <a:rPr lang="fr-CH" altLang="pl-PL" sz="1600">
                <a:solidFill>
                  <a:srgbClr val="4597A0"/>
                </a:solidFill>
              </a:rPr>
              <a:t>10 tons of iron </a:t>
            </a:r>
            <a:endParaRPr lang="en-US" altLang="pl-PL" sz="1600">
              <a:solidFill>
                <a:srgbClr val="4597A0"/>
              </a:solidFill>
            </a:endParaRPr>
          </a:p>
        </p:txBody>
      </p:sp>
      <p:pic>
        <p:nvPicPr>
          <p:cNvPr id="15364" name="Picture 4" descr="MCj03971380000[1]">
            <a:extLst>
              <a:ext uri="{FF2B5EF4-FFF2-40B4-BE49-F238E27FC236}">
                <a16:creationId xmlns:a16="http://schemas.microsoft.com/office/drawing/2014/main" id="{2058240C-BFE8-47A1-849A-9631C89F04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1" y="5070476"/>
            <a:ext cx="898525"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6" descr="MCj03971400000[1]">
            <a:extLst>
              <a:ext uri="{FF2B5EF4-FFF2-40B4-BE49-F238E27FC236}">
                <a16:creationId xmlns:a16="http://schemas.microsoft.com/office/drawing/2014/main" id="{6871B53B-40B7-4BEB-8241-7758972200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8776" y="5070476"/>
            <a:ext cx="900113"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ole tekstowe 5">
            <a:extLst>
              <a:ext uri="{FF2B5EF4-FFF2-40B4-BE49-F238E27FC236}">
                <a16:creationId xmlns:a16="http://schemas.microsoft.com/office/drawing/2014/main" id="{D4E85D64-9F25-4969-A6A9-E9850F5349A1}"/>
              </a:ext>
            </a:extLst>
          </p:cNvPr>
          <p:cNvSpPr txBox="1"/>
          <p:nvPr/>
        </p:nvSpPr>
        <p:spPr>
          <a:xfrm>
            <a:off x="277402" y="6421348"/>
            <a:ext cx="2917856" cy="338554"/>
          </a:xfrm>
          <a:prstGeom prst="rect">
            <a:avLst/>
          </a:prstGeom>
          <a:noFill/>
        </p:spPr>
        <p:txBody>
          <a:bodyPr wrap="square" rtlCol="0">
            <a:spAutoFit/>
          </a:bodyPr>
          <a:lstStyle/>
          <a:p>
            <a:r>
              <a:rPr lang="pl-PL" sz="1600" i="1" dirty="0" err="1"/>
              <a:t>Courteasy</a:t>
            </a:r>
            <a:r>
              <a:rPr lang="pl-PL" sz="1600" i="1" dirty="0"/>
              <a:t> </a:t>
            </a:r>
            <a:r>
              <a:rPr lang="pl-PL" sz="1600" i="1" dirty="0" err="1"/>
              <a:t>Ph</a:t>
            </a:r>
            <a:r>
              <a:rPr lang="pl-PL" sz="1600" i="1" dirty="0"/>
              <a:t>. </a:t>
            </a:r>
            <a:r>
              <a:rPr lang="pl-PL" sz="1600" i="1" dirty="0" err="1"/>
              <a:t>Lebrun</a:t>
            </a:r>
            <a:endParaRPr lang="pl-PL" sz="1600" i="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2" name="Rectangle 4">
            <a:extLst>
              <a:ext uri="{FF2B5EF4-FFF2-40B4-BE49-F238E27FC236}">
                <a16:creationId xmlns:a16="http://schemas.microsoft.com/office/drawing/2014/main" id="{B67230C1-1DB7-43D3-B94C-426F42C605DC}"/>
              </a:ext>
            </a:extLst>
          </p:cNvPr>
          <p:cNvSpPr>
            <a:spLocks noGrp="1" noChangeArrowheads="1"/>
          </p:cNvSpPr>
          <p:nvPr>
            <p:ph type="title"/>
          </p:nvPr>
        </p:nvSpPr>
        <p:spPr/>
        <p:txBody>
          <a:bodyPr/>
          <a:lstStyle/>
          <a:p>
            <a:pPr eaLnBrk="1" hangingPunct="1">
              <a:defRPr/>
            </a:pPr>
            <a:endParaRPr lang="en-US"/>
          </a:p>
        </p:txBody>
      </p:sp>
      <p:pic>
        <p:nvPicPr>
          <p:cNvPr id="16387" name="Picture 8">
            <a:extLst>
              <a:ext uri="{FF2B5EF4-FFF2-40B4-BE49-F238E27FC236}">
                <a16:creationId xmlns:a16="http://schemas.microsoft.com/office/drawing/2014/main" id="{470CD733-A5C7-4C47-A5CC-E5F10B5E22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6" y="989014"/>
            <a:ext cx="8785225" cy="539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9" descr="MCj03971380000[1]">
            <a:extLst>
              <a:ext uri="{FF2B5EF4-FFF2-40B4-BE49-F238E27FC236}">
                <a16:creationId xmlns:a16="http://schemas.microsoft.com/office/drawing/2014/main" id="{A961DCFA-9D85-43A4-93F1-A29B976783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4149725"/>
            <a:ext cx="5397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10" descr="MCj03971400000[1]">
            <a:extLst>
              <a:ext uri="{FF2B5EF4-FFF2-40B4-BE49-F238E27FC236}">
                <a16:creationId xmlns:a16="http://schemas.microsoft.com/office/drawing/2014/main" id="{25D94247-BD1A-48FE-A675-A94CBA4CB3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4063" y="1916113"/>
            <a:ext cx="53975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a:extLst>
              <a:ext uri="{FF2B5EF4-FFF2-40B4-BE49-F238E27FC236}">
                <a16:creationId xmlns:a16="http://schemas.microsoft.com/office/drawing/2014/main" id="{2F5151D7-E259-4144-B7F0-5A5D0898D178}"/>
              </a:ext>
            </a:extLst>
          </p:cNvPr>
          <p:cNvSpPr>
            <a:spLocks noGrp="1" noChangeArrowheads="1"/>
          </p:cNvSpPr>
          <p:nvPr>
            <p:ph type="title"/>
          </p:nvPr>
        </p:nvSpPr>
        <p:spPr/>
        <p:txBody>
          <a:bodyPr/>
          <a:lstStyle/>
          <a:p>
            <a:pPr eaLnBrk="1" hangingPunct="1">
              <a:defRPr/>
            </a:pPr>
            <a:r>
              <a:rPr lang="fr-CH"/>
              <a:t>Mechanical energy release</a:t>
            </a:r>
            <a:endParaRPr lang="en-US"/>
          </a:p>
        </p:txBody>
      </p:sp>
      <p:sp>
        <p:nvSpPr>
          <p:cNvPr id="17411" name="Rectangle 3">
            <a:extLst>
              <a:ext uri="{FF2B5EF4-FFF2-40B4-BE49-F238E27FC236}">
                <a16:creationId xmlns:a16="http://schemas.microsoft.com/office/drawing/2014/main" id="{EEEBBF67-9FE7-476D-A134-002CBA0DBC33}"/>
              </a:ext>
            </a:extLst>
          </p:cNvPr>
          <p:cNvSpPr>
            <a:spLocks noGrp="1" noChangeArrowheads="1"/>
          </p:cNvSpPr>
          <p:nvPr>
            <p:ph type="body" idx="1"/>
          </p:nvPr>
        </p:nvSpPr>
        <p:spPr>
          <a:xfrm>
            <a:off x="5735639" y="1412876"/>
            <a:ext cx="4752975" cy="5040313"/>
          </a:xfrm>
        </p:spPr>
        <p:txBody>
          <a:bodyPr/>
          <a:lstStyle/>
          <a:p>
            <a:pPr eaLnBrk="1" hangingPunct="1">
              <a:lnSpc>
                <a:spcPct val="90000"/>
              </a:lnSpc>
            </a:pPr>
            <a:r>
              <a:rPr lang="fr-CH" altLang="pl-PL" sz="1800"/>
              <a:t>Upper bound set by 2nd principle of thermodynamics (Carnot)</a:t>
            </a:r>
          </a:p>
          <a:p>
            <a:pPr eaLnBrk="1" hangingPunct="1">
              <a:lnSpc>
                <a:spcPct val="90000"/>
              </a:lnSpc>
            </a:pPr>
            <a:r>
              <a:rPr lang="fr-CH" altLang="pl-PL" sz="1800"/>
              <a:t>Mechanical energy W</a:t>
            </a:r>
          </a:p>
          <a:p>
            <a:pPr lvl="1" eaLnBrk="1" hangingPunct="1">
              <a:lnSpc>
                <a:spcPct val="90000"/>
              </a:lnSpc>
            </a:pPr>
            <a:r>
              <a:rPr lang="fr-CH" altLang="pl-PL" sz="1600"/>
              <a:t>extracted from heat Q at T</a:t>
            </a:r>
          </a:p>
          <a:p>
            <a:pPr lvl="1" eaLnBrk="1" hangingPunct="1">
              <a:lnSpc>
                <a:spcPct val="90000"/>
              </a:lnSpc>
            </a:pPr>
            <a:r>
              <a:rPr lang="fr-CH" altLang="pl-PL" sz="1600"/>
              <a:t>by Carnot engine rejecting at Ta</a:t>
            </a:r>
          </a:p>
          <a:p>
            <a:pPr lvl="1" eaLnBrk="1" hangingPunct="1">
              <a:lnSpc>
                <a:spcPct val="90000"/>
              </a:lnSpc>
              <a:buFontTx/>
              <a:buNone/>
            </a:pPr>
            <a:r>
              <a:rPr lang="fr-CH" altLang="pl-PL" sz="1600"/>
              <a:t>		</a:t>
            </a:r>
            <a:r>
              <a:rPr lang="fr-CH" altLang="pl-PL"/>
              <a:t>W = Q (T</a:t>
            </a:r>
            <a:r>
              <a:rPr lang="fr-CH" altLang="pl-PL" baseline="-25000"/>
              <a:t>a</a:t>
            </a:r>
            <a:r>
              <a:rPr lang="fr-CH" altLang="pl-PL"/>
              <a:t>/T – 1)</a:t>
            </a:r>
          </a:p>
          <a:p>
            <a:pPr eaLnBrk="1" hangingPunct="1">
              <a:lnSpc>
                <a:spcPct val="90000"/>
              </a:lnSpc>
            </a:pPr>
            <a:r>
              <a:rPr lang="fr-CH" altLang="pl-PL" sz="1800"/>
              <a:t>Consider only heat of vaporization at T</a:t>
            </a:r>
            <a:r>
              <a:rPr lang="fr-CH" altLang="pl-PL" sz="1800" baseline="-25000"/>
              <a:t>sat 	</a:t>
            </a:r>
            <a:r>
              <a:rPr lang="fr-CH" altLang="pl-PL" sz="1800"/>
              <a:t>W = m L</a:t>
            </a:r>
            <a:r>
              <a:rPr lang="fr-CH" altLang="pl-PL" sz="1800" baseline="-25000"/>
              <a:t>v</a:t>
            </a:r>
            <a:r>
              <a:rPr lang="fr-CH" altLang="pl-PL" sz="1800"/>
              <a:t> (T</a:t>
            </a:r>
            <a:r>
              <a:rPr lang="fr-CH" altLang="pl-PL" sz="1800" baseline="-25000"/>
              <a:t>a</a:t>
            </a:r>
            <a:r>
              <a:rPr lang="fr-CH" altLang="pl-PL" sz="1800"/>
              <a:t>/T</a:t>
            </a:r>
            <a:r>
              <a:rPr lang="fr-CH" altLang="pl-PL" sz="1800" baseline="-25000"/>
              <a:t>sat</a:t>
            </a:r>
            <a:r>
              <a:rPr lang="fr-CH" altLang="pl-PL" sz="1800"/>
              <a:t> – 1)</a:t>
            </a:r>
          </a:p>
          <a:p>
            <a:pPr lvl="1" eaLnBrk="1" hangingPunct="1">
              <a:lnSpc>
                <a:spcPct val="90000"/>
              </a:lnSpc>
            </a:pPr>
            <a:r>
              <a:rPr lang="fr-CH" altLang="pl-PL" sz="1600" u="sng"/>
              <a:t>Case 1</a:t>
            </a:r>
            <a:r>
              <a:rPr lang="fr-CH" altLang="pl-PL" sz="1600"/>
              <a:t>: 	1000 liter liquid He at 4.2 K		(T</a:t>
            </a:r>
            <a:r>
              <a:rPr lang="fr-CH" altLang="pl-PL" sz="1600" baseline="-25000"/>
              <a:t>a</a:t>
            </a:r>
            <a:r>
              <a:rPr lang="fr-CH" altLang="pl-PL" sz="1600"/>
              <a:t>/T</a:t>
            </a:r>
            <a:r>
              <a:rPr lang="fr-CH" altLang="pl-PL" sz="1600" baseline="-25000"/>
              <a:t>sat</a:t>
            </a:r>
            <a:r>
              <a:rPr lang="fr-CH" altLang="pl-PL" sz="1600"/>
              <a:t> – 1) </a:t>
            </a:r>
            <a:r>
              <a:rPr lang="fr-CH" altLang="pl-PL" sz="1600">
                <a:cs typeface="Tahoma" panose="020B0604030504040204" pitchFamily="34" charset="0"/>
              </a:rPr>
              <a:t>≈</a:t>
            </a:r>
            <a:r>
              <a:rPr lang="fr-CH" altLang="pl-PL" sz="1600"/>
              <a:t> 68			</a:t>
            </a:r>
            <a:r>
              <a:rPr lang="fr-CH" altLang="pl-PL" sz="1600">
                <a:solidFill>
                  <a:srgbClr val="FF0000"/>
                </a:solidFill>
              </a:rPr>
              <a:t>W </a:t>
            </a:r>
            <a:r>
              <a:rPr lang="fr-CH" altLang="pl-PL" sz="1600">
                <a:solidFill>
                  <a:srgbClr val="FF0000"/>
                </a:solidFill>
                <a:cs typeface="Tahoma" panose="020B0604030504040204" pitchFamily="34" charset="0"/>
              </a:rPr>
              <a:t>≈ 177 MJ (~ 65 kg TNT)</a:t>
            </a:r>
          </a:p>
          <a:p>
            <a:pPr lvl="1" eaLnBrk="1" hangingPunct="1">
              <a:lnSpc>
                <a:spcPct val="90000"/>
              </a:lnSpc>
            </a:pPr>
            <a:r>
              <a:rPr lang="fr-CH" altLang="pl-PL" sz="1600" u="sng">
                <a:cs typeface="Tahoma" panose="020B0604030504040204" pitchFamily="34" charset="0"/>
              </a:rPr>
              <a:t>Case 2</a:t>
            </a:r>
            <a:r>
              <a:rPr lang="fr-CH" altLang="pl-PL" sz="1600">
                <a:cs typeface="Tahoma" panose="020B0604030504040204" pitchFamily="34" charset="0"/>
              </a:rPr>
              <a:t>:	1000 liter liquid N2 at 77.2 K		 </a:t>
            </a:r>
            <a:r>
              <a:rPr lang="fr-CH" altLang="pl-PL" sz="1600"/>
              <a:t>(T</a:t>
            </a:r>
            <a:r>
              <a:rPr lang="fr-CH" altLang="pl-PL" sz="1600" baseline="-25000"/>
              <a:t>a</a:t>
            </a:r>
            <a:r>
              <a:rPr lang="fr-CH" altLang="pl-PL" sz="1600"/>
              <a:t>/T</a:t>
            </a:r>
            <a:r>
              <a:rPr lang="fr-CH" altLang="pl-PL" sz="1600" baseline="-25000"/>
              <a:t>sat</a:t>
            </a:r>
            <a:r>
              <a:rPr lang="fr-CH" altLang="pl-PL" sz="1600"/>
              <a:t> – 1) </a:t>
            </a:r>
            <a:r>
              <a:rPr lang="fr-CH" altLang="pl-PL" sz="1600">
                <a:cs typeface="Tahoma" panose="020B0604030504040204" pitchFamily="34" charset="0"/>
              </a:rPr>
              <a:t>≈</a:t>
            </a:r>
            <a:r>
              <a:rPr lang="fr-CH" altLang="pl-PL" sz="1600"/>
              <a:t> 2.76			</a:t>
            </a:r>
            <a:r>
              <a:rPr lang="fr-CH" altLang="pl-PL" sz="1600">
                <a:solidFill>
                  <a:srgbClr val="FF0000"/>
                </a:solidFill>
              </a:rPr>
              <a:t>W </a:t>
            </a:r>
            <a:r>
              <a:rPr lang="fr-CH" altLang="pl-PL" sz="1600">
                <a:solidFill>
                  <a:srgbClr val="FF0000"/>
                </a:solidFill>
                <a:cs typeface="Tahoma" panose="020B0604030504040204" pitchFamily="34" charset="0"/>
              </a:rPr>
              <a:t>≈ 443 MJ (~ 163 kg TNT)</a:t>
            </a:r>
          </a:p>
          <a:p>
            <a:pPr eaLnBrk="1" hangingPunct="1">
              <a:lnSpc>
                <a:spcPct val="90000"/>
              </a:lnSpc>
            </a:pPr>
            <a:r>
              <a:rPr lang="fr-CH" altLang="pl-PL" sz="1800"/>
              <a:t>Real process</a:t>
            </a:r>
          </a:p>
          <a:p>
            <a:pPr lvl="1" eaLnBrk="1" hangingPunct="1">
              <a:lnSpc>
                <a:spcPct val="90000"/>
              </a:lnSpc>
            </a:pPr>
            <a:r>
              <a:rPr lang="fr-CH" altLang="pl-PL" sz="1600"/>
              <a:t>efficiency &lt; Carnot</a:t>
            </a:r>
          </a:p>
          <a:p>
            <a:pPr lvl="1" eaLnBrk="1" hangingPunct="1">
              <a:lnSpc>
                <a:spcPct val="90000"/>
              </a:lnSpc>
            </a:pPr>
            <a:r>
              <a:rPr lang="fr-CH" altLang="pl-PL" sz="1600"/>
              <a:t>also include specific heat of vapour</a:t>
            </a:r>
          </a:p>
          <a:p>
            <a:pPr lvl="1" eaLnBrk="1" hangingPunct="1">
              <a:lnSpc>
                <a:spcPct val="90000"/>
              </a:lnSpc>
            </a:pPr>
            <a:r>
              <a:rPr lang="fr-CH" altLang="pl-PL" sz="1600"/>
              <a:t>see examples later </a:t>
            </a:r>
            <a:endParaRPr lang="en-US" altLang="pl-PL" sz="1600" baseline="-25000"/>
          </a:p>
        </p:txBody>
      </p:sp>
      <p:sp>
        <p:nvSpPr>
          <p:cNvPr id="17412" name="Line 4">
            <a:extLst>
              <a:ext uri="{FF2B5EF4-FFF2-40B4-BE49-F238E27FC236}">
                <a16:creationId xmlns:a16="http://schemas.microsoft.com/office/drawing/2014/main" id="{C6CBBCB1-8394-4A45-8EFF-91965D4A0FD1}"/>
              </a:ext>
            </a:extLst>
          </p:cNvPr>
          <p:cNvSpPr>
            <a:spLocks noChangeShapeType="1"/>
          </p:cNvSpPr>
          <p:nvPr/>
        </p:nvSpPr>
        <p:spPr bwMode="auto">
          <a:xfrm flipV="1">
            <a:off x="2208213" y="1484314"/>
            <a:ext cx="0" cy="4465637"/>
          </a:xfrm>
          <a:prstGeom prst="line">
            <a:avLst/>
          </a:prstGeom>
          <a:noFill/>
          <a:ln w="254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defTabSz="914400"/>
            <a:endParaRPr lang="pl-PL" sz="2000">
              <a:solidFill>
                <a:srgbClr val="000000"/>
              </a:solidFill>
              <a:latin typeface="Arial" panose="020B0604020202020204" pitchFamily="34" charset="0"/>
              <a:ea typeface="+mn-ea"/>
              <a:cs typeface="+mn-cs"/>
            </a:endParaRPr>
          </a:p>
        </p:txBody>
      </p:sp>
      <p:sp>
        <p:nvSpPr>
          <p:cNvPr id="17413" name="Line 5">
            <a:extLst>
              <a:ext uri="{FF2B5EF4-FFF2-40B4-BE49-F238E27FC236}">
                <a16:creationId xmlns:a16="http://schemas.microsoft.com/office/drawing/2014/main" id="{9423DEB1-F9F4-4EE7-B2DC-C284555E6933}"/>
              </a:ext>
            </a:extLst>
          </p:cNvPr>
          <p:cNvSpPr>
            <a:spLocks noChangeShapeType="1"/>
          </p:cNvSpPr>
          <p:nvPr/>
        </p:nvSpPr>
        <p:spPr bwMode="auto">
          <a:xfrm>
            <a:off x="2424114" y="2492375"/>
            <a:ext cx="266382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defTabSz="914400"/>
            <a:endParaRPr lang="pl-PL" sz="2000">
              <a:solidFill>
                <a:srgbClr val="000000"/>
              </a:solidFill>
              <a:latin typeface="Arial" panose="020B0604020202020204" pitchFamily="34" charset="0"/>
              <a:ea typeface="+mn-ea"/>
              <a:cs typeface="+mn-cs"/>
            </a:endParaRPr>
          </a:p>
        </p:txBody>
      </p:sp>
      <p:sp>
        <p:nvSpPr>
          <p:cNvPr id="17414" name="Line 6">
            <a:extLst>
              <a:ext uri="{FF2B5EF4-FFF2-40B4-BE49-F238E27FC236}">
                <a16:creationId xmlns:a16="http://schemas.microsoft.com/office/drawing/2014/main" id="{ADB78777-0CA0-4F03-8C60-36965FF95BBA}"/>
              </a:ext>
            </a:extLst>
          </p:cNvPr>
          <p:cNvSpPr>
            <a:spLocks noChangeShapeType="1"/>
          </p:cNvSpPr>
          <p:nvPr/>
        </p:nvSpPr>
        <p:spPr bwMode="auto">
          <a:xfrm flipH="1">
            <a:off x="2208213" y="2492375"/>
            <a:ext cx="21590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defTabSz="914400"/>
            <a:endParaRPr lang="pl-PL" sz="2000">
              <a:solidFill>
                <a:srgbClr val="000000"/>
              </a:solidFill>
              <a:latin typeface="Arial" panose="020B0604020202020204" pitchFamily="34" charset="0"/>
              <a:ea typeface="+mn-ea"/>
              <a:cs typeface="+mn-cs"/>
            </a:endParaRPr>
          </a:p>
        </p:txBody>
      </p:sp>
      <p:sp>
        <p:nvSpPr>
          <p:cNvPr id="17415" name="Line 7">
            <a:extLst>
              <a:ext uri="{FF2B5EF4-FFF2-40B4-BE49-F238E27FC236}">
                <a16:creationId xmlns:a16="http://schemas.microsoft.com/office/drawing/2014/main" id="{01583F7D-3BB6-4394-8537-69A63062FABD}"/>
              </a:ext>
            </a:extLst>
          </p:cNvPr>
          <p:cNvSpPr>
            <a:spLocks noChangeShapeType="1"/>
          </p:cNvSpPr>
          <p:nvPr/>
        </p:nvSpPr>
        <p:spPr bwMode="auto">
          <a:xfrm flipH="1">
            <a:off x="2208213" y="5157788"/>
            <a:ext cx="1223962" cy="0"/>
          </a:xfrm>
          <a:prstGeom prst="line">
            <a:avLst/>
          </a:prstGeom>
          <a:noFill/>
          <a:ln w="12700">
            <a:solidFill>
              <a:srgbClr val="3333FF"/>
            </a:solidFill>
            <a:prstDash val="dash"/>
            <a:round/>
            <a:headEnd/>
            <a:tailEnd/>
          </a:ln>
          <a:extLst>
            <a:ext uri="{909E8E84-426E-40DD-AFC4-6F175D3DCCD1}">
              <a14:hiddenFill xmlns:a14="http://schemas.microsoft.com/office/drawing/2010/main">
                <a:noFill/>
              </a14:hiddenFill>
            </a:ext>
          </a:extLst>
        </p:spPr>
        <p:txBody>
          <a:bodyPr/>
          <a:lstStyle/>
          <a:p>
            <a:pPr defTabSz="914400"/>
            <a:endParaRPr lang="pl-PL" sz="2000">
              <a:solidFill>
                <a:srgbClr val="000000"/>
              </a:solidFill>
              <a:latin typeface="Arial" panose="020B0604020202020204" pitchFamily="34" charset="0"/>
              <a:ea typeface="+mn-ea"/>
              <a:cs typeface="+mn-cs"/>
            </a:endParaRPr>
          </a:p>
        </p:txBody>
      </p:sp>
      <p:sp>
        <p:nvSpPr>
          <p:cNvPr id="17416" name="Rectangle 8" descr="Large confetti">
            <a:extLst>
              <a:ext uri="{FF2B5EF4-FFF2-40B4-BE49-F238E27FC236}">
                <a16:creationId xmlns:a16="http://schemas.microsoft.com/office/drawing/2014/main" id="{895148E3-AF94-442B-B9FC-7881EBA666FC}"/>
              </a:ext>
            </a:extLst>
          </p:cNvPr>
          <p:cNvSpPr>
            <a:spLocks noChangeArrowheads="1"/>
          </p:cNvSpPr>
          <p:nvPr/>
        </p:nvSpPr>
        <p:spPr bwMode="auto">
          <a:xfrm>
            <a:off x="3432175" y="4940301"/>
            <a:ext cx="719138" cy="576263"/>
          </a:xfrm>
          <a:prstGeom prst="rect">
            <a:avLst/>
          </a:prstGeom>
          <a:pattFill prst="lgConfetti">
            <a:fgClr>
              <a:srgbClr val="3333FF"/>
            </a:fgClr>
            <a:bgClr>
              <a:schemeClr val="bg1"/>
            </a:bgClr>
          </a:pattFill>
          <a:ln w="19050">
            <a:solidFill>
              <a:srgbClr val="3333FF"/>
            </a:solidFill>
            <a:miter lim="800000"/>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defTabSz="914400" eaLnBrk="1" hangingPunct="1"/>
            <a:endParaRPr lang="pl-PL" altLang="pl-PL">
              <a:solidFill>
                <a:srgbClr val="000000"/>
              </a:solidFill>
              <a:ea typeface="+mn-ea"/>
              <a:cs typeface="+mn-cs"/>
            </a:endParaRPr>
          </a:p>
        </p:txBody>
      </p:sp>
      <p:sp>
        <p:nvSpPr>
          <p:cNvPr id="17417" name="AutoShape 9">
            <a:extLst>
              <a:ext uri="{FF2B5EF4-FFF2-40B4-BE49-F238E27FC236}">
                <a16:creationId xmlns:a16="http://schemas.microsoft.com/office/drawing/2014/main" id="{C88ACC63-0019-474A-AD10-1F9C7FE65387}"/>
              </a:ext>
            </a:extLst>
          </p:cNvPr>
          <p:cNvSpPr>
            <a:spLocks/>
          </p:cNvSpPr>
          <p:nvPr/>
        </p:nvSpPr>
        <p:spPr bwMode="auto">
          <a:xfrm rot="5400000">
            <a:off x="3648075" y="4438650"/>
            <a:ext cx="287338" cy="719138"/>
          </a:xfrm>
          <a:prstGeom prst="leftBracket">
            <a:avLst>
              <a:gd name="adj" fmla="val 64863"/>
            </a:avLst>
          </a:prstGeom>
          <a:noFill/>
          <a:ln w="19050">
            <a:solidFill>
              <a:srgbClr val="3333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defTabSz="914400" eaLnBrk="1" hangingPunct="1"/>
            <a:endParaRPr lang="pl-PL" altLang="pl-PL">
              <a:solidFill>
                <a:srgbClr val="000000"/>
              </a:solidFill>
              <a:ea typeface="+mn-ea"/>
              <a:cs typeface="+mn-cs"/>
            </a:endParaRPr>
          </a:p>
        </p:txBody>
      </p:sp>
      <p:sp>
        <p:nvSpPr>
          <p:cNvPr id="17418" name="AutoShape 10">
            <a:extLst>
              <a:ext uri="{FF2B5EF4-FFF2-40B4-BE49-F238E27FC236}">
                <a16:creationId xmlns:a16="http://schemas.microsoft.com/office/drawing/2014/main" id="{D59E2EA2-1911-4C84-ACDC-BFEDBD06B4BA}"/>
              </a:ext>
            </a:extLst>
          </p:cNvPr>
          <p:cNvSpPr>
            <a:spLocks noChangeArrowheads="1"/>
          </p:cNvSpPr>
          <p:nvPr/>
        </p:nvSpPr>
        <p:spPr bwMode="auto">
          <a:xfrm rot="10800000">
            <a:off x="3648075" y="2492375"/>
            <a:ext cx="287338" cy="865188"/>
          </a:xfrm>
          <a:prstGeom prst="upArrow">
            <a:avLst>
              <a:gd name="adj1" fmla="val 50000"/>
              <a:gd name="adj2" fmla="val 75276"/>
            </a:avLst>
          </a:prstGeom>
          <a:solidFill>
            <a:srgbClr val="FF0000"/>
          </a:solidFill>
          <a:ln w="9525">
            <a:solidFill>
              <a:srgbClr val="FF0000"/>
            </a:solidFill>
            <a:miter lim="800000"/>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defTabSz="914400" eaLnBrk="1" hangingPunct="1"/>
            <a:endParaRPr lang="pl-PL" altLang="pl-PL">
              <a:solidFill>
                <a:srgbClr val="000000"/>
              </a:solidFill>
              <a:ea typeface="+mn-ea"/>
              <a:cs typeface="+mn-cs"/>
            </a:endParaRPr>
          </a:p>
        </p:txBody>
      </p:sp>
      <p:sp>
        <p:nvSpPr>
          <p:cNvPr id="17419" name="Text Box 12">
            <a:extLst>
              <a:ext uri="{FF2B5EF4-FFF2-40B4-BE49-F238E27FC236}">
                <a16:creationId xmlns:a16="http://schemas.microsoft.com/office/drawing/2014/main" id="{82769838-2A80-4EBC-8ABC-C504D3625FD9}"/>
              </a:ext>
            </a:extLst>
          </p:cNvPr>
          <p:cNvSpPr txBox="1">
            <a:spLocks noChangeArrowheads="1"/>
          </p:cNvSpPr>
          <p:nvPr/>
        </p:nvSpPr>
        <p:spPr bwMode="auto">
          <a:xfrm>
            <a:off x="2208214" y="4797425"/>
            <a:ext cx="5032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defTabSz="914400" eaLnBrk="1" hangingPunct="1">
              <a:spcBef>
                <a:spcPct val="50000"/>
              </a:spcBef>
            </a:pPr>
            <a:r>
              <a:rPr lang="fr-CH" altLang="pl-PL" sz="1600">
                <a:solidFill>
                  <a:srgbClr val="3333FF"/>
                </a:solidFill>
                <a:latin typeface="Tahoma" panose="020B0604030504040204" pitchFamily="34" charset="0"/>
                <a:ea typeface="+mn-ea"/>
                <a:cs typeface="+mn-cs"/>
              </a:rPr>
              <a:t>T</a:t>
            </a:r>
            <a:r>
              <a:rPr lang="fr-CH" altLang="pl-PL" sz="1600" baseline="-25000">
                <a:solidFill>
                  <a:srgbClr val="3333FF"/>
                </a:solidFill>
                <a:latin typeface="Tahoma" panose="020B0604030504040204" pitchFamily="34" charset="0"/>
                <a:ea typeface="+mn-ea"/>
                <a:cs typeface="+mn-cs"/>
              </a:rPr>
              <a:t>sat</a:t>
            </a:r>
            <a:endParaRPr lang="en-US" altLang="pl-PL" sz="1600" baseline="-25000">
              <a:solidFill>
                <a:srgbClr val="3333FF"/>
              </a:solidFill>
              <a:latin typeface="Tahoma" panose="020B0604030504040204" pitchFamily="34" charset="0"/>
              <a:ea typeface="+mn-ea"/>
              <a:cs typeface="+mn-cs"/>
            </a:endParaRPr>
          </a:p>
        </p:txBody>
      </p:sp>
      <p:sp>
        <p:nvSpPr>
          <p:cNvPr id="17420" name="Text Box 13">
            <a:extLst>
              <a:ext uri="{FF2B5EF4-FFF2-40B4-BE49-F238E27FC236}">
                <a16:creationId xmlns:a16="http://schemas.microsoft.com/office/drawing/2014/main" id="{F54DD2D4-A0DE-4ADB-9DC7-6AE4D42FB939}"/>
              </a:ext>
            </a:extLst>
          </p:cNvPr>
          <p:cNvSpPr txBox="1">
            <a:spLocks noChangeArrowheads="1"/>
          </p:cNvSpPr>
          <p:nvPr/>
        </p:nvSpPr>
        <p:spPr bwMode="auto">
          <a:xfrm>
            <a:off x="2208213" y="2133600"/>
            <a:ext cx="1511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defTabSz="914400" eaLnBrk="1" hangingPunct="1">
              <a:spcBef>
                <a:spcPct val="50000"/>
              </a:spcBef>
            </a:pPr>
            <a:r>
              <a:rPr lang="fr-CH" altLang="pl-PL" sz="1600">
                <a:solidFill>
                  <a:srgbClr val="000000"/>
                </a:solidFill>
                <a:latin typeface="Tahoma" panose="020B0604030504040204" pitchFamily="34" charset="0"/>
                <a:ea typeface="+mn-ea"/>
                <a:cs typeface="+mn-cs"/>
              </a:rPr>
              <a:t>T</a:t>
            </a:r>
            <a:r>
              <a:rPr lang="fr-CH" altLang="pl-PL" sz="1600" baseline="-25000">
                <a:solidFill>
                  <a:srgbClr val="000000"/>
                </a:solidFill>
                <a:latin typeface="Tahoma" panose="020B0604030504040204" pitchFamily="34" charset="0"/>
                <a:ea typeface="+mn-ea"/>
                <a:cs typeface="+mn-cs"/>
              </a:rPr>
              <a:t>a</a:t>
            </a:r>
            <a:r>
              <a:rPr lang="fr-CH" altLang="pl-PL" sz="1600">
                <a:solidFill>
                  <a:srgbClr val="000000"/>
                </a:solidFill>
                <a:latin typeface="Tahoma" panose="020B0604030504040204" pitchFamily="34" charset="0"/>
                <a:ea typeface="+mn-ea"/>
                <a:cs typeface="+mn-cs"/>
              </a:rPr>
              <a:t>= 290 K</a:t>
            </a:r>
            <a:endParaRPr lang="en-US" altLang="pl-PL" sz="1600" baseline="-25000">
              <a:solidFill>
                <a:srgbClr val="000000"/>
              </a:solidFill>
              <a:latin typeface="Tahoma" panose="020B0604030504040204" pitchFamily="34" charset="0"/>
              <a:ea typeface="+mn-ea"/>
              <a:cs typeface="+mn-cs"/>
            </a:endParaRPr>
          </a:p>
        </p:txBody>
      </p:sp>
      <p:sp>
        <p:nvSpPr>
          <p:cNvPr id="17421" name="Text Box 14">
            <a:extLst>
              <a:ext uri="{FF2B5EF4-FFF2-40B4-BE49-F238E27FC236}">
                <a16:creationId xmlns:a16="http://schemas.microsoft.com/office/drawing/2014/main" id="{2DC86144-1170-42D5-B0B7-5484C80B9176}"/>
              </a:ext>
            </a:extLst>
          </p:cNvPr>
          <p:cNvSpPr txBox="1">
            <a:spLocks noChangeArrowheads="1"/>
          </p:cNvSpPr>
          <p:nvPr/>
        </p:nvSpPr>
        <p:spPr bwMode="auto">
          <a:xfrm>
            <a:off x="2927351" y="2565400"/>
            <a:ext cx="7921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defTabSz="914400" eaLnBrk="1" hangingPunct="1">
              <a:spcBef>
                <a:spcPct val="50000"/>
              </a:spcBef>
            </a:pPr>
            <a:r>
              <a:rPr lang="fr-CH" altLang="pl-PL" sz="1400">
                <a:solidFill>
                  <a:srgbClr val="FF0000"/>
                </a:solidFill>
                <a:latin typeface="Tahoma" panose="020B0604030504040204" pitchFamily="34" charset="0"/>
                <a:ea typeface="+mn-ea"/>
                <a:cs typeface="+mn-cs"/>
              </a:rPr>
              <a:t>Heat Q+W</a:t>
            </a:r>
            <a:endParaRPr lang="en-US" altLang="pl-PL" sz="1400">
              <a:solidFill>
                <a:srgbClr val="FF0000"/>
              </a:solidFill>
              <a:latin typeface="Tahoma" panose="020B0604030504040204" pitchFamily="34" charset="0"/>
              <a:ea typeface="+mn-ea"/>
              <a:cs typeface="+mn-cs"/>
            </a:endParaRPr>
          </a:p>
        </p:txBody>
      </p:sp>
      <p:sp>
        <p:nvSpPr>
          <p:cNvPr id="17422" name="Text Box 15">
            <a:extLst>
              <a:ext uri="{FF2B5EF4-FFF2-40B4-BE49-F238E27FC236}">
                <a16:creationId xmlns:a16="http://schemas.microsoft.com/office/drawing/2014/main" id="{D247433E-1F16-4359-AB1A-48979B7417D9}"/>
              </a:ext>
            </a:extLst>
          </p:cNvPr>
          <p:cNvSpPr txBox="1">
            <a:spLocks noChangeArrowheads="1"/>
          </p:cNvSpPr>
          <p:nvPr/>
        </p:nvSpPr>
        <p:spPr bwMode="auto">
          <a:xfrm>
            <a:off x="4584701" y="2982913"/>
            <a:ext cx="12239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defTabSz="914400" eaLnBrk="1" hangingPunct="1">
              <a:spcBef>
                <a:spcPct val="50000"/>
              </a:spcBef>
            </a:pPr>
            <a:r>
              <a:rPr lang="fr-CH" altLang="pl-PL" sz="1400">
                <a:solidFill>
                  <a:srgbClr val="009900"/>
                </a:solidFill>
                <a:latin typeface="Tahoma" panose="020B0604030504040204" pitchFamily="34" charset="0"/>
                <a:ea typeface="+mn-ea"/>
                <a:cs typeface="+mn-cs"/>
              </a:rPr>
              <a:t>Mechanical W</a:t>
            </a:r>
            <a:endParaRPr lang="en-US" altLang="pl-PL" sz="1400">
              <a:solidFill>
                <a:srgbClr val="009900"/>
              </a:solidFill>
              <a:latin typeface="Tahoma" panose="020B0604030504040204" pitchFamily="34" charset="0"/>
              <a:ea typeface="+mn-ea"/>
              <a:cs typeface="+mn-cs"/>
            </a:endParaRPr>
          </a:p>
        </p:txBody>
      </p:sp>
      <p:sp>
        <p:nvSpPr>
          <p:cNvPr id="17423" name="Text Box 16">
            <a:extLst>
              <a:ext uri="{FF2B5EF4-FFF2-40B4-BE49-F238E27FC236}">
                <a16:creationId xmlns:a16="http://schemas.microsoft.com/office/drawing/2014/main" id="{66632D6C-50B5-460C-9723-FBBA15BEC1FF}"/>
              </a:ext>
            </a:extLst>
          </p:cNvPr>
          <p:cNvSpPr txBox="1">
            <a:spLocks noChangeArrowheads="1"/>
          </p:cNvSpPr>
          <p:nvPr/>
        </p:nvSpPr>
        <p:spPr bwMode="auto">
          <a:xfrm>
            <a:off x="4222751" y="5037138"/>
            <a:ext cx="3603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defTabSz="914400" eaLnBrk="1" hangingPunct="1">
              <a:spcBef>
                <a:spcPct val="50000"/>
              </a:spcBef>
            </a:pPr>
            <a:r>
              <a:rPr lang="fr-CH" altLang="pl-PL" sz="1600">
                <a:solidFill>
                  <a:srgbClr val="3333FF"/>
                </a:solidFill>
                <a:latin typeface="Tahoma" panose="020B0604030504040204" pitchFamily="34" charset="0"/>
                <a:ea typeface="+mn-ea"/>
                <a:cs typeface="+mn-cs"/>
              </a:rPr>
              <a:t>V</a:t>
            </a:r>
            <a:endParaRPr lang="en-US" altLang="pl-PL" sz="1600" baseline="-25000">
              <a:solidFill>
                <a:srgbClr val="3333FF"/>
              </a:solidFill>
              <a:latin typeface="Tahoma" panose="020B0604030504040204" pitchFamily="34" charset="0"/>
              <a:ea typeface="+mn-ea"/>
              <a:cs typeface="+mn-cs"/>
            </a:endParaRPr>
          </a:p>
        </p:txBody>
      </p:sp>
      <p:sp>
        <p:nvSpPr>
          <p:cNvPr id="17424" name="Text Box 17">
            <a:extLst>
              <a:ext uri="{FF2B5EF4-FFF2-40B4-BE49-F238E27FC236}">
                <a16:creationId xmlns:a16="http://schemas.microsoft.com/office/drawing/2014/main" id="{754B89D9-A006-4515-AE57-3A2225D3BC60}"/>
              </a:ext>
            </a:extLst>
          </p:cNvPr>
          <p:cNvSpPr txBox="1">
            <a:spLocks noChangeArrowheads="1"/>
          </p:cNvSpPr>
          <p:nvPr/>
        </p:nvSpPr>
        <p:spPr bwMode="auto">
          <a:xfrm>
            <a:off x="3792538" y="2155825"/>
            <a:ext cx="1439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defTabSz="914400" eaLnBrk="1" hangingPunct="1">
              <a:spcBef>
                <a:spcPct val="50000"/>
              </a:spcBef>
            </a:pPr>
            <a:r>
              <a:rPr lang="fr-CH" altLang="pl-PL" sz="1400">
                <a:solidFill>
                  <a:srgbClr val="000000"/>
                </a:solidFill>
                <a:latin typeface="Tahoma" panose="020B0604030504040204" pitchFamily="34" charset="0"/>
                <a:ea typeface="+mn-ea"/>
                <a:cs typeface="+mn-cs"/>
              </a:rPr>
              <a:t>Environment</a:t>
            </a:r>
            <a:endParaRPr lang="en-US" altLang="pl-PL" sz="1400">
              <a:solidFill>
                <a:srgbClr val="000000"/>
              </a:solidFill>
              <a:latin typeface="Tahoma" panose="020B0604030504040204" pitchFamily="34" charset="0"/>
              <a:ea typeface="+mn-ea"/>
              <a:cs typeface="+mn-cs"/>
            </a:endParaRPr>
          </a:p>
        </p:txBody>
      </p:sp>
      <p:sp>
        <p:nvSpPr>
          <p:cNvPr id="17425" name="Rectangle 18">
            <a:extLst>
              <a:ext uri="{FF2B5EF4-FFF2-40B4-BE49-F238E27FC236}">
                <a16:creationId xmlns:a16="http://schemas.microsoft.com/office/drawing/2014/main" id="{05EA3D73-39C0-40CE-8494-87088871F51E}"/>
              </a:ext>
            </a:extLst>
          </p:cNvPr>
          <p:cNvSpPr>
            <a:spLocks noChangeArrowheads="1"/>
          </p:cNvSpPr>
          <p:nvPr/>
        </p:nvSpPr>
        <p:spPr bwMode="auto">
          <a:xfrm>
            <a:off x="3503613" y="3357563"/>
            <a:ext cx="576262" cy="5762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defTabSz="914400" eaLnBrk="1" hangingPunct="1"/>
            <a:endParaRPr lang="pl-PL" altLang="pl-PL">
              <a:solidFill>
                <a:srgbClr val="000000"/>
              </a:solidFill>
              <a:ea typeface="+mn-ea"/>
              <a:cs typeface="+mn-cs"/>
            </a:endParaRPr>
          </a:p>
        </p:txBody>
      </p:sp>
      <p:sp>
        <p:nvSpPr>
          <p:cNvPr id="17426" name="AutoShape 19">
            <a:extLst>
              <a:ext uri="{FF2B5EF4-FFF2-40B4-BE49-F238E27FC236}">
                <a16:creationId xmlns:a16="http://schemas.microsoft.com/office/drawing/2014/main" id="{06FFAD86-D072-4D20-8BE7-591C60894E24}"/>
              </a:ext>
            </a:extLst>
          </p:cNvPr>
          <p:cNvSpPr>
            <a:spLocks noChangeArrowheads="1"/>
          </p:cNvSpPr>
          <p:nvPr/>
        </p:nvSpPr>
        <p:spPr bwMode="auto">
          <a:xfrm rot="10800000">
            <a:off x="3719513" y="3933825"/>
            <a:ext cx="144462" cy="719138"/>
          </a:xfrm>
          <a:prstGeom prst="upArrow">
            <a:avLst>
              <a:gd name="adj1" fmla="val 50000"/>
              <a:gd name="adj2" fmla="val 124451"/>
            </a:avLst>
          </a:prstGeom>
          <a:solidFill>
            <a:srgbClr val="FF0000"/>
          </a:solidFill>
          <a:ln w="9525">
            <a:solidFill>
              <a:srgbClr val="FF0000"/>
            </a:solidFill>
            <a:miter lim="800000"/>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defTabSz="914400" eaLnBrk="1" hangingPunct="1"/>
            <a:endParaRPr lang="pl-PL" altLang="pl-PL">
              <a:solidFill>
                <a:srgbClr val="000000"/>
              </a:solidFill>
              <a:ea typeface="+mn-ea"/>
              <a:cs typeface="+mn-cs"/>
            </a:endParaRPr>
          </a:p>
        </p:txBody>
      </p:sp>
      <p:sp>
        <p:nvSpPr>
          <p:cNvPr id="17427" name="AutoShape 21">
            <a:extLst>
              <a:ext uri="{FF2B5EF4-FFF2-40B4-BE49-F238E27FC236}">
                <a16:creationId xmlns:a16="http://schemas.microsoft.com/office/drawing/2014/main" id="{87836784-C204-4339-94C6-FDAC43DEADD0}"/>
              </a:ext>
            </a:extLst>
          </p:cNvPr>
          <p:cNvSpPr>
            <a:spLocks noChangeAspect="1" noChangeArrowheads="1"/>
          </p:cNvSpPr>
          <p:nvPr/>
        </p:nvSpPr>
        <p:spPr bwMode="auto">
          <a:xfrm rot="16194287" flipV="1">
            <a:off x="3933032" y="2850357"/>
            <a:ext cx="1008062" cy="720725"/>
          </a:xfrm>
          <a:custGeom>
            <a:avLst/>
            <a:gdLst>
              <a:gd name="T0" fmla="*/ 52659020 w 21600"/>
              <a:gd name="T1" fmla="*/ 0 h 21600"/>
              <a:gd name="T2" fmla="*/ 52659020 w 21600"/>
              <a:gd name="T3" fmla="*/ 13536116 h 21600"/>
              <a:gd name="T4" fmla="*/ 4058628 w 21600"/>
              <a:gd name="T5" fmla="*/ 24048357 h 21600"/>
              <a:gd name="T6" fmla="*/ 69355810 w 21600"/>
              <a:gd name="T7" fmla="*/ 6768041 h 21600"/>
              <a:gd name="T8" fmla="*/ 17694720 60000 65536"/>
              <a:gd name="T9" fmla="*/ 5898240 60000 65536"/>
              <a:gd name="T10" fmla="*/ 5898240 60000 65536"/>
              <a:gd name="T11" fmla="*/ 0 60000 65536"/>
              <a:gd name="T12" fmla="*/ 12427 w 21600"/>
              <a:gd name="T13" fmla="*/ 4843 h 21600"/>
              <a:gd name="T14" fmla="*/ 20543 w 21600"/>
              <a:gd name="T15" fmla="*/ 7315 h 21600"/>
            </a:gdLst>
            <a:ahLst/>
            <a:cxnLst>
              <a:cxn ang="T8">
                <a:pos x="T0" y="T1"/>
              </a:cxn>
              <a:cxn ang="T9">
                <a:pos x="T2" y="T3"/>
              </a:cxn>
              <a:cxn ang="T10">
                <a:pos x="T4" y="T5"/>
              </a:cxn>
              <a:cxn ang="T11">
                <a:pos x="T6" y="T7"/>
              </a:cxn>
            </a:cxnLst>
            <a:rect l="T12" t="T13" r="T14" b="T15"/>
            <a:pathLst>
              <a:path w="21600" h="21600">
                <a:moveTo>
                  <a:pt x="21600" y="6079"/>
                </a:moveTo>
                <a:lnTo>
                  <a:pt x="16400" y="0"/>
                </a:lnTo>
                <a:lnTo>
                  <a:pt x="16400" y="4843"/>
                </a:lnTo>
                <a:lnTo>
                  <a:pt x="12427" y="4843"/>
                </a:lnTo>
                <a:cubicBezTo>
                  <a:pt x="5564" y="4843"/>
                  <a:pt x="0" y="8118"/>
                  <a:pt x="0" y="12158"/>
                </a:cubicBezTo>
                <a:lnTo>
                  <a:pt x="0" y="21600"/>
                </a:lnTo>
                <a:lnTo>
                  <a:pt x="2527" y="21600"/>
                </a:lnTo>
                <a:lnTo>
                  <a:pt x="2527" y="12158"/>
                </a:lnTo>
                <a:cubicBezTo>
                  <a:pt x="2527" y="9483"/>
                  <a:pt x="6959" y="7315"/>
                  <a:pt x="12427" y="7315"/>
                </a:cubicBezTo>
                <a:lnTo>
                  <a:pt x="16400" y="7315"/>
                </a:lnTo>
                <a:lnTo>
                  <a:pt x="16400" y="12158"/>
                </a:lnTo>
                <a:close/>
              </a:path>
            </a:pathLst>
          </a:custGeom>
          <a:solidFill>
            <a:srgbClr val="008000"/>
          </a:solidFill>
          <a:ln w="9525">
            <a:solidFill>
              <a:srgbClr val="008000"/>
            </a:solidFill>
            <a:miter lim="800000"/>
            <a:headEnd/>
            <a:tailEnd/>
          </a:ln>
        </p:spPr>
        <p:txBody>
          <a:bodyPr wrap="none" anchor="ctr"/>
          <a:lstStyle/>
          <a:p>
            <a:pPr defTabSz="914400"/>
            <a:endParaRPr lang="pl-PL" sz="2000">
              <a:solidFill>
                <a:srgbClr val="000000"/>
              </a:solidFill>
              <a:latin typeface="Arial" panose="020B0604020202020204" pitchFamily="34" charset="0"/>
              <a:ea typeface="+mn-ea"/>
              <a:cs typeface="+mn-cs"/>
            </a:endParaRPr>
          </a:p>
        </p:txBody>
      </p:sp>
      <p:sp>
        <p:nvSpPr>
          <p:cNvPr id="17428" name="Text Box 22">
            <a:extLst>
              <a:ext uri="{FF2B5EF4-FFF2-40B4-BE49-F238E27FC236}">
                <a16:creationId xmlns:a16="http://schemas.microsoft.com/office/drawing/2014/main" id="{4DB381CB-5E7D-4F0B-8B33-8BBE9F8E833D}"/>
              </a:ext>
            </a:extLst>
          </p:cNvPr>
          <p:cNvSpPr txBox="1">
            <a:spLocks noChangeArrowheads="1"/>
          </p:cNvSpPr>
          <p:nvPr/>
        </p:nvSpPr>
        <p:spPr bwMode="auto">
          <a:xfrm>
            <a:off x="2568575" y="3357563"/>
            <a:ext cx="9350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defTabSz="914400" eaLnBrk="1" hangingPunct="1">
              <a:spcBef>
                <a:spcPct val="50000"/>
              </a:spcBef>
            </a:pPr>
            <a:r>
              <a:rPr lang="fr-CH" altLang="pl-PL" sz="1400">
                <a:solidFill>
                  <a:srgbClr val="000000"/>
                </a:solidFill>
                <a:latin typeface="Tahoma" panose="020B0604030504040204" pitchFamily="34" charset="0"/>
                <a:ea typeface="+mn-ea"/>
                <a:cs typeface="+mn-cs"/>
              </a:rPr>
              <a:t>Carnot engine</a:t>
            </a:r>
            <a:endParaRPr lang="en-US" altLang="pl-PL" sz="1400">
              <a:solidFill>
                <a:srgbClr val="000000"/>
              </a:solidFill>
              <a:latin typeface="Tahoma" panose="020B0604030504040204" pitchFamily="34" charset="0"/>
              <a:ea typeface="+mn-ea"/>
              <a:cs typeface="+mn-cs"/>
            </a:endParaRPr>
          </a:p>
        </p:txBody>
      </p:sp>
      <p:sp>
        <p:nvSpPr>
          <p:cNvPr id="17429" name="Text Box 23">
            <a:extLst>
              <a:ext uri="{FF2B5EF4-FFF2-40B4-BE49-F238E27FC236}">
                <a16:creationId xmlns:a16="http://schemas.microsoft.com/office/drawing/2014/main" id="{6673EE32-801C-439B-969E-C783711628C2}"/>
              </a:ext>
            </a:extLst>
          </p:cNvPr>
          <p:cNvSpPr txBox="1">
            <a:spLocks noChangeArrowheads="1"/>
          </p:cNvSpPr>
          <p:nvPr/>
        </p:nvSpPr>
        <p:spPr bwMode="auto">
          <a:xfrm>
            <a:off x="3144838" y="4005263"/>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defTabSz="914400" eaLnBrk="1" hangingPunct="1">
              <a:spcBef>
                <a:spcPct val="50000"/>
              </a:spcBef>
            </a:pPr>
            <a:r>
              <a:rPr lang="fr-CH" altLang="pl-PL" sz="1400">
                <a:solidFill>
                  <a:srgbClr val="FF0000"/>
                </a:solidFill>
                <a:latin typeface="Tahoma" panose="020B0604030504040204" pitchFamily="34" charset="0"/>
                <a:ea typeface="+mn-ea"/>
                <a:cs typeface="+mn-cs"/>
              </a:rPr>
              <a:t>Heat Q</a:t>
            </a:r>
            <a:endParaRPr lang="en-US" altLang="pl-PL" sz="1400">
              <a:solidFill>
                <a:srgbClr val="FF0000"/>
              </a:solidFill>
              <a:latin typeface="Tahoma" panose="020B0604030504040204" pitchFamily="34" charset="0"/>
              <a:ea typeface="+mn-ea"/>
              <a:cs typeface="+mn-cs"/>
            </a:endParaRPr>
          </a:p>
        </p:txBody>
      </p:sp>
      <p:sp>
        <p:nvSpPr>
          <p:cNvPr id="22" name="pole tekstowe 21">
            <a:extLst>
              <a:ext uri="{FF2B5EF4-FFF2-40B4-BE49-F238E27FC236}">
                <a16:creationId xmlns:a16="http://schemas.microsoft.com/office/drawing/2014/main" id="{1420CF1E-900A-4764-9B9D-8F5AEE158928}"/>
              </a:ext>
            </a:extLst>
          </p:cNvPr>
          <p:cNvSpPr txBox="1"/>
          <p:nvPr/>
        </p:nvSpPr>
        <p:spPr>
          <a:xfrm>
            <a:off x="277402" y="6421348"/>
            <a:ext cx="2917856" cy="338554"/>
          </a:xfrm>
          <a:prstGeom prst="rect">
            <a:avLst/>
          </a:prstGeom>
          <a:noFill/>
        </p:spPr>
        <p:txBody>
          <a:bodyPr wrap="square" rtlCol="0">
            <a:spAutoFit/>
          </a:bodyPr>
          <a:lstStyle/>
          <a:p>
            <a:r>
              <a:rPr lang="pl-PL" sz="1600" i="1" dirty="0" err="1"/>
              <a:t>Courteasy</a:t>
            </a:r>
            <a:r>
              <a:rPr lang="pl-PL" sz="1600" i="1" dirty="0"/>
              <a:t> </a:t>
            </a:r>
            <a:r>
              <a:rPr lang="pl-PL" sz="1600" i="1" dirty="0" err="1"/>
              <a:t>Ph</a:t>
            </a:r>
            <a:r>
              <a:rPr lang="pl-PL" sz="1600" i="1" dirty="0"/>
              <a:t>. </a:t>
            </a:r>
            <a:r>
              <a:rPr lang="pl-PL" sz="1600" i="1" dirty="0" err="1"/>
              <a:t>Lebrun</a:t>
            </a:r>
            <a:endParaRPr lang="pl-PL" sz="1600"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578C46-7476-4A59-B50F-D9045D3A1953}"/>
              </a:ext>
            </a:extLst>
          </p:cNvPr>
          <p:cNvSpPr>
            <a:spLocks noGrp="1"/>
          </p:cNvSpPr>
          <p:nvPr>
            <p:ph type="dt" sz="half" idx="2"/>
          </p:nvPr>
        </p:nvSpPr>
        <p:spPr>
          <a:xfrm>
            <a:off x="982436" y="6540385"/>
            <a:ext cx="908508" cy="241300"/>
          </a:xfrm>
        </p:spPr>
        <p:txBody>
          <a:bodyPr/>
          <a:lstStyle/>
          <a:p>
            <a:pPr marL="0" marR="0" lvl="0" indent="0" algn="l" defTabSz="457189" rtl="0" eaLnBrk="1" fontAlgn="base" latinLnBrk="0" hangingPunct="1">
              <a:lnSpc>
                <a:spcPct val="100000"/>
              </a:lnSpc>
              <a:spcBef>
                <a:spcPct val="0"/>
              </a:spcBef>
              <a:spcAft>
                <a:spcPct val="0"/>
              </a:spcAft>
              <a:buClrTx/>
              <a:buSzTx/>
              <a:buFontTx/>
              <a:buNone/>
              <a:tabLst/>
              <a:defRPr/>
            </a:pPr>
            <a:r>
              <a:rPr kumimoji="0" lang="pl-PL" altLang="en-US" sz="1200" b="0" i="0" u="none" strike="noStrike" kern="1200" cap="none" spc="0" normalizeH="0" baseline="0" noProof="0" dirty="0">
                <a:ln>
                  <a:noFill/>
                </a:ln>
                <a:solidFill>
                  <a:srgbClr val="004C97"/>
                </a:solidFill>
                <a:effectLst/>
                <a:uLnTx/>
                <a:uFillTx/>
                <a:latin typeface="Helvetica" charset="0"/>
              </a:rPr>
              <a:t>07/13</a:t>
            </a:r>
            <a:r>
              <a:rPr kumimoji="0" lang="en-US" altLang="en-US" sz="1200" b="0" i="0" u="none" strike="noStrike" kern="1200" cap="none" spc="0" normalizeH="0" baseline="0" noProof="0" dirty="0">
                <a:ln>
                  <a:noFill/>
                </a:ln>
                <a:solidFill>
                  <a:srgbClr val="004C97"/>
                </a:solidFill>
                <a:effectLst/>
                <a:uLnTx/>
                <a:uFillTx/>
                <a:latin typeface="Helvetica" charset="0"/>
              </a:rPr>
              <a:t>/202</a:t>
            </a:r>
            <a:r>
              <a:rPr kumimoji="0" lang="pl-PL" altLang="en-US" sz="1200" b="0" i="0" u="none" strike="noStrike" kern="1200" cap="none" spc="0" normalizeH="0" baseline="0" noProof="0" dirty="0">
                <a:ln>
                  <a:noFill/>
                </a:ln>
                <a:solidFill>
                  <a:srgbClr val="004C97"/>
                </a:solidFill>
                <a:effectLst/>
                <a:uLnTx/>
                <a:uFillTx/>
                <a:latin typeface="Helvetica" charset="0"/>
              </a:rPr>
              <a:t>2</a:t>
            </a:r>
            <a:endParaRPr kumimoji="0" lang="en-US" altLang="en-US" sz="1200" b="0" i="0" u="none" strike="noStrike" kern="1200" cap="none" spc="0" normalizeH="0" baseline="0" noProof="0" dirty="0">
              <a:ln>
                <a:noFill/>
              </a:ln>
              <a:solidFill>
                <a:srgbClr val="004C97"/>
              </a:solidFill>
              <a:effectLst/>
              <a:uLnTx/>
              <a:uFillTx/>
              <a:latin typeface="Helvetica" charset="0"/>
            </a:endParaRPr>
          </a:p>
        </p:txBody>
      </p:sp>
      <p:sp>
        <p:nvSpPr>
          <p:cNvPr id="14" name="Slide Number Placeholder 13">
            <a:extLst>
              <a:ext uri="{FF2B5EF4-FFF2-40B4-BE49-F238E27FC236}">
                <a16:creationId xmlns:a16="http://schemas.microsoft.com/office/drawing/2014/main" id="{3725DF6A-4E3C-4168-AE15-563283DE2A21}"/>
              </a:ext>
            </a:extLst>
          </p:cNvPr>
          <p:cNvSpPr>
            <a:spLocks noGrp="1"/>
          </p:cNvSpPr>
          <p:nvPr>
            <p:ph type="sldNum" sz="quarter" idx="4"/>
          </p:nvPr>
        </p:nvSpPr>
        <p:spPr/>
        <p:txBody>
          <a:bodyPr/>
          <a:lstStyle/>
          <a:p>
            <a:pPr marL="0" marR="0" lvl="0" indent="0" algn="l" defTabSz="457189" rtl="0" eaLnBrk="1" fontAlgn="base" latinLnBrk="0" hangingPunct="1">
              <a:lnSpc>
                <a:spcPct val="100000"/>
              </a:lnSpc>
              <a:spcBef>
                <a:spcPct val="0"/>
              </a:spcBef>
              <a:spcAft>
                <a:spcPct val="0"/>
              </a:spcAft>
              <a:buClrTx/>
              <a:buSzTx/>
              <a:buFontTx/>
              <a:buNone/>
              <a:tabLst/>
              <a:defRPr/>
            </a:pPr>
            <a:fld id="{D4078CA2-75EA-4F42-B0AF-FB0975373545}" type="slidenum">
              <a:rPr kumimoji="0" lang="en-US" altLang="en-US" sz="1200" b="0" i="0" u="none" strike="noStrike" kern="1200" cap="none" spc="0" normalizeH="0" baseline="0" noProof="0">
                <a:ln>
                  <a:noFill/>
                </a:ln>
                <a:solidFill>
                  <a:srgbClr val="004C97"/>
                </a:solidFill>
                <a:effectLst/>
                <a:uLnTx/>
                <a:uFillTx/>
                <a:latin typeface="Helvetica" charset="0"/>
              </a:rPr>
              <a:pPr marL="0" marR="0" lvl="0" indent="0" algn="l" defTabSz="457189"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dirty="0">
              <a:ln>
                <a:noFill/>
              </a:ln>
              <a:solidFill>
                <a:srgbClr val="004C97"/>
              </a:solidFill>
              <a:effectLst/>
              <a:uLnTx/>
              <a:uFillTx/>
              <a:latin typeface="Helvetica" charset="0"/>
            </a:endParaRPr>
          </a:p>
        </p:txBody>
      </p:sp>
      <p:sp>
        <p:nvSpPr>
          <p:cNvPr id="11" name="Date Placeholder 3">
            <a:extLst>
              <a:ext uri="{FF2B5EF4-FFF2-40B4-BE49-F238E27FC236}">
                <a16:creationId xmlns:a16="http://schemas.microsoft.com/office/drawing/2014/main" id="{364D97F0-C878-4B5B-B352-0B6B61D78A57}"/>
              </a:ext>
            </a:extLst>
          </p:cNvPr>
          <p:cNvSpPr txBox="1">
            <a:spLocks/>
          </p:cNvSpPr>
          <p:nvPr/>
        </p:nvSpPr>
        <p:spPr>
          <a:xfrm>
            <a:off x="2260827" y="6495483"/>
            <a:ext cx="775884"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lvl="0" indent="0" algn="l" defTabSz="45718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3087"/>
              </a:solidFill>
              <a:effectLst/>
              <a:uLnTx/>
              <a:uFillTx/>
              <a:latin typeface="Calibri" charset="0"/>
            </a:endParaRPr>
          </a:p>
        </p:txBody>
      </p:sp>
      <p:sp>
        <p:nvSpPr>
          <p:cNvPr id="12" name="Footer Placeholder 1">
            <a:extLst>
              <a:ext uri="{FF2B5EF4-FFF2-40B4-BE49-F238E27FC236}">
                <a16:creationId xmlns:a16="http://schemas.microsoft.com/office/drawing/2014/main" id="{70631DE9-99DC-40F2-9662-20F9D321D377}"/>
              </a:ext>
            </a:extLst>
          </p:cNvPr>
          <p:cNvSpPr txBox="1">
            <a:spLocks/>
          </p:cNvSpPr>
          <p:nvPr/>
        </p:nvSpPr>
        <p:spPr>
          <a:xfrm>
            <a:off x="3473825" y="6504214"/>
            <a:ext cx="5842897" cy="242873"/>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lvl="0" indent="0" algn="l" defTabSz="457189"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3087"/>
              </a:solidFill>
              <a:effectLst/>
              <a:uLnTx/>
              <a:uFillTx/>
              <a:latin typeface="Calibri" charset="0"/>
            </a:endParaRPr>
          </a:p>
        </p:txBody>
      </p:sp>
      <p:sp>
        <p:nvSpPr>
          <p:cNvPr id="16" name="Footer Placeholder 3">
            <a:extLst>
              <a:ext uri="{FF2B5EF4-FFF2-40B4-BE49-F238E27FC236}">
                <a16:creationId xmlns:a16="http://schemas.microsoft.com/office/drawing/2014/main" id="{0CB77E90-D579-46FD-ABB8-6F5E036E5A7A}"/>
              </a:ext>
            </a:extLst>
          </p:cNvPr>
          <p:cNvSpPr>
            <a:spLocks noGrp="1"/>
          </p:cNvSpPr>
          <p:nvPr>
            <p:ph type="ftr" sz="quarter" idx="11"/>
          </p:nvPr>
        </p:nvSpPr>
        <p:spPr>
          <a:xfrm>
            <a:off x="2051914" y="6545704"/>
            <a:ext cx="8347199" cy="242873"/>
          </a:xfrm>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pl-PL" sz="1200" b="0" i="0" u="none" strike="noStrike" kern="1200" cap="none" spc="0" normalizeH="0" baseline="0" noProof="0" dirty="0">
                <a:ln>
                  <a:noFill/>
                </a:ln>
                <a:solidFill>
                  <a:srgbClr val="004C97"/>
                </a:solidFill>
                <a:effectLst/>
                <a:uLnTx/>
                <a:uFillTx/>
                <a:latin typeface="Helvetica"/>
                <a:ea typeface="ＭＳ Ｐゴシック" charset="0"/>
              </a:rPr>
              <a:t>Maciej Chorowski</a:t>
            </a:r>
            <a:r>
              <a:rPr kumimoji="0" lang="en-US" sz="1200" b="0" i="0" u="none" strike="noStrike" kern="1200" cap="none" spc="0" normalizeH="0" baseline="0" noProof="0" dirty="0">
                <a:ln>
                  <a:noFill/>
                </a:ln>
                <a:solidFill>
                  <a:srgbClr val="004C97"/>
                </a:solidFill>
                <a:effectLst/>
                <a:uLnTx/>
                <a:uFillTx/>
                <a:latin typeface="Helvetica"/>
                <a:ea typeface="ＭＳ Ｐゴシック" charset="0"/>
              </a:rPr>
              <a:t> | PIP-II Technical Workshop</a:t>
            </a:r>
            <a:endParaRPr kumimoji="0" lang="en-US" sz="1200" b="1" i="0" u="none" strike="noStrike" kern="1200" cap="none" spc="0" normalizeH="0" baseline="0" noProof="0" dirty="0">
              <a:ln>
                <a:noFill/>
              </a:ln>
              <a:solidFill>
                <a:srgbClr val="004C97"/>
              </a:solidFill>
              <a:effectLst/>
              <a:uLnTx/>
              <a:uFillTx/>
              <a:latin typeface="Helvetica"/>
              <a:ea typeface="ＭＳ Ｐゴシック" charset="0"/>
            </a:endParaRPr>
          </a:p>
        </p:txBody>
      </p:sp>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8027" y="5918329"/>
            <a:ext cx="2376351" cy="486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Title 1">
            <a:extLst>
              <a:ext uri="{FF2B5EF4-FFF2-40B4-BE49-F238E27FC236}">
                <a16:creationId xmlns:a16="http://schemas.microsoft.com/office/drawing/2014/main" id="{5ED114A2-8D05-4186-92EE-0D98D5C769BA}"/>
              </a:ext>
            </a:extLst>
          </p:cNvPr>
          <p:cNvSpPr txBox="1">
            <a:spLocks/>
          </p:cNvSpPr>
          <p:nvPr/>
        </p:nvSpPr>
        <p:spPr>
          <a:xfrm>
            <a:off x="390082" y="314581"/>
            <a:ext cx="5493105" cy="427877"/>
          </a:xfrm>
          <a:prstGeom prst="rect">
            <a:avLst/>
          </a:prstGeom>
          <a:ln>
            <a:noFill/>
          </a:ln>
          <a:effectLst/>
          <a:scene3d>
            <a:camera prst="orthographicFront">
              <a:rot lat="0" lon="0" rev="0"/>
            </a:camera>
            <a:lightRig rig="contrasting" dir="t">
              <a:rot lat="0" lon="0" rev="1500000"/>
            </a:lightRig>
          </a:scene3d>
          <a:sp3d prstMaterial="metal">
            <a:bevelT w="88900" h="88900"/>
          </a:sp3d>
        </p:spPr>
        <p:txBody>
          <a:bodyPr lIns="0" tIns="0" rIns="0" bIns="0" anchor="b" anchorCtr="0"/>
          <a:lstStyle>
            <a:lvl1pPr algn="l" defTabSz="457200" rtl="0" eaLnBrk="1" fontAlgn="base" hangingPunct="1">
              <a:spcBef>
                <a:spcPct val="0"/>
              </a:spcBef>
              <a:spcAft>
                <a:spcPct val="0"/>
              </a:spcAft>
              <a:defRPr sz="2400" b="1" kern="1200">
                <a:solidFill>
                  <a:srgbClr val="004C97"/>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a:lstStyle>
          <a:p>
            <a:pPr marL="0" marR="0" lvl="0" indent="0" algn="l" defTabSz="457189"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3087"/>
                </a:solidFill>
                <a:effectLst/>
                <a:uLnTx/>
                <a:uFillTx/>
                <a:latin typeface="Helvetica"/>
              </a:rPr>
              <a:t>Outline</a:t>
            </a:r>
          </a:p>
        </p:txBody>
      </p:sp>
      <p:sp>
        <p:nvSpPr>
          <p:cNvPr id="61" name="Content Placeholder 2">
            <a:extLst>
              <a:ext uri="{FF2B5EF4-FFF2-40B4-BE49-F238E27FC236}">
                <a16:creationId xmlns:a16="http://schemas.microsoft.com/office/drawing/2014/main" id="{4E1740C8-D8F6-4C3F-A7DD-5DD4B5766799}"/>
              </a:ext>
            </a:extLst>
          </p:cNvPr>
          <p:cNvSpPr>
            <a:spLocks noGrp="1"/>
          </p:cNvSpPr>
          <p:nvPr>
            <p:ph idx="1"/>
          </p:nvPr>
        </p:nvSpPr>
        <p:spPr>
          <a:xfrm>
            <a:off x="857253" y="1208836"/>
            <a:ext cx="10015959" cy="3365060"/>
          </a:xfrm>
        </p:spPr>
        <p:txBody>
          <a:bodyPr/>
          <a:lstStyle/>
          <a:p>
            <a:pPr lvl="0"/>
            <a:r>
              <a:rPr lang="pl-PL" dirty="0" err="1">
                <a:solidFill>
                  <a:schemeClr val="bg2">
                    <a:lumMod val="65000"/>
                  </a:schemeClr>
                </a:solidFill>
              </a:rPr>
              <a:t>Why</a:t>
            </a:r>
            <a:r>
              <a:rPr lang="pl-PL" dirty="0">
                <a:solidFill>
                  <a:schemeClr val="bg2">
                    <a:lumMod val="65000"/>
                  </a:schemeClr>
                </a:solidFill>
              </a:rPr>
              <a:t> the </a:t>
            </a:r>
            <a:r>
              <a:rPr lang="pl-PL" dirty="0" err="1">
                <a:solidFill>
                  <a:schemeClr val="bg2">
                    <a:lumMod val="65000"/>
                  </a:schemeClr>
                </a:solidFill>
              </a:rPr>
              <a:t>Risk</a:t>
            </a:r>
            <a:r>
              <a:rPr lang="pl-PL" dirty="0">
                <a:solidFill>
                  <a:schemeClr val="bg2">
                    <a:lumMod val="65000"/>
                  </a:schemeClr>
                </a:solidFill>
              </a:rPr>
              <a:t> Analysis of </a:t>
            </a:r>
            <a:r>
              <a:rPr lang="pl-PL" dirty="0" err="1">
                <a:solidFill>
                  <a:schemeClr val="bg2">
                    <a:lumMod val="65000"/>
                  </a:schemeClr>
                </a:solidFill>
              </a:rPr>
              <a:t>Cryogenic</a:t>
            </a:r>
            <a:r>
              <a:rPr lang="pl-PL" dirty="0">
                <a:solidFill>
                  <a:schemeClr val="bg2">
                    <a:lumMod val="65000"/>
                  </a:schemeClr>
                </a:solidFill>
              </a:rPr>
              <a:t> Distribution System </a:t>
            </a:r>
            <a:r>
              <a:rPr lang="pl-PL" dirty="0" err="1">
                <a:solidFill>
                  <a:schemeClr val="bg2">
                    <a:lumMod val="65000"/>
                  </a:schemeClr>
                </a:solidFill>
              </a:rPr>
              <a:t>is</a:t>
            </a:r>
            <a:r>
              <a:rPr lang="pl-PL" dirty="0">
                <a:solidFill>
                  <a:schemeClr val="bg2">
                    <a:lumMod val="65000"/>
                  </a:schemeClr>
                </a:solidFill>
              </a:rPr>
              <a:t> </a:t>
            </a:r>
            <a:r>
              <a:rPr lang="pl-PL" dirty="0" err="1">
                <a:solidFill>
                  <a:schemeClr val="bg2">
                    <a:lumMod val="65000"/>
                  </a:schemeClr>
                </a:solidFill>
              </a:rPr>
              <a:t>recommended</a:t>
            </a:r>
            <a:r>
              <a:rPr lang="pl-PL" dirty="0">
                <a:solidFill>
                  <a:schemeClr val="bg2">
                    <a:lumMod val="65000"/>
                  </a:schemeClr>
                </a:solidFill>
              </a:rPr>
              <a:t>.</a:t>
            </a:r>
          </a:p>
          <a:p>
            <a:pPr lvl="0"/>
            <a:r>
              <a:rPr lang="pl-PL" dirty="0" err="1"/>
              <a:t>Metodology</a:t>
            </a:r>
            <a:r>
              <a:rPr lang="pl-PL" dirty="0"/>
              <a:t> </a:t>
            </a:r>
            <a:r>
              <a:rPr lang="pl-PL" dirty="0" err="1"/>
              <a:t>proposed</a:t>
            </a:r>
            <a:r>
              <a:rPr lang="pl-PL" dirty="0"/>
              <a:t> by WUST</a:t>
            </a:r>
          </a:p>
          <a:p>
            <a:pPr lvl="0"/>
            <a:r>
              <a:rPr lang="pl-PL" dirty="0">
                <a:solidFill>
                  <a:schemeClr val="bg2">
                    <a:lumMod val="65000"/>
                  </a:schemeClr>
                </a:solidFill>
              </a:rPr>
              <a:t>RAMI </a:t>
            </a:r>
            <a:r>
              <a:rPr lang="pl-PL" dirty="0" err="1">
                <a:solidFill>
                  <a:schemeClr val="bg2">
                    <a:lumMod val="65000"/>
                  </a:schemeClr>
                </a:solidFill>
              </a:rPr>
              <a:t>approach</a:t>
            </a:r>
            <a:endParaRPr lang="pl-PL" dirty="0">
              <a:solidFill>
                <a:schemeClr val="bg2">
                  <a:lumMod val="65000"/>
                </a:schemeClr>
              </a:solidFill>
            </a:endParaRPr>
          </a:p>
          <a:p>
            <a:pPr lvl="0"/>
            <a:r>
              <a:rPr lang="pl-PL" dirty="0" err="1">
                <a:solidFill>
                  <a:schemeClr val="bg2">
                    <a:lumMod val="65000"/>
                  </a:schemeClr>
                </a:solidFill>
              </a:rPr>
              <a:t>Risk</a:t>
            </a:r>
            <a:r>
              <a:rPr lang="pl-PL" dirty="0">
                <a:solidFill>
                  <a:schemeClr val="bg2">
                    <a:lumMod val="65000"/>
                  </a:schemeClr>
                </a:solidFill>
              </a:rPr>
              <a:t> </a:t>
            </a:r>
            <a:r>
              <a:rPr lang="pl-PL" dirty="0" err="1">
                <a:solidFill>
                  <a:schemeClr val="bg2">
                    <a:lumMod val="65000"/>
                  </a:schemeClr>
                </a:solidFill>
              </a:rPr>
              <a:t>analysis</a:t>
            </a:r>
            <a:r>
              <a:rPr lang="pl-PL" dirty="0">
                <a:solidFill>
                  <a:schemeClr val="bg2">
                    <a:lumMod val="65000"/>
                  </a:schemeClr>
                </a:solidFill>
              </a:rPr>
              <a:t> </a:t>
            </a:r>
            <a:r>
              <a:rPr lang="pl-PL" dirty="0" err="1">
                <a:solidFill>
                  <a:schemeClr val="bg2">
                    <a:lumMod val="65000"/>
                  </a:schemeClr>
                </a:solidFill>
              </a:rPr>
              <a:t>examples</a:t>
            </a:r>
            <a:r>
              <a:rPr lang="pl-PL" dirty="0">
                <a:solidFill>
                  <a:schemeClr val="bg2">
                    <a:lumMod val="65000"/>
                  </a:schemeClr>
                </a:solidFill>
              </a:rPr>
              <a:t> – LHC, ESS </a:t>
            </a:r>
            <a:r>
              <a:rPr lang="pl-PL" dirty="0" err="1">
                <a:solidFill>
                  <a:schemeClr val="bg2">
                    <a:lumMod val="65000"/>
                  </a:schemeClr>
                </a:solidFill>
              </a:rPr>
              <a:t>distribution</a:t>
            </a:r>
            <a:r>
              <a:rPr lang="pl-PL" dirty="0">
                <a:solidFill>
                  <a:schemeClr val="bg2">
                    <a:lumMod val="65000"/>
                  </a:schemeClr>
                </a:solidFill>
              </a:rPr>
              <a:t> </a:t>
            </a:r>
            <a:r>
              <a:rPr lang="pl-PL" dirty="0" err="1">
                <a:solidFill>
                  <a:schemeClr val="bg2">
                    <a:lumMod val="65000"/>
                  </a:schemeClr>
                </a:solidFill>
              </a:rPr>
              <a:t>systems</a:t>
            </a:r>
            <a:endParaRPr lang="pl-PL" dirty="0">
              <a:solidFill>
                <a:schemeClr val="bg2">
                  <a:lumMod val="65000"/>
                </a:schemeClr>
              </a:solidFill>
            </a:endParaRPr>
          </a:p>
          <a:p>
            <a:pPr lvl="0"/>
            <a:r>
              <a:rPr lang="pl-PL" dirty="0" err="1">
                <a:solidFill>
                  <a:schemeClr val="bg2">
                    <a:lumMod val="65000"/>
                  </a:schemeClr>
                </a:solidFill>
              </a:rPr>
              <a:t>Conclusions</a:t>
            </a:r>
            <a:endParaRPr lang="pl-PL" dirty="0">
              <a:solidFill>
                <a:schemeClr val="bg2">
                  <a:lumMod val="65000"/>
                </a:schemeClr>
              </a:solidFill>
            </a:endParaRPr>
          </a:p>
          <a:p>
            <a:pPr lvl="0"/>
            <a:endParaRPr lang="en-US" dirty="0"/>
          </a:p>
        </p:txBody>
      </p:sp>
    </p:spTree>
    <p:extLst>
      <p:ext uri="{BB962C8B-B14F-4D97-AF65-F5344CB8AC3E}">
        <p14:creationId xmlns:p14="http://schemas.microsoft.com/office/powerpoint/2010/main" val="366492838"/>
      </p:ext>
    </p:extLst>
  </p:cSld>
  <p:clrMapOvr>
    <a:masterClrMapping/>
  </p:clrMapOvr>
</p:sld>
</file>

<file path=ppt/theme/theme1.xml><?xml version="1.0" encoding="utf-8"?>
<a:theme xmlns:a="http://schemas.openxmlformats.org/drawingml/2006/main" name="1_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16x9_073020v2" id="{C3AFBADF-C702-034C-A072-F7CD3BBBBC17}" vid="{C997F739-40B4-5A47-99D3-0EE8AE3DFCDD}"/>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szablon1-EN">
  <a:themeElements>
    <a:clrScheme name="szablon1-EN 1">
      <a:dk1>
        <a:srgbClr val="000000"/>
      </a:dk1>
      <a:lt1>
        <a:srgbClr val="FFFFFF"/>
      </a:lt1>
      <a:dk2>
        <a:srgbClr val="FFEBD5"/>
      </a:dk2>
      <a:lt2>
        <a:srgbClr val="78120A"/>
      </a:lt2>
      <a:accent1>
        <a:srgbClr val="E32213"/>
      </a:accent1>
      <a:accent2>
        <a:srgbClr val="FFD3A1"/>
      </a:accent2>
      <a:accent3>
        <a:srgbClr val="FFFFFF"/>
      </a:accent3>
      <a:accent4>
        <a:srgbClr val="000000"/>
      </a:accent4>
      <a:accent5>
        <a:srgbClr val="EFABAA"/>
      </a:accent5>
      <a:accent6>
        <a:srgbClr val="E7BF91"/>
      </a:accent6>
      <a:hlink>
        <a:srgbClr val="FFD9AF"/>
      </a:hlink>
      <a:folHlink>
        <a:srgbClr val="FFB25D"/>
      </a:folHlink>
    </a:clrScheme>
    <a:fontScheme name="szablon1-E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l-PL"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l-PL" sz="1400" b="1" i="0" u="none" strike="noStrike" cap="none" normalizeH="0" baseline="0" smtClean="0">
            <a:ln>
              <a:noFill/>
            </a:ln>
            <a:solidFill>
              <a:schemeClr val="tx1"/>
            </a:solidFill>
            <a:effectLst/>
            <a:latin typeface="Arial" charset="0"/>
          </a:defRPr>
        </a:defPPr>
      </a:lstStyle>
    </a:lnDef>
  </a:objectDefaults>
  <a:extraClrSchemeLst>
    <a:extraClrScheme>
      <a:clrScheme name="szablon1-EN 1">
        <a:dk1>
          <a:srgbClr val="000000"/>
        </a:dk1>
        <a:lt1>
          <a:srgbClr val="FFFFFF"/>
        </a:lt1>
        <a:dk2>
          <a:srgbClr val="FFEBD5"/>
        </a:dk2>
        <a:lt2>
          <a:srgbClr val="78120A"/>
        </a:lt2>
        <a:accent1>
          <a:srgbClr val="E32213"/>
        </a:accent1>
        <a:accent2>
          <a:srgbClr val="FFD3A1"/>
        </a:accent2>
        <a:accent3>
          <a:srgbClr val="FFFFFF"/>
        </a:accent3>
        <a:accent4>
          <a:srgbClr val="000000"/>
        </a:accent4>
        <a:accent5>
          <a:srgbClr val="EFABAA"/>
        </a:accent5>
        <a:accent6>
          <a:srgbClr val="E7BF91"/>
        </a:accent6>
        <a:hlink>
          <a:srgbClr val="FFD9AF"/>
        </a:hlink>
        <a:folHlink>
          <a:srgbClr val="FFB25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WUT_cryo_competence">
  <a:themeElements>
    <a:clrScheme name="WUT_cryo_competence 1">
      <a:dk1>
        <a:srgbClr val="000000"/>
      </a:dk1>
      <a:lt1>
        <a:srgbClr val="FFFFFF"/>
      </a:lt1>
      <a:dk2>
        <a:srgbClr val="FFEBD5"/>
      </a:dk2>
      <a:lt2>
        <a:srgbClr val="78120A"/>
      </a:lt2>
      <a:accent1>
        <a:srgbClr val="E32213"/>
      </a:accent1>
      <a:accent2>
        <a:srgbClr val="FFD3A1"/>
      </a:accent2>
      <a:accent3>
        <a:srgbClr val="FFFFFF"/>
      </a:accent3>
      <a:accent4>
        <a:srgbClr val="000000"/>
      </a:accent4>
      <a:accent5>
        <a:srgbClr val="EFABAA"/>
      </a:accent5>
      <a:accent6>
        <a:srgbClr val="E7BF91"/>
      </a:accent6>
      <a:hlink>
        <a:srgbClr val="FFD9AF"/>
      </a:hlink>
      <a:folHlink>
        <a:srgbClr val="FFB25D"/>
      </a:folHlink>
    </a:clrScheme>
    <a:fontScheme name="WUT_cryo_competence">
      <a:majorFont>
        <a:latin typeface="Trebuchet MS"/>
        <a:ea typeface=""/>
        <a:cs typeface=""/>
      </a:majorFont>
      <a:minorFont>
        <a:latin typeface="Trebuchet MS"/>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UT_cryo_competence 1">
        <a:dk1>
          <a:srgbClr val="000000"/>
        </a:dk1>
        <a:lt1>
          <a:srgbClr val="FFFFFF"/>
        </a:lt1>
        <a:dk2>
          <a:srgbClr val="FFEBD5"/>
        </a:dk2>
        <a:lt2>
          <a:srgbClr val="78120A"/>
        </a:lt2>
        <a:accent1>
          <a:srgbClr val="E32213"/>
        </a:accent1>
        <a:accent2>
          <a:srgbClr val="FFD3A1"/>
        </a:accent2>
        <a:accent3>
          <a:srgbClr val="FFFFFF"/>
        </a:accent3>
        <a:accent4>
          <a:srgbClr val="000000"/>
        </a:accent4>
        <a:accent5>
          <a:srgbClr val="EFABAA"/>
        </a:accent5>
        <a:accent6>
          <a:srgbClr val="E7BF91"/>
        </a:accent6>
        <a:hlink>
          <a:srgbClr val="FFD9AF"/>
        </a:hlink>
        <a:folHlink>
          <a:srgbClr val="FFB25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zablon1-EN">
  <a:themeElements>
    <a:clrScheme name="szablon1-EN 1">
      <a:dk1>
        <a:srgbClr val="000000"/>
      </a:dk1>
      <a:lt1>
        <a:srgbClr val="FFFFFF"/>
      </a:lt1>
      <a:dk2>
        <a:srgbClr val="FFEBD5"/>
      </a:dk2>
      <a:lt2>
        <a:srgbClr val="78120A"/>
      </a:lt2>
      <a:accent1>
        <a:srgbClr val="E32213"/>
      </a:accent1>
      <a:accent2>
        <a:srgbClr val="FFD3A1"/>
      </a:accent2>
      <a:accent3>
        <a:srgbClr val="FFFFFF"/>
      </a:accent3>
      <a:accent4>
        <a:srgbClr val="000000"/>
      </a:accent4>
      <a:accent5>
        <a:srgbClr val="EFABAA"/>
      </a:accent5>
      <a:accent6>
        <a:srgbClr val="E7BF91"/>
      </a:accent6>
      <a:hlink>
        <a:srgbClr val="FFD9AF"/>
      </a:hlink>
      <a:folHlink>
        <a:srgbClr val="FFB25D"/>
      </a:folHlink>
    </a:clrScheme>
    <a:fontScheme name="szablon1-EN">
      <a:majorFont>
        <a:latin typeface="Trebuchet MS"/>
        <a:ea typeface=""/>
        <a:cs typeface=""/>
      </a:majorFont>
      <a:minorFont>
        <a:latin typeface="Trebuchet MS"/>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zablon1-EN 1">
        <a:dk1>
          <a:srgbClr val="000000"/>
        </a:dk1>
        <a:lt1>
          <a:srgbClr val="FFFFFF"/>
        </a:lt1>
        <a:dk2>
          <a:srgbClr val="FFEBD5"/>
        </a:dk2>
        <a:lt2>
          <a:srgbClr val="78120A"/>
        </a:lt2>
        <a:accent1>
          <a:srgbClr val="E32213"/>
        </a:accent1>
        <a:accent2>
          <a:srgbClr val="FFD3A1"/>
        </a:accent2>
        <a:accent3>
          <a:srgbClr val="FFFFFF"/>
        </a:accent3>
        <a:accent4>
          <a:srgbClr val="000000"/>
        </a:accent4>
        <a:accent5>
          <a:srgbClr val="EFABAA"/>
        </a:accent5>
        <a:accent6>
          <a:srgbClr val="E7BF91"/>
        </a:accent6>
        <a:hlink>
          <a:srgbClr val="FFD9AF"/>
        </a:hlink>
        <a:folHlink>
          <a:srgbClr val="FFB25D"/>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WUT_cryo_competence">
  <a:themeElements>
    <a:clrScheme name="WUT_cryo_competence 1">
      <a:dk1>
        <a:srgbClr val="000000"/>
      </a:dk1>
      <a:lt1>
        <a:srgbClr val="FFFFFF"/>
      </a:lt1>
      <a:dk2>
        <a:srgbClr val="FFEBD5"/>
      </a:dk2>
      <a:lt2>
        <a:srgbClr val="78120A"/>
      </a:lt2>
      <a:accent1>
        <a:srgbClr val="E32213"/>
      </a:accent1>
      <a:accent2>
        <a:srgbClr val="FFD3A1"/>
      </a:accent2>
      <a:accent3>
        <a:srgbClr val="FFFFFF"/>
      </a:accent3>
      <a:accent4>
        <a:srgbClr val="000000"/>
      </a:accent4>
      <a:accent5>
        <a:srgbClr val="EFABAA"/>
      </a:accent5>
      <a:accent6>
        <a:srgbClr val="E7BF91"/>
      </a:accent6>
      <a:hlink>
        <a:srgbClr val="FFD9AF"/>
      </a:hlink>
      <a:folHlink>
        <a:srgbClr val="FFB25D"/>
      </a:folHlink>
    </a:clrScheme>
    <a:fontScheme name="WUT_cryo_competence">
      <a:majorFont>
        <a:latin typeface="Trebuchet MS"/>
        <a:ea typeface=""/>
        <a:cs typeface=""/>
      </a:majorFont>
      <a:minorFont>
        <a:latin typeface="Trebuchet MS"/>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WUT_cryo_competence 1">
        <a:dk1>
          <a:srgbClr val="000000"/>
        </a:dk1>
        <a:lt1>
          <a:srgbClr val="FFFFFF"/>
        </a:lt1>
        <a:dk2>
          <a:srgbClr val="FFEBD5"/>
        </a:dk2>
        <a:lt2>
          <a:srgbClr val="78120A"/>
        </a:lt2>
        <a:accent1>
          <a:srgbClr val="E32213"/>
        </a:accent1>
        <a:accent2>
          <a:srgbClr val="FFD3A1"/>
        </a:accent2>
        <a:accent3>
          <a:srgbClr val="FFFFFF"/>
        </a:accent3>
        <a:accent4>
          <a:srgbClr val="000000"/>
        </a:accent4>
        <a:accent5>
          <a:srgbClr val="EFABAA"/>
        </a:accent5>
        <a:accent6>
          <a:srgbClr val="E7BF91"/>
        </a:accent6>
        <a:hlink>
          <a:srgbClr val="FFD9AF"/>
        </a:hlink>
        <a:folHlink>
          <a:srgbClr val="FFB25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WUT_cryo_competence">
  <a:themeElements>
    <a:clrScheme name="WUT_cryo_competence 1">
      <a:dk1>
        <a:srgbClr val="000000"/>
      </a:dk1>
      <a:lt1>
        <a:srgbClr val="FFFFFF"/>
      </a:lt1>
      <a:dk2>
        <a:srgbClr val="FFEBD5"/>
      </a:dk2>
      <a:lt2>
        <a:srgbClr val="78120A"/>
      </a:lt2>
      <a:accent1>
        <a:srgbClr val="E32213"/>
      </a:accent1>
      <a:accent2>
        <a:srgbClr val="FFD3A1"/>
      </a:accent2>
      <a:accent3>
        <a:srgbClr val="FFFFFF"/>
      </a:accent3>
      <a:accent4>
        <a:srgbClr val="000000"/>
      </a:accent4>
      <a:accent5>
        <a:srgbClr val="EFABAA"/>
      </a:accent5>
      <a:accent6>
        <a:srgbClr val="E7BF91"/>
      </a:accent6>
      <a:hlink>
        <a:srgbClr val="FFD9AF"/>
      </a:hlink>
      <a:folHlink>
        <a:srgbClr val="FFB25D"/>
      </a:folHlink>
    </a:clrScheme>
    <a:fontScheme name="WUT_cryo_competence">
      <a:majorFont>
        <a:latin typeface="Trebuchet MS"/>
        <a:ea typeface=""/>
        <a:cs typeface=""/>
      </a:majorFont>
      <a:minorFont>
        <a:latin typeface="Trebuchet MS"/>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UT_cryo_competence 1">
        <a:dk1>
          <a:srgbClr val="000000"/>
        </a:dk1>
        <a:lt1>
          <a:srgbClr val="FFFFFF"/>
        </a:lt1>
        <a:dk2>
          <a:srgbClr val="FFEBD5"/>
        </a:dk2>
        <a:lt2>
          <a:srgbClr val="78120A"/>
        </a:lt2>
        <a:accent1>
          <a:srgbClr val="E32213"/>
        </a:accent1>
        <a:accent2>
          <a:srgbClr val="FFD3A1"/>
        </a:accent2>
        <a:accent3>
          <a:srgbClr val="FFFFFF"/>
        </a:accent3>
        <a:accent4>
          <a:srgbClr val="000000"/>
        </a:accent4>
        <a:accent5>
          <a:srgbClr val="EFABAA"/>
        </a:accent5>
        <a:accent6>
          <a:srgbClr val="E7BF91"/>
        </a:accent6>
        <a:hlink>
          <a:srgbClr val="FFD9AF"/>
        </a:hlink>
        <a:folHlink>
          <a:srgbClr val="FFB25D"/>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szablon1-EN">
  <a:themeElements>
    <a:clrScheme name="szablon1-EN 1">
      <a:dk1>
        <a:srgbClr val="000000"/>
      </a:dk1>
      <a:lt1>
        <a:srgbClr val="FFFFFF"/>
      </a:lt1>
      <a:dk2>
        <a:srgbClr val="FFEBD5"/>
      </a:dk2>
      <a:lt2>
        <a:srgbClr val="78120A"/>
      </a:lt2>
      <a:accent1>
        <a:srgbClr val="E32213"/>
      </a:accent1>
      <a:accent2>
        <a:srgbClr val="FFD3A1"/>
      </a:accent2>
      <a:accent3>
        <a:srgbClr val="FFFFFF"/>
      </a:accent3>
      <a:accent4>
        <a:srgbClr val="000000"/>
      </a:accent4>
      <a:accent5>
        <a:srgbClr val="EFABAA"/>
      </a:accent5>
      <a:accent6>
        <a:srgbClr val="E7BF91"/>
      </a:accent6>
      <a:hlink>
        <a:srgbClr val="FFD9AF"/>
      </a:hlink>
      <a:folHlink>
        <a:srgbClr val="FFB25D"/>
      </a:folHlink>
    </a:clrScheme>
    <a:fontScheme name="szablon1-E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l-PL"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l-PL" sz="1400" b="1" i="0" u="none" strike="noStrike" cap="none" normalizeH="0" baseline="0" smtClean="0">
            <a:ln>
              <a:noFill/>
            </a:ln>
            <a:solidFill>
              <a:schemeClr val="tx1"/>
            </a:solidFill>
            <a:effectLst/>
            <a:latin typeface="Arial" charset="0"/>
          </a:defRPr>
        </a:defPPr>
      </a:lstStyle>
    </a:lnDef>
  </a:objectDefaults>
  <a:extraClrSchemeLst>
    <a:extraClrScheme>
      <a:clrScheme name="szablon1-EN 1">
        <a:dk1>
          <a:srgbClr val="000000"/>
        </a:dk1>
        <a:lt1>
          <a:srgbClr val="FFFFFF"/>
        </a:lt1>
        <a:dk2>
          <a:srgbClr val="FFEBD5"/>
        </a:dk2>
        <a:lt2>
          <a:srgbClr val="78120A"/>
        </a:lt2>
        <a:accent1>
          <a:srgbClr val="E32213"/>
        </a:accent1>
        <a:accent2>
          <a:srgbClr val="FFD3A1"/>
        </a:accent2>
        <a:accent3>
          <a:srgbClr val="FFFFFF"/>
        </a:accent3>
        <a:accent4>
          <a:srgbClr val="000000"/>
        </a:accent4>
        <a:accent5>
          <a:srgbClr val="EFABAA"/>
        </a:accent5>
        <a:accent6>
          <a:srgbClr val="E7BF91"/>
        </a:accent6>
        <a:hlink>
          <a:srgbClr val="FFD9AF"/>
        </a:hlink>
        <a:folHlink>
          <a:srgbClr val="FFB25D"/>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50A9347935DA74C8DB662DDB94DC24E" ma:contentTypeVersion="9" ma:contentTypeDescription="Create a new document." ma:contentTypeScope="" ma:versionID="daccfbc87992deecdd76a41080ed79a9">
  <xsd:schema xmlns:xsd="http://www.w3.org/2001/XMLSchema" xmlns:xs="http://www.w3.org/2001/XMLSchema" xmlns:p="http://schemas.microsoft.com/office/2006/metadata/properties" xmlns:ns1="http://schemas.microsoft.com/sharepoint/v3" xmlns:ns3="bb137302-f76b-4ed9-a081-76f546f328cd" xmlns:ns4="ee7e25fd-3d00-4a17-8d06-95b415c0ffa6" targetNamespace="http://schemas.microsoft.com/office/2006/metadata/properties" ma:root="true" ma:fieldsID="ce083e8da3803cf1a5fd098111086400" ns1:_="" ns3:_="" ns4:_="">
    <xsd:import namespace="http://schemas.microsoft.com/sharepoint/v3"/>
    <xsd:import namespace="bb137302-f76b-4ed9-a081-76f546f328cd"/>
    <xsd:import namespace="ee7e25fd-3d00-4a17-8d06-95b415c0ffa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137302-f76b-4ed9-a081-76f546f328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e7e25fd-3d00-4a17-8d06-95b415c0ffa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1F245F-DB62-428D-A566-B113377E9116}">
  <ds:schemaRefs>
    <ds:schemaRef ds:uri="ee7e25fd-3d00-4a17-8d06-95b415c0ffa6"/>
    <ds:schemaRef ds:uri="http://purl.org/dc/terms/"/>
    <ds:schemaRef ds:uri="http://schemas.microsoft.com/sharepoint/v3"/>
    <ds:schemaRef ds:uri="http://purl.org/dc/dcmitype/"/>
    <ds:schemaRef ds:uri="http://schemas.microsoft.com/office/2006/documentManagement/types"/>
    <ds:schemaRef ds:uri="http://schemas.microsoft.com/office/infopath/2007/PartnerControls"/>
    <ds:schemaRef ds:uri="http://www.w3.org/XML/1998/namespace"/>
    <ds:schemaRef ds:uri="http://purl.org/dc/elements/1.1/"/>
    <ds:schemaRef ds:uri="http://schemas.openxmlformats.org/package/2006/metadata/core-properties"/>
    <ds:schemaRef ds:uri="bb137302-f76b-4ed9-a081-76f546f328cd"/>
    <ds:schemaRef ds:uri="http://schemas.microsoft.com/office/2006/metadata/properties"/>
  </ds:schemaRefs>
</ds:datastoreItem>
</file>

<file path=customXml/itemProps2.xml><?xml version="1.0" encoding="utf-8"?>
<ds:datastoreItem xmlns:ds="http://schemas.openxmlformats.org/officeDocument/2006/customXml" ds:itemID="{6173E239-737B-4DF5-B0F4-23AFC3CA1EBB}">
  <ds:schemaRefs>
    <ds:schemaRef ds:uri="http://schemas.microsoft.com/sharepoint/v3/contenttype/forms"/>
  </ds:schemaRefs>
</ds:datastoreItem>
</file>

<file path=customXml/itemProps3.xml><?xml version="1.0" encoding="utf-8"?>
<ds:datastoreItem xmlns:ds="http://schemas.openxmlformats.org/officeDocument/2006/customXml" ds:itemID="{1CF82BAE-E75F-4752-A4BB-557E29524F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b137302-f76b-4ed9-a081-76f546f328cd"/>
    <ds:schemaRef ds:uri="ee7e25fd-3d00-4a17-8d06-95b415c0ff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Fermilab_PPT_090815</Template>
  <TotalTime>35445</TotalTime>
  <Words>3337</Words>
  <Application>Microsoft Office PowerPoint</Application>
  <PresentationFormat>Panoramiczny</PresentationFormat>
  <Paragraphs>700</Paragraphs>
  <Slides>58</Slides>
  <Notes>33</Notes>
  <HiddenSlides>0</HiddenSlides>
  <MMClips>0</MMClips>
  <ScaleCrop>false</ScaleCrop>
  <HeadingPairs>
    <vt:vector size="8" baseType="variant">
      <vt:variant>
        <vt:lpstr>Używane czcionki</vt:lpstr>
      </vt:variant>
      <vt:variant>
        <vt:i4>12</vt:i4>
      </vt:variant>
      <vt:variant>
        <vt:lpstr>Motyw</vt:lpstr>
      </vt:variant>
      <vt:variant>
        <vt:i4>8</vt:i4>
      </vt:variant>
      <vt:variant>
        <vt:lpstr>Osadzone serwery OLE</vt:lpstr>
      </vt:variant>
      <vt:variant>
        <vt:i4>6</vt:i4>
      </vt:variant>
      <vt:variant>
        <vt:lpstr>Tytuły slajdów</vt:lpstr>
      </vt:variant>
      <vt:variant>
        <vt:i4>58</vt:i4>
      </vt:variant>
    </vt:vector>
  </HeadingPairs>
  <TitlesOfParts>
    <vt:vector size="84" baseType="lpstr">
      <vt:lpstr>MS Mincho</vt:lpstr>
      <vt:lpstr>ＭＳ Ｐゴシック</vt:lpstr>
      <vt:lpstr>Arial</vt:lpstr>
      <vt:lpstr>Arial Unicode MS</vt:lpstr>
      <vt:lpstr>Calibri</vt:lpstr>
      <vt:lpstr>Geneva</vt:lpstr>
      <vt:lpstr>Helvetica</vt:lpstr>
      <vt:lpstr>Symbol</vt:lpstr>
      <vt:lpstr>Tahoma</vt:lpstr>
      <vt:lpstr>Times</vt:lpstr>
      <vt:lpstr>Times New Roman</vt:lpstr>
      <vt:lpstr>Trebuchet MS</vt:lpstr>
      <vt:lpstr>1_Fermilab_PPT_090915</vt:lpstr>
      <vt:lpstr>1_szablon1-EN</vt:lpstr>
      <vt:lpstr>Default Design</vt:lpstr>
      <vt:lpstr>WUT_cryo_competence</vt:lpstr>
      <vt:lpstr>szablon1-EN</vt:lpstr>
      <vt:lpstr>1_WUT_cryo_competence</vt:lpstr>
      <vt:lpstr>2_WUT_cryo_competence</vt:lpstr>
      <vt:lpstr>2_szablon1-EN</vt:lpstr>
      <vt:lpstr>Visio.Drawing.5</vt:lpstr>
      <vt:lpstr>Denklem</vt:lpstr>
      <vt:lpstr>Visio.Drawing.6</vt:lpstr>
      <vt:lpstr>Equation</vt:lpstr>
      <vt:lpstr>Photo Editor Photo</vt:lpstr>
      <vt:lpstr>Microsoft Equation 3.0</vt:lpstr>
      <vt:lpstr>Prezentacja programu PowerPoint</vt:lpstr>
      <vt:lpstr>Prezentacja programu PowerPoint</vt:lpstr>
      <vt:lpstr>Prezentacja programu PowerPoint</vt:lpstr>
      <vt:lpstr>Properties of cryogenic liquids</vt:lpstr>
      <vt:lpstr>Energy release potential of liquid cryogens</vt:lpstr>
      <vt:lpstr>Cooling of equipment: thermal energy</vt:lpstr>
      <vt:lpstr>Prezentacja programu PowerPoint</vt:lpstr>
      <vt:lpstr>Mechanical energy release</vt:lpstr>
      <vt:lpstr>Prezentacja programu PowerPoint</vt:lpstr>
      <vt:lpstr>Risk Analysis – aim and scope of the task</vt:lpstr>
      <vt:lpstr>Prezentacja programu PowerPoint</vt:lpstr>
      <vt:lpstr>Possible failures of cryogenic node followed by the cryogen discharge</vt:lpstr>
      <vt:lpstr>Categorization of the failures</vt:lpstr>
      <vt:lpstr>Risk assessment – RAMI approach</vt:lpstr>
      <vt:lpstr>Failure criticality rate</vt:lpstr>
      <vt:lpstr>Failure criticality rate</vt:lpstr>
      <vt:lpstr>Occurance rate OCC</vt:lpstr>
      <vt:lpstr>Failure criticality rate</vt:lpstr>
      <vt:lpstr>Failure criticality rate</vt:lpstr>
      <vt:lpstr>The criticality matrix – basis for decisions mitigating the risk</vt:lpstr>
      <vt:lpstr>Prezentacja programu PowerPoint</vt:lpstr>
      <vt:lpstr>ESS Linac CDS – function and layout</vt:lpstr>
      <vt:lpstr>3D model of the Valve Box for CDS-EL</vt:lpstr>
      <vt:lpstr>Identification of the CDS’s nodes</vt:lpstr>
      <vt:lpstr>Identification of the CDS’s nodes</vt:lpstr>
      <vt:lpstr>Identification of the CDS’s nodes</vt:lpstr>
      <vt:lpstr>Identification of the CDS’s nodes</vt:lpstr>
      <vt:lpstr>Identification of the CDS’s nodes</vt:lpstr>
      <vt:lpstr>Cryogenic failure modes identification</vt:lpstr>
      <vt:lpstr>Recognized failures of the CTL</vt:lpstr>
      <vt:lpstr>Conclusions of the ESS cryogenic distribution system risk analysis </vt:lpstr>
      <vt:lpstr>Prezentacja programu PowerPoint</vt:lpstr>
      <vt:lpstr>Prezentacja programu PowerPoint</vt:lpstr>
      <vt:lpstr>Cryogenic node – simplest element of the cryogenic system – basis for the risk analysis</vt:lpstr>
      <vt:lpstr>Possible failures of cryogenic node followed by the cryogen discharge</vt:lpstr>
      <vt:lpstr>Possible failure modes of the LHC cryogenic system</vt:lpstr>
      <vt:lpstr>Prezentacja programu PowerPoint</vt:lpstr>
      <vt:lpstr>Risk analysis – worst case scenario analysed – full break of jumper connection </vt:lpstr>
      <vt:lpstr>Can the helium discharge be avoided? Geneva, 19 September 2008:</vt:lpstr>
      <vt:lpstr>Not foreseen in PRA: pressurization of the vacuum space</vt:lpstr>
      <vt:lpstr>Damage caused by the pressurization of the vacuum space</vt:lpstr>
      <vt:lpstr> Preliminary Risk Analysis update</vt:lpstr>
      <vt:lpstr>Preliminary Risk Analysis update: STEP 1: Redefinition of Maximum Credible Incident  with respect to He flow to cryostat insulation vacuum – full cut of interconnecting pipes</vt:lpstr>
      <vt:lpstr>Preliminary Risk Analysis update: STEP 2 –Development of mathematical model</vt:lpstr>
      <vt:lpstr>Magnet quench heat transfer to cold mass helium – data from String experiments</vt:lpstr>
      <vt:lpstr>Electrical arc heat transfer to helium – data from 19. Sept. 08 incident</vt:lpstr>
      <vt:lpstr>Gas helium heat transfer - convection heat transfer </vt:lpstr>
      <vt:lpstr>Model tuning – the only parameter to tune the model was the natural convection heat transfer coefficient</vt:lpstr>
      <vt:lpstr>Modelling of 19. Sept. 08 incident</vt:lpstr>
      <vt:lpstr>Maximum Credible Incident analysis</vt:lpstr>
      <vt:lpstr>Model validation: 19. Sept. 08 incident modeling results vs. measured data </vt:lpstr>
      <vt:lpstr>Vacuum vessel safety valves (SV) schemes</vt:lpstr>
      <vt:lpstr>Modeling results for redefinedMCI with temporary SV scheme</vt:lpstr>
      <vt:lpstr>Modeling results for redefined MCI with final SV scheme</vt:lpstr>
      <vt:lpstr>Helium propagation, tunnel pressurization and ODH </vt:lpstr>
      <vt:lpstr>The observed oxygen concentration decrease was in good agreement with a small scale modelling of the helium discharge to the LHC tunnel mock-up </vt:lpstr>
      <vt:lpstr>As well as with a full scale modelling of the helium discharge to the LHC tunnel mock-up</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Maciej Chorowski</cp:lastModifiedBy>
  <cp:revision>1473</cp:revision>
  <cp:lastPrinted>2020-01-24T20:57:46Z</cp:lastPrinted>
  <dcterms:created xsi:type="dcterms:W3CDTF">2019-12-16T19:54:36Z</dcterms:created>
  <dcterms:modified xsi:type="dcterms:W3CDTF">2022-07-12T12:02:52Z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0x010100550A9347935DA74C8DB662DDB94DC24E</vt:lpwstr>
  </property>
</Properties>
</file>