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159" d="100"/>
          <a:sy n="159" d="100"/>
        </p:scale>
        <p:origin x="1722" y="13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37003"/>
            <a:ext cx="4392820" cy="1515330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Thursday	LRF3/LRF4 timing issue investigation </a:t>
            </a:r>
            <a:r>
              <a:rPr lang="en-US" sz="1100"/>
              <a:t>still ongoing</a:t>
            </a:r>
            <a:r>
              <a:rPr lang="en-US" sz="1100" dirty="0"/>
              <a:t>		</a:t>
            </a:r>
          </a:p>
          <a:p>
            <a:r>
              <a:rPr lang="en-US" sz="1100" dirty="0"/>
              <a:t>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F0356-842B-4C9D-B865-47C7A5DC5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81" y="679629"/>
            <a:ext cx="5164980" cy="414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66AB8A-CE90-450C-9CC3-E123849E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1" y="681197"/>
            <a:ext cx="5164979" cy="4125537"/>
          </a:xfrm>
          <a:prstGeom prst="rect">
            <a:avLst/>
          </a:prstGeom>
        </p:spPr>
      </p:pic>
      <p:pic>
        <p:nvPicPr>
          <p:cNvPr id="21" name="Picture 20" descr="Chart, diagram&#10;&#10;Description automatically generated">
            <a:extLst>
              <a:ext uri="{FF2B5EF4-FFF2-40B4-BE49-F238E27FC236}">
                <a16:creationId xmlns:a16="http://schemas.microsoft.com/office/drawing/2014/main" id="{11968B9E-2944-47D5-ABE2-FB7E03241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81" y="679629"/>
            <a:ext cx="5164980" cy="41255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77A53B-6463-4939-93A9-0B46B335EBD0}"/>
              </a:ext>
            </a:extLst>
          </p:cNvPr>
          <p:cNvSpPr txBox="1"/>
          <p:nvPr/>
        </p:nvSpPr>
        <p:spPr>
          <a:xfrm>
            <a:off x="322217" y="1471749"/>
            <a:ext cx="2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B7F69D-AF80-429F-B687-12A0A0C2B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81" y="689767"/>
            <a:ext cx="5164979" cy="4115400"/>
          </a:xfrm>
          <a:prstGeom prst="rect">
            <a:avLst/>
          </a:prstGeom>
        </p:spPr>
      </p:pic>
      <p:pic>
        <p:nvPicPr>
          <p:cNvPr id="11" name="Picture 10" descr="Chart, pie chart&#10;&#10;Description automatically generated">
            <a:extLst>
              <a:ext uri="{FF2B5EF4-FFF2-40B4-BE49-F238E27FC236}">
                <a16:creationId xmlns:a16="http://schemas.microsoft.com/office/drawing/2014/main" id="{5036A302-0957-4E94-A2D9-D241D4147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1587" y="691061"/>
            <a:ext cx="2882485" cy="2467228"/>
          </a:xfrm>
          <a:prstGeom prst="rect">
            <a:avLst/>
          </a:prstGeom>
        </p:spPr>
      </p:pic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ECEDFC41-5095-410C-8C17-6BB8733FF0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179" y="699057"/>
            <a:ext cx="5164982" cy="4106109"/>
          </a:xfrm>
          <a:prstGeom prst="rect">
            <a:avLst/>
          </a:prstGeom>
        </p:spPr>
      </p:pic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094F493B-134F-EA87-419B-57C196D991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1586" y="678061"/>
            <a:ext cx="3013813" cy="2750939"/>
          </a:xfrm>
          <a:prstGeom prst="rect">
            <a:avLst/>
          </a:prstGeom>
        </p:spPr>
      </p:pic>
      <p:pic>
        <p:nvPicPr>
          <p:cNvPr id="14" name="Picture 1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EAD2472-A792-1CC1-9DAE-F7DB137725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839" y="678062"/>
            <a:ext cx="5178321" cy="413726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AAD3B4-F286-A89A-ADA8-957D136AB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65316"/>
              </p:ext>
            </p:extLst>
          </p:nvPr>
        </p:nvGraphicFramePr>
        <p:xfrm>
          <a:off x="5901587" y="689767"/>
          <a:ext cx="3140075" cy="508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12" imgW="5829085" imgH="7543571" progId="AcroExch.Document.DC">
                  <p:embed/>
                </p:oleObj>
              </mc:Choice>
              <mc:Fallback>
                <p:oleObj name="Acrobat Document" r:id="rId12" imgW="5829085" imgH="75435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01587" y="689767"/>
                        <a:ext cx="3140075" cy="5085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BFB1DFC4-5CAA-D736-C641-6E51F7E607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178" y="674047"/>
            <a:ext cx="5164979" cy="4141275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4571999" y="4826162"/>
            <a:ext cx="4392820" cy="15153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r>
              <a:rPr lang="en-US" sz="1100" dirty="0"/>
              <a:t>All week:</a:t>
            </a:r>
          </a:p>
          <a:p>
            <a:r>
              <a:rPr lang="en-US" sz="1100" dirty="0" err="1"/>
              <a:t>Preacc</a:t>
            </a:r>
            <a:r>
              <a:rPr lang="en-US" sz="1100" dirty="0"/>
              <a:t> emittance scans</a:t>
            </a:r>
          </a:p>
          <a:p>
            <a:endParaRPr lang="en-US" sz="1100" dirty="0"/>
          </a:p>
          <a:p>
            <a:endParaRPr lang="en-US" sz="12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B – 46.14 mA</a:t>
            </a:r>
          </a:p>
          <a:p>
            <a:pPr marL="0" indent="0">
              <a:buNone/>
            </a:pPr>
            <a:r>
              <a:rPr lang="en-US" dirty="0"/>
              <a:t>Linac input – 22mA</a:t>
            </a:r>
          </a:p>
          <a:p>
            <a:pPr marL="0" indent="0">
              <a:buNone/>
            </a:pPr>
            <a:r>
              <a:rPr lang="en-US" dirty="0"/>
              <a:t>Linac output – 20.3 mA, 4.7E12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Downtime requests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12469</TotalTime>
  <Words>74</Words>
  <Application>Microsoft Office PowerPoint</Application>
  <PresentationFormat>On-screen Show (4:3)</PresentationFormat>
  <Paragraphs>32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Adobe Acrobat Document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Daniel C. Jones</cp:lastModifiedBy>
  <cp:revision>503</cp:revision>
  <cp:lastPrinted>2014-01-20T19:40:21Z</cp:lastPrinted>
  <dcterms:created xsi:type="dcterms:W3CDTF">2014-01-03T20:18:13Z</dcterms:created>
  <dcterms:modified xsi:type="dcterms:W3CDTF">2022-05-27T13:48:45Z</dcterms:modified>
</cp:coreProperties>
</file>