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10"/>
  </p:notesMasterIdLst>
  <p:handoutMasterIdLst>
    <p:handoutMasterId r:id="rId11"/>
  </p:handoutMasterIdLst>
  <p:sldIdLst>
    <p:sldId id="265" r:id="rId3"/>
    <p:sldId id="273" r:id="rId4"/>
    <p:sldId id="279" r:id="rId5"/>
    <p:sldId id="278" r:id="rId6"/>
    <p:sldId id="275" r:id="rId7"/>
    <p:sldId id="276" r:id="rId8"/>
    <p:sldId id="274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33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4/22/22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4/22/22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/>
            </a:lvl1pPr>
          </a:lstStyle>
          <a:p>
            <a:fld id="{0F6A550E-3A9E-DF43-A689-16536F45A0C3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8A0D1-53B1-4305-BAD7-7641163DAB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44AB44B6-127E-B94A-80CF-1DF4FAF3A917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5E17D056-9484-4743-8F7A-D6065953B67C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B601B9-54E2-7848-8D5C-7E378969D09F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871BD-372A-304D-97C6-FDC1AC5E6019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C8DD1-935D-C047-9243-D41288481EBE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A1520-F528-AA4E-A07F-13B828F6D92C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1F31A7-C481-654B-A232-F3F8AC9CE2E0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9DAC6C43-24A9-3847-AB36-9C455A2DF181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AF6D55A4-FB28-4E48-85D7-EF2ED8CE5524}" type="datetime3">
              <a:rPr lang="en-US" altLang="en-US" smtClean="0"/>
              <a:t>27 May 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 Machine Report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>Marty Murphy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AD 0900 Scheduling Meeting</a:t>
            </a:r>
          </a:p>
          <a:p>
            <a:r>
              <a:rPr lang="en-US" altLang="en-US" dirty="0">
                <a:latin typeface="Helvetica" panose="020B0604020202020204" pitchFamily="34" charset="0"/>
              </a:rPr>
              <a:t>Friday, 27 May 2022</a:t>
            </a:r>
          </a:p>
          <a:p>
            <a:endParaRPr lang="en-US" altLang="en-US" dirty="0">
              <a:latin typeface="Helvetica" panose="020B0604020202020204" pitchFamily="34" charset="0"/>
            </a:endParaRPr>
          </a:p>
          <a:p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15B6F-5933-4D48-A666-31B7C3FDA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 Beam to NuMI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B8F3F-8C2C-8544-A31A-396E20C1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76405" y="6515100"/>
            <a:ext cx="1849933" cy="239236"/>
          </a:xfrm>
        </p:spPr>
        <p:txBody>
          <a:bodyPr/>
          <a:lstStyle/>
          <a:p>
            <a:fld id="{626DB2C4-16E6-D541-9786-DBAF867879AB}" type="datetime3">
              <a:rPr lang="en-US" altLang="en-US" smtClean="0"/>
              <a:t>27 May 2022</a:t>
            </a:fld>
            <a:endParaRPr lang="en-US" altLang="en-US" dirty="0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5784080C-3B99-214B-81C2-3F6E6F7AB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094826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BAACC-D8FB-CE43-A23F-38EF7FD04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 to g-2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57FF4-20E4-E749-A3FC-308A1F41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6A9BA-4116-BF44-8719-28E689F4ECA0}" type="datetime3">
              <a:rPr lang="en-US" altLang="en-US" smtClean="0"/>
              <a:t>27 May 2022</a:t>
            </a:fld>
            <a:endParaRPr lang="en-US" altLang="en-US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20E7519B-133B-E542-B94E-6839A23169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4179090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E302-9588-2740-94B5-FC628C05B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Protons: MI to SY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83708-134F-DC45-9F55-8276DA96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FF0B4-9740-DF42-A95A-60AB10133050}" type="datetime3">
              <a:rPr lang="en-US" altLang="en-US" smtClean="0"/>
              <a:t>27 May 2022</a:t>
            </a:fld>
            <a:endParaRPr lang="en-US" altLang="en-US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825E23B2-32CA-7E4B-91E3-DF0F8468D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340109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67278-2FD9-6945-84C9-5ADD0B5C1DD5}" type="datetime3">
              <a:rPr lang="en-US" altLang="en-US" smtClean="0"/>
              <a:t>27 May 2022</a:t>
            </a:fld>
            <a:endParaRPr lang="en-US" altLang="en-US"/>
          </a:p>
        </p:txBody>
      </p:sp>
      <p:pic>
        <p:nvPicPr>
          <p:cNvPr id="30" name="Content Placeholder 29">
            <a:extLst>
              <a:ext uri="{FF2B5EF4-FFF2-40B4-BE49-F238E27FC236}">
                <a16:creationId xmlns:a16="http://schemas.microsoft.com/office/drawing/2014/main" id="{CC4ADD4B-2495-614D-8C2C-2A72391B5C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396440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198A-3616-8F49-9A12-343F5101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 Down Time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842DD8-F5BB-6647-8BAD-B9FD6043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3B554-8B71-8F4B-B481-ACDA9104F5FE}" type="datetime3">
              <a:rPr lang="en-US" altLang="en-US" smtClean="0"/>
              <a:t>27 May 2022</a:t>
            </a:fld>
            <a:endParaRPr lang="en-US" altLang="en-US"/>
          </a:p>
        </p:txBody>
      </p:sp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0B9F2C81-D370-B040-9B18-F9D2ED97B9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097806"/>
            <a:ext cx="8672513" cy="4878288"/>
          </a:xfrm>
        </p:spPr>
      </p:pic>
    </p:spTree>
    <p:extLst>
      <p:ext uri="{BB962C8B-B14F-4D97-AF65-F5344CB8AC3E}">
        <p14:creationId xmlns:p14="http://schemas.microsoft.com/office/powerpoint/2010/main" val="183982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1408F-77C9-AF42-A98F-C870F669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4CFFA-29F4-2948-AC54-C7D546A35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74943"/>
            <a:ext cx="8686800" cy="571828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1600" dirty="0"/>
              <a:t>A good week of running with a couple significant periods of down time. 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Beam to NuMI, g-2, mu2e studies, &amp; SY as requested.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Thanks to Proton Source for continued high intensity &amp; Ops for vigilant tuning efforts.</a:t>
            </a:r>
          </a:p>
          <a:p>
            <a:pPr lvl="1">
              <a:buFont typeface="Wingdings" pitchFamily="2" charset="2"/>
              <a:buChar char="§"/>
            </a:pPr>
            <a:r>
              <a:rPr lang="en-US" sz="1400" dirty="0"/>
              <a:t>Access on Tuesday for various jobs: 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/>
              <a:t>RF PA changes, 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/>
              <a:t>leaky magnet inspections, </a:t>
            </a:r>
          </a:p>
          <a:p>
            <a:pPr lvl="2">
              <a:buFont typeface="Wingdings" pitchFamily="2" charset="2"/>
              <a:buChar char="§"/>
            </a:pPr>
            <a:r>
              <a:rPr lang="en-US" sz="1200" dirty="0"/>
              <a:t>worked on MI30 Upper &amp; Lower PS issues.  </a:t>
            </a:r>
            <a:r>
              <a:rPr lang="en-US" sz="1200"/>
              <a:t>Upper PS fixed</a:t>
            </a:r>
            <a:r>
              <a:rPr lang="en-US" sz="1200" dirty="0"/>
              <a:t>.  Lower VCB tripped overnight today.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Current Conditions: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Beam off for Booster work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Ongoing studies: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RR:  $E0/$E1 studies under SY event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RR: Tune scans measuring affect of MI bend/quad ramps on beam in RR.</a:t>
            </a:r>
          </a:p>
          <a:p>
            <a:pPr>
              <a:buFont typeface="Wingdings" pitchFamily="2" charset="2"/>
              <a:buChar char="§"/>
            </a:pPr>
            <a:r>
              <a:rPr lang="en-US" sz="1800" dirty="0"/>
              <a:t>Next week:</a:t>
            </a:r>
          </a:p>
          <a:p>
            <a:pPr lvl="1">
              <a:buFont typeface="Wingdings" pitchFamily="2" charset="2"/>
              <a:buChar char="§"/>
            </a:pPr>
            <a:r>
              <a:rPr lang="en-US" sz="1600" dirty="0"/>
              <a:t>Continue same beam studies and longitudinal instability investigation.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A1EEB-A1D1-A947-A576-59C80FA0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8E5DD-9922-A840-9898-3BE292470DAA}" type="datetime3">
              <a:rPr lang="en-US" altLang="en-US" smtClean="0"/>
              <a:t>27 May 2022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187296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81081</TotalTime>
  <Words>171</Words>
  <Application>Microsoft Macintosh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Wingdings</vt:lpstr>
      <vt:lpstr>FNAL_TemplateMac_060514</vt:lpstr>
      <vt:lpstr>Fermilab: Footer Only</vt:lpstr>
      <vt:lpstr> Main Injector/Recycler Machine Report</vt:lpstr>
      <vt:lpstr>HEP Beam to NuMI</vt:lpstr>
      <vt:lpstr>Protons to g-2</vt:lpstr>
      <vt:lpstr>Protons: MI to SY</vt:lpstr>
      <vt:lpstr>MI Down Time</vt:lpstr>
      <vt:lpstr>RR Down Time</vt:lpstr>
      <vt:lpstr>This Week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Martin Murphy</cp:lastModifiedBy>
  <cp:revision>399</cp:revision>
  <cp:lastPrinted>2014-01-20T19:40:21Z</cp:lastPrinted>
  <dcterms:created xsi:type="dcterms:W3CDTF">2015-04-23T16:09:57Z</dcterms:created>
  <dcterms:modified xsi:type="dcterms:W3CDTF">2022-05-27T14:22:05Z</dcterms:modified>
</cp:coreProperties>
</file>