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1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3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81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235" y="5083775"/>
            <a:ext cx="49959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Booster running ok, down from best running so far this run but still delivering lots of beam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Max protons/hr 2.47E17, total protons delivered 3.58E19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Numi $15 ~4.7E12 with ~ 54E12 on target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BNB $1D  ~4.5E12  –&gt; about 6.5E16P/Hr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Muon $1C ~4.0E12+  for ~1E12 POT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SY $13 @2T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89253" y="4153342"/>
            <a:ext cx="31601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Very productive studies day on Tuesday, progress made with new digital LLRF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Damper Beam Studies Performed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Having times of Debuncher Phase wandering, sometimes affecting beam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Having higher extraction losses on cogged cycles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This morning BRF2 </a:t>
            </a:r>
            <a:r>
              <a:rPr lang="en-US" sz="1200" dirty="0" err="1"/>
              <a:t>rmodulator</a:t>
            </a:r>
            <a:r>
              <a:rPr lang="en-US" sz="1200" dirty="0"/>
              <a:t> change &amp; BRF16 bias supply diagnosis.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diligence &amp; tuning on the off shifts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Requesting  2ea $17’s per supercycle for 2 -  3 hours for studies as needed.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589253" y="3876343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Also: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05/20/22 – 05/27/22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60269" y="3003603"/>
            <a:ext cx="34171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Downtime:</a:t>
            </a:r>
          </a:p>
          <a:p>
            <a:r>
              <a:rPr lang="en-US" sz="1200" dirty="0"/>
              <a:t> ~  17 minutes beam inhibit for the week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Several Minor RF trips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BRF16 Bias Supply </a:t>
            </a:r>
          </a:p>
        </p:txBody>
      </p:sp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287B03F1-B2A0-E9F2-4257-3170C1C5F6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50" y="665616"/>
            <a:ext cx="5209424" cy="4167539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233DABD-398C-4B2A-9B0E-E2603B90AFE3}"/>
              </a:ext>
            </a:extLst>
          </p:cNvPr>
          <p:cNvSpPr txBox="1"/>
          <p:nvPr/>
        </p:nvSpPr>
        <p:spPr>
          <a:xfrm>
            <a:off x="4773838" y="946673"/>
            <a:ext cx="356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0924F-2F76-4469-9F20-7CC985F702EA}"/>
              </a:ext>
            </a:extLst>
          </p:cNvPr>
          <p:cNvSpPr txBox="1"/>
          <p:nvPr/>
        </p:nvSpPr>
        <p:spPr>
          <a:xfrm>
            <a:off x="1658780" y="981468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Su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22FCC8-EB82-41A9-834A-744938BBE9CB}"/>
              </a:ext>
            </a:extLst>
          </p:cNvPr>
          <p:cNvSpPr txBox="1"/>
          <p:nvPr/>
        </p:nvSpPr>
        <p:spPr>
          <a:xfrm>
            <a:off x="2287705" y="981468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DC5458-08AB-4BE0-A9EC-CC5BB289175B}"/>
              </a:ext>
            </a:extLst>
          </p:cNvPr>
          <p:cNvSpPr txBox="1"/>
          <p:nvPr/>
        </p:nvSpPr>
        <p:spPr>
          <a:xfrm>
            <a:off x="2907235" y="981468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Tu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545659-1BEE-4C32-AA9B-EF3F9E0C3F1A}"/>
              </a:ext>
            </a:extLst>
          </p:cNvPr>
          <p:cNvSpPr txBox="1"/>
          <p:nvPr/>
        </p:nvSpPr>
        <p:spPr>
          <a:xfrm>
            <a:off x="3528382" y="983051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587508-BB19-402C-B163-461CAA17CAFC}"/>
              </a:ext>
            </a:extLst>
          </p:cNvPr>
          <p:cNvSpPr txBox="1"/>
          <p:nvPr/>
        </p:nvSpPr>
        <p:spPr>
          <a:xfrm>
            <a:off x="4128008" y="981468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06D2C8-A468-464E-B2C5-B0FEDBAD406D}"/>
              </a:ext>
            </a:extLst>
          </p:cNvPr>
          <p:cNvSpPr txBox="1"/>
          <p:nvPr/>
        </p:nvSpPr>
        <p:spPr>
          <a:xfrm>
            <a:off x="582837" y="980633"/>
            <a:ext cx="356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142CB1B-89CD-4589-9DDD-68DEEF329D6B}"/>
              </a:ext>
            </a:extLst>
          </p:cNvPr>
          <p:cNvSpPr txBox="1"/>
          <p:nvPr/>
        </p:nvSpPr>
        <p:spPr>
          <a:xfrm>
            <a:off x="1080243" y="981468"/>
            <a:ext cx="4566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Sa</a:t>
            </a:r>
          </a:p>
        </p:txBody>
      </p:sp>
      <p:pic>
        <p:nvPicPr>
          <p:cNvPr id="6" name="Picture 5" descr="Chart, bubble chart&#10;&#10;Description automatically generated">
            <a:extLst>
              <a:ext uri="{FF2B5EF4-FFF2-40B4-BE49-F238E27FC236}">
                <a16:creationId xmlns:a16="http://schemas.microsoft.com/office/drawing/2014/main" id="{41E5EF9A-0956-60B8-AE71-68A728352A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010" y="563475"/>
            <a:ext cx="3413200" cy="248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08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182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A. Kent Triplett</cp:lastModifiedBy>
  <cp:revision>835</cp:revision>
  <cp:lastPrinted>2021-02-19T14:10:48Z</cp:lastPrinted>
  <dcterms:created xsi:type="dcterms:W3CDTF">2014-12-05T13:27:43Z</dcterms:created>
  <dcterms:modified xsi:type="dcterms:W3CDTF">2022-05-27T13:39:25Z</dcterms:modified>
</cp:coreProperties>
</file>