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8" r:id="rId4"/>
    <p:sldId id="269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9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6/1/2022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120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1,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Tuning to keep the machines efficient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Supporting machine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Adjusting BNB intensity as needed to keep G:RD1139 below its limit</a:t>
            </a: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Tripped breaker at MI52 took down power supplies, DE recovered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Another RLAM52 contactor issue resolved itself again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MI30Ltripped its breaker again, Dave K. added diagnostics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LRF2 Cavity skid tripped on low level, made an access to check for leaks (didn’t find any), Linac group found small leak on mixing valve tightened the collar 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CUB chiller tripped causing increased temps leading to NuMI A&amp;B </a:t>
            </a:r>
            <a:r>
              <a:rPr lang="en-US" b="0" i="0" dirty="0" err="1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Munters</a:t>
            </a: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tripping DM recovered the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MIRF5 kept tripping on Repeated RFGE, Ops bypassed the station, RF group is aware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Node N60TOR issue caused the NuMI permit to trip on NuMI power low, power cycled the crate to recover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6/1/2022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D19A0291-FF2B-5ECF-7716-E7450977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75674" y="1031153"/>
            <a:ext cx="5879680" cy="41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4343400" cy="49942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N60TOR problems resurfaced. The bit to the permit was masked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LRF3 persistent driver trips, Linac group came in and adjusted filament current and screen voltage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LRF3 driver problems continued, the anode cable was re-terminated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Remnant system was filled which require the system to be turned off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While down, a leaking pump at F4 held off beam. The other pump leaks as well so the plan is to get a replacement today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 sinkhole has re-appeared above the NuMI line, Ops and RSO have placed locks on LAM60/61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Prepared M05 for access for glycol cleanup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Access to F1 was made for vacuum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Current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Muon Campus: 1.05 E12 POT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BNB: 7 E16 p/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hr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6/1/2022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3034"/>
            <a:ext cx="1213337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3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7" name="Picture 6" descr="Chart, line chart&#10;&#10;Description automatically generated">
            <a:extLst>
              <a:ext uri="{FF2B5EF4-FFF2-40B4-BE49-F238E27FC236}">
                <a16:creationId xmlns:a16="http://schemas.microsoft.com/office/drawing/2014/main" id="{DAC37490-7E5B-6354-966C-E6AC82F39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75674" y="1031153"/>
            <a:ext cx="5879680" cy="41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3176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1799</TotalTime>
  <Words>294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FNAL_TemplateMac_060514</vt:lpstr>
      <vt:lpstr>Fermilab: Footer Only</vt:lpstr>
      <vt:lpstr>120 Hour Summary</vt:lpstr>
      <vt:lpstr>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257</cp:revision>
  <cp:lastPrinted>2019-03-11T13:45:25Z</cp:lastPrinted>
  <dcterms:created xsi:type="dcterms:W3CDTF">2015-11-15T15:32:11Z</dcterms:created>
  <dcterms:modified xsi:type="dcterms:W3CDTF">2022-06-01T13:55:13Z</dcterms:modified>
</cp:coreProperties>
</file>