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86" d="100"/>
          <a:sy n="86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6/3/2022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6/3/2022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26956651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13724"/>
            <a:ext cx="3933290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HECM21 controlled warmup to RT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PIP2TS: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1969" y="1981200"/>
            <a:ext cx="4439222" cy="1231106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cooldown was halted to conserve LN2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 at RT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and CM warmed up to RT to conserve LN2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except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shut down at RT for maintenance/development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00600" y="4953000"/>
            <a:ext cx="4254362" cy="1446550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Helium deliveries in liquid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dewars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or gas cylinders are allocation limited causing anxieties.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LN2 deliveries once again of great concern due to supply issues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running fine</a:t>
            </a:r>
          </a:p>
        </p:txBody>
      </p:sp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9" y="420526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6" y="247678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467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20507F06-C35F-4466-9D44-9266C299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7" y="1310783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9BE2FE50-BAF9-4CC0-935F-576F081F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8" y="2551116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makara\Desktop\thermometer hot.JPG">
            <a:extLst>
              <a:ext uri="{FF2B5EF4-FFF2-40B4-BE49-F238E27FC236}">
                <a16:creationId xmlns:a16="http://schemas.microsoft.com/office/drawing/2014/main" id="{6AB90901-8916-4253-AD54-9AD79B26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59" y="67727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makara\Desktop\thermometer hot.JPG">
            <a:extLst>
              <a:ext uri="{FF2B5EF4-FFF2-40B4-BE49-F238E27FC236}">
                <a16:creationId xmlns:a16="http://schemas.microsoft.com/office/drawing/2014/main" id="{FBA853BD-DC8A-4F25-ACBA-F290A931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9606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makara\Desktop\thermometer hot.JPG">
            <a:extLst>
              <a:ext uri="{FF2B5EF4-FFF2-40B4-BE49-F238E27FC236}">
                <a16:creationId xmlns:a16="http://schemas.microsoft.com/office/drawing/2014/main" id="{2A0F64A6-9416-488A-8C46-36B3CC4A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15" y="1692412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9B8F0-3AAD-4FF6-AEEF-FAD1823C4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0000"/>
          </a:blip>
          <a:stretch>
            <a:fillRect/>
          </a:stretch>
        </p:blipFill>
        <p:spPr>
          <a:xfrm>
            <a:off x="2729486" y="3984394"/>
            <a:ext cx="2057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26506</TotalTime>
  <Words>187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792</cp:revision>
  <dcterms:created xsi:type="dcterms:W3CDTF">2013-09-14T14:02:30Z</dcterms:created>
  <dcterms:modified xsi:type="dcterms:W3CDTF">2022-06-03T11:56:58Z</dcterms:modified>
</cp:coreProperties>
</file>