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01DF2-702E-4E98-8F9D-DC92FDF1FCDB}" v="2" dt="2022-06-03T13:38:36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22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ah J Chaurize" userId="504726f5-3bcd-4af7-98e0-7bb64213944b" providerId="ADAL" clId="{36901DF2-702E-4E98-8F9D-DC92FDF1FCDB}"/>
    <pc:docChg chg="undo custSel modSld">
      <pc:chgData name="Salah J Chaurize" userId="504726f5-3bcd-4af7-98e0-7bb64213944b" providerId="ADAL" clId="{36901DF2-702E-4E98-8F9D-DC92FDF1FCDB}" dt="2022-06-03T13:48:16.580" v="583" actId="20577"/>
      <pc:docMkLst>
        <pc:docMk/>
      </pc:docMkLst>
      <pc:sldChg chg="addSp delSp modSp mod">
        <pc:chgData name="Salah J Chaurize" userId="504726f5-3bcd-4af7-98e0-7bb64213944b" providerId="ADAL" clId="{36901DF2-702E-4E98-8F9D-DC92FDF1FCDB}" dt="2022-06-03T13:48:16.580" v="583" actId="20577"/>
        <pc:sldMkLst>
          <pc:docMk/>
          <pc:sldMk cId="1409916839" sldId="281"/>
        </pc:sldMkLst>
        <pc:spChg chg="mod">
          <ac:chgData name="Salah J Chaurize" userId="504726f5-3bcd-4af7-98e0-7bb64213944b" providerId="ADAL" clId="{36901DF2-702E-4E98-8F9D-DC92FDF1FCDB}" dt="2022-06-03T13:06:24.829" v="10" actId="20577"/>
          <ac:spMkLst>
            <pc:docMk/>
            <pc:sldMk cId="1409916839" sldId="281"/>
            <ac:spMk id="7" creationId="{00000000-0000-0000-0000-000000000000}"/>
          </ac:spMkLst>
        </pc:spChg>
        <pc:spChg chg="mod">
          <ac:chgData name="Salah J Chaurize" userId="504726f5-3bcd-4af7-98e0-7bb64213944b" providerId="ADAL" clId="{36901DF2-702E-4E98-8F9D-DC92FDF1FCDB}" dt="2022-06-03T13:48:16.580" v="583" actId="20577"/>
          <ac:spMkLst>
            <pc:docMk/>
            <pc:sldMk cId="1409916839" sldId="281"/>
            <ac:spMk id="19" creationId="{00000000-0000-0000-0000-000000000000}"/>
          </ac:spMkLst>
        </pc:spChg>
        <pc:spChg chg="mod">
          <ac:chgData name="Salah J Chaurize" userId="504726f5-3bcd-4af7-98e0-7bb64213944b" providerId="ADAL" clId="{36901DF2-702E-4E98-8F9D-DC92FDF1FCDB}" dt="2022-06-03T13:45:25.570" v="394" actId="1076"/>
          <ac:spMkLst>
            <pc:docMk/>
            <pc:sldMk cId="1409916839" sldId="281"/>
            <ac:spMk id="143" creationId="{897BEFA5-7FC8-4A1D-90A0-85924CB316A6}"/>
          </ac:spMkLst>
        </pc:spChg>
        <pc:spChg chg="mod">
          <ac:chgData name="Salah J Chaurize" userId="504726f5-3bcd-4af7-98e0-7bb64213944b" providerId="ADAL" clId="{36901DF2-702E-4E98-8F9D-DC92FDF1FCDB}" dt="2022-06-03T13:41:07.158" v="272" actId="6549"/>
          <ac:spMkLst>
            <pc:docMk/>
            <pc:sldMk cId="1409916839" sldId="281"/>
            <ac:spMk id="158" creationId="{00000000-0000-0000-0000-000000000000}"/>
          </ac:spMkLst>
        </pc:spChg>
        <pc:spChg chg="mod">
          <ac:chgData name="Salah J Chaurize" userId="504726f5-3bcd-4af7-98e0-7bb64213944b" providerId="ADAL" clId="{36901DF2-702E-4E98-8F9D-DC92FDF1FCDB}" dt="2022-06-03T13:45:29.695" v="395" actId="1076"/>
          <ac:spMkLst>
            <pc:docMk/>
            <pc:sldMk cId="1409916839" sldId="281"/>
            <ac:spMk id="193" creationId="{00000000-0000-0000-0000-000000000000}"/>
          </ac:spMkLst>
        </pc:spChg>
        <pc:picChg chg="del">
          <ac:chgData name="Salah J Chaurize" userId="504726f5-3bcd-4af7-98e0-7bb64213944b" providerId="ADAL" clId="{36901DF2-702E-4E98-8F9D-DC92FDF1FCDB}" dt="2022-06-03T13:33:12.087" v="145" actId="478"/>
          <ac:picMkLst>
            <pc:docMk/>
            <pc:sldMk cId="1409916839" sldId="281"/>
            <ac:picMk id="3" creationId="{B5DA46FA-013F-4CF4-846E-9B9DD6E955D4}"/>
          </ac:picMkLst>
        </pc:picChg>
        <pc:picChg chg="add mod modCrop">
          <ac:chgData name="Salah J Chaurize" userId="504726f5-3bcd-4af7-98e0-7bb64213944b" providerId="ADAL" clId="{36901DF2-702E-4E98-8F9D-DC92FDF1FCDB}" dt="2022-06-03T13:34:44.470" v="162" actId="962"/>
          <ac:picMkLst>
            <pc:docMk/>
            <pc:sldMk cId="1409916839" sldId="281"/>
            <ac:picMk id="4" creationId="{446043DF-6B7C-4782-B771-F20AB0B3550E}"/>
          </ac:picMkLst>
        </pc:picChg>
        <pc:picChg chg="del">
          <ac:chgData name="Salah J Chaurize" userId="504726f5-3bcd-4af7-98e0-7bb64213944b" providerId="ADAL" clId="{36901DF2-702E-4E98-8F9D-DC92FDF1FCDB}" dt="2022-06-03T13:34:55.329" v="163" actId="478"/>
          <ac:picMkLst>
            <pc:docMk/>
            <pc:sldMk cId="1409916839" sldId="281"/>
            <ac:picMk id="6" creationId="{E58D9846-E06E-4E44-A87B-6D6F33D4CB30}"/>
          </ac:picMkLst>
        </pc:picChg>
        <pc:picChg chg="add del mod modCrop">
          <ac:chgData name="Salah J Chaurize" userId="504726f5-3bcd-4af7-98e0-7bb64213944b" providerId="ADAL" clId="{36901DF2-702E-4E98-8F9D-DC92FDF1FCDB}" dt="2022-06-03T13:45:16.970" v="393" actId="1076"/>
          <ac:picMkLst>
            <pc:docMk/>
            <pc:sldMk cId="1409916839" sldId="281"/>
            <ac:picMk id="8" creationId="{AA8F2F4E-AD34-4793-BDD7-566BB299C7A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50160" y="52644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5/27/22 – 6/3/22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8814" y="4834296"/>
            <a:ext cx="5819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Currently 94-95% eff. on cycles.  $15 ~4.6 E12 p/p, 95%eff  to </a:t>
            </a:r>
            <a:r>
              <a:rPr lang="en-US" sz="1200" dirty="0" err="1"/>
              <a:t>NuMI</a:t>
            </a:r>
            <a:r>
              <a:rPr lang="en-US" sz="1200" dirty="0"/>
              <a:t>(off now), $1C ~4.2E12 p/p to Muon(off now),  $1D @ ~4.6 E12 p/p to BNB, @5Hz,  SY120 ~4.6E11 p/p.  ~2.90E19 protons total for the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General tuning over week with reduced losses. Reduced throughput this </a:t>
            </a:r>
            <a:r>
              <a:rPr lang="en-US" sz="1200"/>
              <a:t>week due to  downstream demand.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BRF2(Mod Replaced)  recovered last Friday morning, BRF16(Bias repair) back on-line yesterday afternoon, all RF stations available.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Operations for tuning efforts over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6078486" y="3140462"/>
            <a:ext cx="2317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Downtime:  1.55hrs. total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MP02 Ion pump cable short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Misc</a:t>
            </a:r>
            <a:r>
              <a:rPr lang="en-US" sz="1200" dirty="0"/>
              <a:t> RF trips</a:t>
            </a:r>
          </a:p>
          <a:p>
            <a:endParaRPr lang="en-US" sz="1200" dirty="0"/>
          </a:p>
        </p:txBody>
      </p:sp>
      <p:sp>
        <p:nvSpPr>
          <p:cNvPr id="158" name="TextBox 157"/>
          <p:cNvSpPr txBox="1"/>
          <p:nvPr/>
        </p:nvSpPr>
        <p:spPr>
          <a:xfrm>
            <a:off x="6078486" y="4876800"/>
            <a:ext cx="2684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Requests/Plans: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Open request for brief periods  (2)$17 cycles in time-line.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Days shift studies planned for later in June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97BEFA5-7FC8-4A1D-90A0-85924CB316A6}"/>
              </a:ext>
            </a:extLst>
          </p:cNvPr>
          <p:cNvSpPr txBox="1"/>
          <p:nvPr/>
        </p:nvSpPr>
        <p:spPr>
          <a:xfrm>
            <a:off x="6078486" y="3958935"/>
            <a:ext cx="2863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Studies 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New Damper testing on $17.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6043DF-6B7C-4782-B771-F20AB0B35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" t="4272" r="1551" b="1424"/>
          <a:stretch/>
        </p:blipFill>
        <p:spPr>
          <a:xfrm>
            <a:off x="379698" y="473703"/>
            <a:ext cx="5371631" cy="43008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8F2F4E-AD34-4793-BDD7-566BB299C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8" r="11628"/>
          <a:stretch/>
        </p:blipFill>
        <p:spPr>
          <a:xfrm>
            <a:off x="5921903" y="408333"/>
            <a:ext cx="2863715" cy="268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12816</TotalTime>
  <Words>177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Salah J Chaurize</cp:lastModifiedBy>
  <cp:revision>468</cp:revision>
  <dcterms:created xsi:type="dcterms:W3CDTF">2014-12-05T13:27:43Z</dcterms:created>
  <dcterms:modified xsi:type="dcterms:W3CDTF">2022-06-03T13:48:17Z</dcterms:modified>
</cp:coreProperties>
</file>