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6/3/2022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6/3/2022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6/3/2022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6/3/2022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6/3/2022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6/3/2022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6/3/2022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6/3/2022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6/3/2022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6/3/2022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6/3/2022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6/3/2022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Patrick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Dowdle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June 3, 2022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849070"/>
            <a:ext cx="4435434" cy="53605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In general: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accent6">
                    <a:lumMod val="50000"/>
                  </a:schemeClr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Tuning to keep the machines efficient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accent6">
                    <a:lumMod val="50000"/>
                  </a:schemeClr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Supporting machine studies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Adjusting BNB intensity as needed to keep G:RD1139 below its limit</a:t>
            </a:r>
            <a:endParaRPr lang="en-US" b="0" i="0" dirty="0">
              <a:solidFill>
                <a:schemeClr val="accent6">
                  <a:lumMod val="50000"/>
                </a:schemeClr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Wednesday: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MI65 access for leak inspection, found sprayer on Q118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The F4 LCW pump was replaced, resumed beam to SWYD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Thursday: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MI65TH access to check on the condensate pump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Secured MTA and MC1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Network switch took down ACNET and the E-log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Friday: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NuMI condensate tank hit its upper limit, beam was halted and the TH is being accessed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="0" i="0" dirty="0">
              <a:solidFill>
                <a:schemeClr val="accent6">
                  <a:lumMod val="50000"/>
                </a:schemeClr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6/3/2022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0" y="6515100"/>
            <a:ext cx="1379535" cy="239234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r>
              <a:rPr lang="en-US" altLang="en-US" dirty="0"/>
              <a:t> Patrick </a:t>
            </a:r>
            <a:r>
              <a:rPr lang="en-US" altLang="en-US" dirty="0" err="1"/>
              <a:t>Dowdle</a:t>
            </a:r>
            <a:endParaRPr lang="en-US" altLang="en-US" dirty="0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FF0B2CB6-2083-4979-F814-1E24D99D9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0463" y="298839"/>
            <a:ext cx="4056185" cy="567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1826</TotalTime>
  <Words>103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48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262</cp:revision>
  <cp:lastPrinted>2019-03-11T13:45:25Z</cp:lastPrinted>
  <dcterms:created xsi:type="dcterms:W3CDTF">2015-11-15T15:32:11Z</dcterms:created>
  <dcterms:modified xsi:type="dcterms:W3CDTF">2022-06-03T13:57:16Z</dcterms:modified>
</cp:coreProperties>
</file>