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3" r:id="rId4"/>
    <p:sldId id="279" r:id="rId5"/>
    <p:sldId id="278" r:id="rId6"/>
    <p:sldId id="275" r:id="rId7"/>
    <p:sldId id="276" r:id="rId8"/>
    <p:sldId id="28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33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6/3/2022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6/3/2022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0F6A550E-3A9E-DF43-A689-16536F45A0C3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44AB44B6-127E-B94A-80CF-1DF4FAF3A917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E17D056-9484-4743-8F7A-D6065953B67C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B601B9-54E2-7848-8D5C-7E378969D09F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871BD-372A-304D-97C6-FDC1AC5E6019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8DD1-935D-C047-9243-D41288481EBE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A1520-F528-AA4E-A07F-13B828F6D92C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F31A7-C481-654B-A232-F3F8AC9CE2E0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9DAC6C43-24A9-3847-AB36-9C455A2DF181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AF6D55A4-FB28-4E48-85D7-EF2ED8CE5524}" type="datetime3">
              <a:rPr lang="en-US" altLang="en-US" smtClean="0"/>
              <a:t>3 June 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 Machine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Nino Chelidze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AD 0900 Scheduling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Friday, June 3, 2022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B6F-5933-4D48-A666-31B7C3FD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Beam to NuMI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8F3F-8C2C-8544-A31A-396E20C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6405" y="6515100"/>
            <a:ext cx="1849933" cy="239236"/>
          </a:xfrm>
        </p:spPr>
        <p:txBody>
          <a:bodyPr/>
          <a:lstStyle/>
          <a:p>
            <a:fld id="{626DB2C4-16E6-D541-9786-DBAF867879AB}" type="datetime3">
              <a:rPr lang="en-US" altLang="en-US" smtClean="0"/>
              <a:t>3 June 2022</a:t>
            </a:fld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5EA307-05E6-4F73-B8C1-0C3EC3735E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8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AACC-D8FB-CE43-A23F-38EF7FD0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to g-2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7FF4-20E4-E749-A3FC-308A1F41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9BA-4116-BF44-8719-28E689F4ECA0}" type="datetime3">
              <a:rPr lang="en-US" altLang="en-US" smtClean="0"/>
              <a:t>3 June 2022</a:t>
            </a:fld>
            <a:endParaRPr lang="en-US" alt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871E35-217B-46AC-8D5D-62D6561D5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09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E302-9588-2740-94B5-FC628C05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Protons: MI to SY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3708-134F-DC45-9F55-8276DA96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0B4-9740-DF42-A95A-60AB10133050}" type="datetime3">
              <a:rPr lang="en-US" altLang="en-US" smtClean="0"/>
              <a:t>3 June 2022</a:t>
            </a:fld>
            <a:endParaRPr lang="en-US" alt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4B7CB46-2301-4298-97BA-46CBDF8E6C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10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7278-2FD9-6945-84C9-5ADD0B5C1DD5}" type="datetime3">
              <a:rPr lang="en-US" altLang="en-US" smtClean="0"/>
              <a:t>3 June 2022</a:t>
            </a:fld>
            <a:endParaRPr lang="en-US" alt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6B788BE-5A44-431C-B992-5F33A05BBA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0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554-8B71-8F4B-B481-ACDA9104F5FE}" type="datetime3">
              <a:rPr lang="en-US" altLang="en-US" smtClean="0"/>
              <a:t>3 June 2022</a:t>
            </a:fld>
            <a:endParaRPr lang="en-US" alt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77AF394-ED4C-4954-8A3B-06949E9EB5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2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408F-77C9-AF42-A98F-C870F669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CFFA-29F4-2948-AC54-C7D546A3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4943"/>
            <a:ext cx="8686800" cy="57182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800" dirty="0"/>
              <a:t>Running fine from MI/RR side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RF Station 5 down – RF group will report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RF Station 14 – swapped the module on Tuesday due to multiple trips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MI10 – PS QMI-10 water leak – minor, will be addressed during shutdown unless it gets worse</a:t>
            </a:r>
          </a:p>
          <a:p>
            <a:pPr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Studies this week and next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Thank you for supporting continued studies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RR:  $E0/$E1 studies under SY event (parasitic)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RR: Tune scans measuring affect of MI bend/quad ramps on beam in RR (2 pulses of $2$A) once every week about 4 hours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1EEB-A1D1-A947-A576-59C80FA0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E5DD-9922-A840-9898-3BE292470DAA}" type="datetime3">
              <a:rPr lang="en-US" altLang="en-US" smtClean="0"/>
              <a:t>3 June 2022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3479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81225</TotalTime>
  <Words>147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FNAL_TemplateMac_060514</vt:lpstr>
      <vt:lpstr>Fermilab: Footer Only</vt:lpstr>
      <vt:lpstr> Main Injector/Recycler Machine Report</vt:lpstr>
      <vt:lpstr>HEP Beam to NuMI</vt:lpstr>
      <vt:lpstr>Protons to g-2</vt:lpstr>
      <vt:lpstr>Protons: MI to SY</vt:lpstr>
      <vt:lpstr>MI Down Time</vt:lpstr>
      <vt:lpstr>RR Down Time</vt:lpstr>
      <vt:lpstr>This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Nino Chelidze</cp:lastModifiedBy>
  <cp:revision>405</cp:revision>
  <cp:lastPrinted>2014-01-20T19:40:21Z</cp:lastPrinted>
  <dcterms:created xsi:type="dcterms:W3CDTF">2015-04-23T16:09:57Z</dcterms:created>
  <dcterms:modified xsi:type="dcterms:W3CDTF">2022-06-03T13:51:12Z</dcterms:modified>
</cp:coreProperties>
</file>