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F922C-393A-D85B-06B6-FBD20BD722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7D9D24-5E1B-B41D-5E77-8AB9935D7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AA104-5B69-393E-94B7-5C2990792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377-CE85-488C-A3FB-0DB8D03C6BD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0A2A4-04AC-DCE3-B086-9273A492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65F0E3-E039-F5A6-337A-1BB97DAE2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32663-F02F-4BB2-A88D-D903AED4D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67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D886F-4BD0-4CB4-4642-2CDB2740C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2F47AB-44AA-0258-61A2-806B46E27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7BE65-AD9B-91B4-9FA7-A92906615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377-CE85-488C-A3FB-0DB8D03C6BD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3B144-C40F-36E7-2FB7-6A320A3D9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E9A26-4237-48F9-184C-8822569DE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32663-F02F-4BB2-A88D-D903AED4D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08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106B3C-6ED8-36ED-5526-3527DF6DCA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6D0C57-4470-59A8-2B45-79B1972832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AFADA-8C89-B342-DC97-510E47D15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377-CE85-488C-A3FB-0DB8D03C6BD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8BF9A-D6A6-9E2A-DDC4-CE109676F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5A45C-1A46-80DB-705F-1E9DF92C4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32663-F02F-4BB2-A88D-D903AED4D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47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18753-3F3C-C393-9926-C0AF97017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E644D-DF6B-D110-C77E-8A4A28A8A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FA1318-EB37-247F-CC04-726A0CB74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377-CE85-488C-A3FB-0DB8D03C6BD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F44DE-EDC4-5DC4-3BCB-108B6400B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378B4-257E-8A8A-B464-248F84BE5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32663-F02F-4BB2-A88D-D903AED4D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4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3367-F1FC-BFCF-9803-721A81533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A60DAA-0AB9-63C4-D9E5-754C5CCE1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4610D-1E22-268C-7CBF-D3C4CF31F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377-CE85-488C-A3FB-0DB8D03C6BD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79B773-705A-50D7-E534-D2748B57C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C4F6B-8593-376C-6444-EB4B7EEF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32663-F02F-4BB2-A88D-D903AED4D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99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65BC4-2DD8-6D1A-3FCA-BDCF43103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442BA-3FE6-D59D-0939-71628720BE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E7CA2D-A700-1B7F-DFF0-EDC63688F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A0254A-BFB6-C3C3-3756-7DD3A2286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377-CE85-488C-A3FB-0DB8D03C6BD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287494-05C8-327F-8246-F9AEE1438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6AA653-CECA-881D-61FC-4F9E9FE6A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32663-F02F-4BB2-A88D-D903AED4D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27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1C796-4E87-E84E-FD9E-47847438F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9AAE74-ED96-441E-B201-C9274C843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324F1B-F59D-8440-C4A0-DCC18D98B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84D05A-E0BF-8F2B-826E-FF8EAD1C1D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207134-1F9B-6819-17C8-5D8D3E8D4A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16EBA8-12E4-E78D-0D3F-9E3613F5F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377-CE85-488C-A3FB-0DB8D03C6BD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AA2F38-24F8-A701-3F3E-39DC7303F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95AFA3-2AAD-C0A6-A84A-BF7B40AE5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32663-F02F-4BB2-A88D-D903AED4D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0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D3FCA-CA8D-7D6E-6E0E-15A45754D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ABDB4C-FADF-89A9-3601-CE7DCB803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377-CE85-488C-A3FB-0DB8D03C6BD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65103F-4190-E5A4-9342-CE48993AB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A99E7B-00FF-24C9-877C-4D789E0AD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32663-F02F-4BB2-A88D-D903AED4D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4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4AAE52-162D-0A83-5CC6-B8EF852D4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377-CE85-488C-A3FB-0DB8D03C6BD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57A654-610A-75B2-5119-2DF155318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1282CF-E440-705A-29DC-64699F695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32663-F02F-4BB2-A88D-D903AED4D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511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FA844-7557-130A-F2D3-39E7F9B5F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32DBD-1020-E86F-A53A-A6D520B4B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94302-BA54-D9B2-02D0-AA95DB304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038D2-187B-5F3F-6481-DA6F57084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377-CE85-488C-A3FB-0DB8D03C6BD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0E1E6D-3CE4-D6CC-C248-BE9E7F43B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1D3B46-5545-16E0-3855-11FF1F072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32663-F02F-4BB2-A88D-D903AED4D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937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15586-C4E6-F876-E802-52C6C0031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7709E-1A4B-441B-4F8B-B608B3F2A6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94B955-416B-B559-6970-08B4BDCD84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060EB5-E124-2909-14FE-71A2BDCFF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377-CE85-488C-A3FB-0DB8D03C6BD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EE939-FFC7-7798-09CC-8992E2033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93B48-611C-704C-96F5-AEE5B96B0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32663-F02F-4BB2-A88D-D903AED4D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4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09ADF3-859E-50E9-DD2A-F7BFE084C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79E2DD-395E-B864-DC79-4635C9493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90B14-0E2B-707C-E0BA-E20C3D6946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64377-CE85-488C-A3FB-0DB8D03C6BD7}" type="datetimeFigureOut">
              <a:rPr lang="en-US" smtClean="0"/>
              <a:t>6/3/2022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7974C-9BFC-EE7D-8074-FB91B48A24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4F199-B41E-3AE1-10E8-D4BEE56151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32663-F02F-4BB2-A88D-D903AED4D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37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923DB8-199F-DBA4-7EE4-8261E3C22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F-Manhole Vacuum Since 04/20/22</a:t>
            </a:r>
          </a:p>
        </p:txBody>
      </p:sp>
      <p:pic>
        <p:nvPicPr>
          <p:cNvPr id="6" name="Content Placeholder 5" descr="Chart&#10;&#10;Description automatically generated">
            <a:extLst>
              <a:ext uri="{FF2B5EF4-FFF2-40B4-BE49-F238E27FC236}">
                <a16:creationId xmlns:a16="http://schemas.microsoft.com/office/drawing/2014/main" id="{9E879EA9-8798-5A6B-57BE-4EBE17DE88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846" y="1825625"/>
            <a:ext cx="5194308" cy="4351338"/>
          </a:xfrm>
        </p:spPr>
      </p:pic>
    </p:spTree>
    <p:extLst>
      <p:ext uri="{BB962C8B-B14F-4D97-AF65-F5344CB8AC3E}">
        <p14:creationId xmlns:p14="http://schemas.microsoft.com/office/powerpoint/2010/main" val="3253901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F-Manhole Vacuum Since 04/20/22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F-Manhole Vacuum Since 04/20/22</dc:title>
  <dc:creator>Michael K. Olander</dc:creator>
  <cp:lastModifiedBy>Michael K. Olander</cp:lastModifiedBy>
  <cp:revision>4</cp:revision>
  <dcterms:created xsi:type="dcterms:W3CDTF">2022-05-06T13:49:52Z</dcterms:created>
  <dcterms:modified xsi:type="dcterms:W3CDTF">2022-06-03T13:48:23Z</dcterms:modified>
</cp:coreProperties>
</file>