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36" r:id="rId3"/>
    <p:sldId id="347" r:id="rId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  <p:cmAuthor id="2" name="Madelyn Schoell" initials="MS" lastIdx="5" clrIdx="1">
    <p:extLst>
      <p:ext uri="{19B8F6BF-5375-455C-9EA6-DF929625EA0E}">
        <p15:presenceInfo xmlns:p15="http://schemas.microsoft.com/office/powerpoint/2012/main" userId="S::maddiew@services.fnal.gov::c910991d-6c94-4e05-a020-c698ebee3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0505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2" autoAdjust="0"/>
    <p:restoredTop sz="93792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926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M. Schoell – ES&amp;H RPO Dept. Head</a:t>
            </a:r>
          </a:p>
          <a:p>
            <a:r>
              <a:rPr lang="en-US" dirty="0"/>
              <a:t>6/3/2022 9am Ops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Radiation Safety – Enclosure Briefing Updates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Enclosures that contain High Radiation Area (HRA) or Contamination Areas will require a briefing from RPO. All entrants into these enclosures will require a briefing.</a:t>
            </a:r>
          </a:p>
          <a:p>
            <a:r>
              <a:rPr lang="en-US" dirty="0"/>
              <a:t>Goal: Inform personnel of enclosure conditions &amp; what they can and cannot do for their jobs, in a way that ensures information is retained for the duration of the job/briefing.</a:t>
            </a:r>
          </a:p>
          <a:p>
            <a:r>
              <a:rPr lang="en-US" dirty="0"/>
              <a:t>Briefing will cover:</a:t>
            </a:r>
          </a:p>
          <a:p>
            <a:pPr lvl="1"/>
            <a:r>
              <a:rPr lang="en-US" dirty="0"/>
              <a:t>General enclosure RWP</a:t>
            </a:r>
          </a:p>
          <a:p>
            <a:pPr lvl="2"/>
            <a:r>
              <a:rPr lang="en-US" dirty="0"/>
              <a:t>Will provide updates on current enclosure conditions based on recent updated survey of enclosure.</a:t>
            </a:r>
          </a:p>
          <a:p>
            <a:pPr lvl="1"/>
            <a:r>
              <a:rPr lang="en-US" dirty="0"/>
              <a:t>Specific job details (scope of work, HRA/Contamination Area access permissions, job-specific RWP/RCT coverage needs,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Changes – Enclosure Briefings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– Updates &amp; Reminders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EA740-E9ED-48A5-9C6D-99866FBBD180}"/>
              </a:ext>
            </a:extLst>
          </p:cNvPr>
          <p:cNvSpPr txBox="1"/>
          <p:nvPr/>
        </p:nvSpPr>
        <p:spPr>
          <a:xfrm>
            <a:off x="6358854" y="-40169"/>
            <a:ext cx="303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UPDATED: 5/20/2022</a:t>
            </a:r>
          </a:p>
        </p:txBody>
      </p:sp>
    </p:spTree>
    <p:extLst>
      <p:ext uri="{BB962C8B-B14F-4D97-AF65-F5344CB8AC3E}">
        <p14:creationId xmlns:p14="http://schemas.microsoft.com/office/powerpoint/2010/main" val="320261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Briefings for known/planned jobs will be provided monthly for AD personnel and RCTs, and daily for all other personnel</a:t>
            </a:r>
          </a:p>
          <a:p>
            <a:pPr lvl="1"/>
            <a:r>
              <a:rPr lang="en-US" dirty="0"/>
              <a:t>Ad Hoc Briefings will be provided for new jobs/rescheduled jobs/etc. as needed</a:t>
            </a:r>
          </a:p>
          <a:p>
            <a:r>
              <a:rPr lang="en-US" dirty="0"/>
              <a:t>Monthly briefings will be tracked via TRAIN and connected to the keylogger. Tracking for daily briefings still TBD.</a:t>
            </a:r>
          </a:p>
          <a:p>
            <a:r>
              <a:rPr lang="en-US" dirty="0"/>
              <a:t>Monthly briefings will be pre-scheduled, and will be separated based on machine. Schedule still in development.</a:t>
            </a:r>
          </a:p>
          <a:p>
            <a:r>
              <a:rPr lang="en-US" dirty="0"/>
              <a:t>Plan on using shutdown to evaluate how this new requirement is implemented, any Lessons Learned or suggested changes. Will conduct an effectiveness review at the end of the Shutdown.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Changes – Enclosure Briefings (cont.)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Radiation Safety – Updates &amp; Reminders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D298C-53A0-493E-9457-BA0D204E46E3}"/>
              </a:ext>
            </a:extLst>
          </p:cNvPr>
          <p:cNvSpPr txBox="1"/>
          <p:nvPr/>
        </p:nvSpPr>
        <p:spPr>
          <a:xfrm>
            <a:off x="6358854" y="-40169"/>
            <a:ext cx="303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UPDATED: 5/20/2022</a:t>
            </a:r>
          </a:p>
        </p:txBody>
      </p:sp>
    </p:spTree>
    <p:extLst>
      <p:ext uri="{BB962C8B-B14F-4D97-AF65-F5344CB8AC3E}">
        <p14:creationId xmlns:p14="http://schemas.microsoft.com/office/powerpoint/2010/main" val="33630006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(6)</Template>
  <TotalTime>25146</TotalTime>
  <Words>274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Upcoming Changes – Enclosure Briefings</vt:lpstr>
      <vt:lpstr>Upcoming Changes – Enclosure Briefings (cont.)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Madelyn Schoell</cp:lastModifiedBy>
  <cp:revision>341</cp:revision>
  <cp:lastPrinted>2021-04-29T21:25:00Z</cp:lastPrinted>
  <dcterms:created xsi:type="dcterms:W3CDTF">2019-04-19T18:59:21Z</dcterms:created>
  <dcterms:modified xsi:type="dcterms:W3CDTF">2022-06-03T14:45:15Z</dcterms:modified>
</cp:coreProperties>
</file>