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9" r:id="rId3"/>
    <p:sldId id="260" r:id="rId4"/>
    <p:sldId id="261" r:id="rId5"/>
    <p:sldId id="257" r:id="rId6"/>
    <p:sldId id="258" r:id="rId7"/>
    <p:sldId id="263" r:id="rId8"/>
    <p:sldId id="256" r:id="rId9"/>
    <p:sldId id="264" r:id="rId10"/>
    <p:sldId id="266" r:id="rId11"/>
    <p:sldId id="267" r:id="rId12"/>
    <p:sldId id="268" r:id="rId13"/>
    <p:sldId id="265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32457-EE47-4848-93DB-5424378F3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94FB45-F3DB-4E53-B7B7-70D725727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AE042-FB2B-4131-B9F1-ADC1F664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6AB89-371E-4D51-A297-735E2371A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612D0-3FA8-4953-A4F3-D15D135FE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4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18B0E-4499-45D4-9DC3-18A446BC0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07AE3-ACD0-47B4-B2DE-5382FB504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7B69B-2A82-4B69-B5CC-FFCED4F14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D2986-6FDE-4A51-8420-83F64908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CC110-0090-4AFE-905D-F978DC7D7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5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5F529F-F83D-46DC-9025-BD39F546E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EC2FB4-320E-412C-B4CD-E4571A14E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AFE8B-5EE6-4517-846D-1B0659A38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0E7F4-6367-4E49-B6C7-36BB6515C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E00CC-AE34-4EA9-95D6-455C31F3E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B610-F036-4D1E-B136-84E0820C9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D1D48-8A2C-463A-80B1-4821018B5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E963F-E95E-495A-9828-59CBB0B97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0AB44-820B-436B-AB67-59C70AEE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8FA01-BB25-48A0-B9E0-6AB730EBE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2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B4A0F-D2AC-4B1A-92B1-7782A1D22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8BFD6-6567-4C79-ACF9-A81C5D226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7A693-E423-4039-A807-329E8207B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C9CA-4B32-4DFD-BD99-806A2F1D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38C53-68B2-4F5F-BCA1-BE3E4E3C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8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B832E-E0C6-4A91-9805-96EA0351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3AFBC-B64B-4381-A9ED-0498B3DFF0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27807-E94C-407F-89D3-3A4BC54CC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95F3E-7CF0-4F8B-8E09-73AAB822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432590-907D-4F47-9F54-6C1D637AB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C5F63-FCBF-45F9-9687-9304D105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0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0DA6B-9FDC-470F-80C9-17CD75B9C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CDD56-5885-4773-9D06-67DAFEA8D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B858F-4489-4B14-8EB0-19B27BDE6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B8F2F6-AA1E-4549-81FE-94CFEB729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6C052E-FC7D-4091-A54F-C46B59DFB2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B34E0A-BE7E-468F-A098-560420AA3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3E6390-8DE9-4E74-84FC-E3E13B905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500A61-19AA-4589-A3B2-C31B3CB70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1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721AC-83E0-4670-84D7-B1DCCC82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FEEB0-D3E3-489D-B20F-623FDA45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F034B-5218-473D-AA1C-158C91B1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97232A-25B6-4BF8-A894-01E654E7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7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4FEC99-0484-4FBC-92B8-CCCF5BBD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886DCC-4A7E-4A7F-9B8A-E3AA8CC4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AA3891-9040-4792-8608-83DC5807C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6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373C1-5174-40D3-936D-F9B4C6A26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0195F-A018-4A6D-B857-A13368A62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C6369F-AD97-41D0-8338-062DC0863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7A459-7903-499B-B0EE-4E669E330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BF13B-9DB8-4088-BE89-646EEEE1E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96203-D8C8-4AE8-B1DF-EA622626D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4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8994-E99F-4F44-836C-91A5F850C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97FDD8-D913-4809-9D96-3976567D50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09AED-AEC9-4790-B4D3-0B626DC09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D6077-A43A-4548-A1F6-2F8E1D94C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730D8E-317D-4DA4-9091-59EF02FA3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3439AA-7458-4C86-BC1E-49A29A01F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8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6A863E-CE0E-4886-B932-9CB6A310A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5DD0D-7A0D-4061-A661-07D323A63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301C2-E3FB-4EC5-8EEC-9BF311B4B8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EBAE5-1046-48E6-9BB5-7D1A2C00BA26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0C5C2-F02F-4414-92E9-84F9EDE72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5CA9D-97E8-479C-BBC8-27D014B84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298CF-9788-4B78-8B5F-B890FB64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6E7DA-6041-408A-B03E-9C038A0F66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Photodiode Laser Measurements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697B8-AB19-4BE8-90FD-1C39000B52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24, 2022</a:t>
            </a:r>
          </a:p>
        </p:txBody>
      </p:sp>
    </p:spTree>
    <p:extLst>
      <p:ext uri="{BB962C8B-B14F-4D97-AF65-F5344CB8AC3E}">
        <p14:creationId xmlns:p14="http://schemas.microsoft.com/office/powerpoint/2010/main" val="2776668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DA06C39-02F5-410A-A638-D528E5167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652" y="3785917"/>
            <a:ext cx="3990516" cy="29450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37007F-7C57-4DE0-BA29-7FD621ED1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 Decay from 50 to 1200 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BD0FDD-D9AB-4AF0-A7A5-CA472EB45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9735" y="1559269"/>
            <a:ext cx="8096250" cy="5076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0142E16-73B1-4154-862F-3A36568420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4015" y="633304"/>
            <a:ext cx="4271790" cy="3152613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0347B4D-357D-49C8-AA2F-A5F3ABEB24EA}"/>
              </a:ext>
            </a:extLst>
          </p:cNvPr>
          <p:cNvSpPr/>
          <p:nvPr/>
        </p:nvSpPr>
        <p:spPr>
          <a:xfrm>
            <a:off x="838199" y="2631444"/>
            <a:ext cx="1155854" cy="79755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8CAF75-05D5-43BD-9CB0-F2D88E1BA596}"/>
              </a:ext>
            </a:extLst>
          </p:cNvPr>
          <p:cNvSpPr/>
          <p:nvPr/>
        </p:nvSpPr>
        <p:spPr>
          <a:xfrm>
            <a:off x="5325737" y="5056742"/>
            <a:ext cx="1361502" cy="78219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26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15BB8-66A6-4CB8-B59B-5030544F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 Decay from 50 to 1200 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04D23-547B-437B-A481-8C27558E1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70" y="1587134"/>
            <a:ext cx="9333639" cy="527086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AE97BDE-8966-4EA7-8F86-A85660F1D54F}"/>
              </a:ext>
            </a:extLst>
          </p:cNvPr>
          <p:cNvCxnSpPr/>
          <p:nvPr/>
        </p:nvCxnSpPr>
        <p:spPr>
          <a:xfrm>
            <a:off x="8449937" y="2522863"/>
            <a:ext cx="0" cy="906137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9245ADE-B7C0-4D69-846E-AB4148BCFA50}"/>
              </a:ext>
            </a:extLst>
          </p:cNvPr>
          <p:cNvSpPr txBox="1"/>
          <p:nvPr/>
        </p:nvSpPr>
        <p:spPr>
          <a:xfrm>
            <a:off x="8538011" y="2791265"/>
            <a:ext cx="221858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Shifted Laser Beam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7ECC2A-07BA-4D3C-B2EE-7C8B79313155}"/>
              </a:ext>
            </a:extLst>
          </p:cNvPr>
          <p:cNvSpPr txBox="1"/>
          <p:nvPr/>
        </p:nvSpPr>
        <p:spPr>
          <a:xfrm>
            <a:off x="6264404" y="5000248"/>
            <a:ext cx="221858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Fit parameters are correlated</a:t>
            </a:r>
          </a:p>
        </p:txBody>
      </p:sp>
    </p:spTree>
    <p:extLst>
      <p:ext uri="{BB962C8B-B14F-4D97-AF65-F5344CB8AC3E}">
        <p14:creationId xmlns:p14="http://schemas.microsoft.com/office/powerpoint/2010/main" val="2940138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9FF4-681A-4E56-A491-8AF8F7694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 Decay from 50 to 1200 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9A0035-5F88-4D87-BE6E-C5F451956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026" y="1690688"/>
            <a:ext cx="8953500" cy="4914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C27547-4F52-4E54-9F4A-06A3A37C2B47}"/>
              </a:ext>
            </a:extLst>
          </p:cNvPr>
          <p:cNvSpPr txBox="1"/>
          <p:nvPr/>
        </p:nvSpPr>
        <p:spPr>
          <a:xfrm>
            <a:off x="439841" y="2693085"/>
            <a:ext cx="221858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Normal vs. Shifted Laser Beam</a:t>
            </a:r>
          </a:p>
        </p:txBody>
      </p:sp>
    </p:spTree>
    <p:extLst>
      <p:ext uri="{BB962C8B-B14F-4D97-AF65-F5344CB8AC3E}">
        <p14:creationId xmlns:p14="http://schemas.microsoft.com/office/powerpoint/2010/main" val="103486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C6FCF-3B3B-45F7-9A5D-D3A6C51A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 Decay from 50 to 1200 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C675ED-F405-406A-A3AC-9C893BD72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77" y="1607185"/>
            <a:ext cx="12192000" cy="52508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15EA20-449B-4380-8617-CA6D1376581C}"/>
              </a:ext>
            </a:extLst>
          </p:cNvPr>
          <p:cNvSpPr txBox="1"/>
          <p:nvPr/>
        </p:nvSpPr>
        <p:spPr>
          <a:xfrm>
            <a:off x="216146" y="1892604"/>
            <a:ext cx="159062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These are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residuals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Lots of non-exponential structure</a:t>
            </a:r>
          </a:p>
        </p:txBody>
      </p:sp>
    </p:spTree>
    <p:extLst>
      <p:ext uri="{BB962C8B-B14F-4D97-AF65-F5344CB8AC3E}">
        <p14:creationId xmlns:p14="http://schemas.microsoft.com/office/powerpoint/2010/main" val="1355932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2E14-2511-46B2-9965-9C7A38ED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 of Response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120C7D-BBA3-4AFF-B19F-C312C4ADE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8" y="1690688"/>
            <a:ext cx="6250771" cy="46880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DC5483-C346-49F3-AB53-EA8181B01725}"/>
              </a:ext>
            </a:extLst>
          </p:cNvPr>
          <p:cNvSpPr txBox="1"/>
          <p:nvPr/>
        </p:nvSpPr>
        <p:spPr>
          <a:xfrm>
            <a:off x="838200" y="2101925"/>
            <a:ext cx="2185913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Peak Value assumes 2 pF capacitance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Laser Energy assumes 1e-3 ND3 attenuation</a:t>
            </a:r>
          </a:p>
        </p:txBody>
      </p:sp>
    </p:spTree>
    <p:extLst>
      <p:ext uri="{BB962C8B-B14F-4D97-AF65-F5344CB8AC3E}">
        <p14:creationId xmlns:p14="http://schemas.microsoft.com/office/powerpoint/2010/main" val="267650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95722E-2811-4D0B-97F1-AF38F0C75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860" y="1455432"/>
            <a:ext cx="10772775" cy="5114925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CC04FC8-08E4-45B5-A497-E1C6092F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Data (baseline subtracted)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52391A-88BB-4099-B2F0-866040E3C207}"/>
              </a:ext>
            </a:extLst>
          </p:cNvPr>
          <p:cNvSpPr txBox="1"/>
          <p:nvPr/>
        </p:nvSpPr>
        <p:spPr>
          <a:xfrm>
            <a:off x="5606915" y="1270766"/>
            <a:ext cx="2608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_</a:t>
            </a:r>
            <a:r>
              <a:rPr lang="en-US" i="1" dirty="0" err="1">
                <a:solidFill>
                  <a:srgbClr val="FF0000"/>
                </a:solidFill>
              </a:rPr>
              <a:t>gen_triggered</a:t>
            </a:r>
            <a:r>
              <a:rPr lang="en-US" i="1" dirty="0">
                <a:solidFill>
                  <a:srgbClr val="FF0000"/>
                </a:solidFill>
              </a:rPr>
              <a:t>_</a:t>
            </a:r>
            <a:r>
              <a:rPr lang="en-US" dirty="0">
                <a:solidFill>
                  <a:srgbClr val="FF0000"/>
                </a:solidFill>
              </a:rPr>
              <a:t>  versions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7871C5-DF29-427D-AFC3-AF4B2BF38C6E}"/>
              </a:ext>
            </a:extLst>
          </p:cNvPr>
          <p:cNvCxnSpPr/>
          <p:nvPr/>
        </p:nvCxnSpPr>
        <p:spPr>
          <a:xfrm flipH="1">
            <a:off x="6202496" y="1690688"/>
            <a:ext cx="198304" cy="5016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BA9A62-A036-4B5A-862B-FD68C2EDDEEC}"/>
              </a:ext>
            </a:extLst>
          </p:cNvPr>
          <p:cNvSpPr txBox="1"/>
          <p:nvPr/>
        </p:nvSpPr>
        <p:spPr>
          <a:xfrm>
            <a:off x="261593" y="2225408"/>
            <a:ext cx="210703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Data collected with 5 GHz, 20 GS/s </a:t>
            </a:r>
            <a:r>
              <a:rPr lang="en-US" dirty="0" err="1">
                <a:solidFill>
                  <a:srgbClr val="FF0000"/>
                </a:solidFill>
              </a:rPr>
              <a:t>Lecroy</a:t>
            </a:r>
            <a:r>
              <a:rPr lang="en-US" dirty="0">
                <a:solidFill>
                  <a:srgbClr val="FF0000"/>
                </a:solidFill>
              </a:rPr>
              <a:t> scope located outside the laser room</a:t>
            </a:r>
          </a:p>
        </p:txBody>
      </p:sp>
    </p:spTree>
    <p:extLst>
      <p:ext uri="{BB962C8B-B14F-4D97-AF65-F5344CB8AC3E}">
        <p14:creationId xmlns:p14="http://schemas.microsoft.com/office/powerpoint/2010/main" val="209105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3188D5-DAFD-4005-A024-39C4E1341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523" y="1444414"/>
            <a:ext cx="10772775" cy="511492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9650878-C7C0-4561-99C2-FB03449DD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Data (baseline subtracted)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D80F2-E260-477B-953E-34FFA69978C5}"/>
              </a:ext>
            </a:extLst>
          </p:cNvPr>
          <p:cNvSpPr txBox="1"/>
          <p:nvPr/>
        </p:nvSpPr>
        <p:spPr>
          <a:xfrm>
            <a:off x="506106" y="2008895"/>
            <a:ext cx="261821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Zoomed in at start of </a:t>
            </a:r>
          </a:p>
          <a:p>
            <a:r>
              <a:rPr lang="en-US" i="1" dirty="0">
                <a:solidFill>
                  <a:srgbClr val="FF0000"/>
                </a:solidFill>
              </a:rPr>
              <a:t>_</a:t>
            </a:r>
            <a:r>
              <a:rPr lang="en-US" i="1" dirty="0" err="1">
                <a:solidFill>
                  <a:srgbClr val="FF0000"/>
                </a:solidFill>
              </a:rPr>
              <a:t>gen_triggered</a:t>
            </a:r>
            <a:r>
              <a:rPr lang="en-US" i="1" dirty="0">
                <a:solidFill>
                  <a:srgbClr val="FF0000"/>
                </a:solidFill>
              </a:rPr>
              <a:t>_</a:t>
            </a:r>
            <a:r>
              <a:rPr lang="en-US" dirty="0">
                <a:solidFill>
                  <a:srgbClr val="FF0000"/>
                </a:solidFill>
              </a:rPr>
              <a:t>  versions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47D815C-F4F6-4619-A256-0762FA9BB5BA}"/>
              </a:ext>
            </a:extLst>
          </p:cNvPr>
          <p:cNvCxnSpPr>
            <a:cxnSpLocks/>
          </p:cNvCxnSpPr>
          <p:nvPr/>
        </p:nvCxnSpPr>
        <p:spPr>
          <a:xfrm>
            <a:off x="3124323" y="2655226"/>
            <a:ext cx="1811234" cy="7366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09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A5D568E-EAFB-49FC-88B7-7B386C00F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506" y="1389330"/>
            <a:ext cx="10772775" cy="511492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6F8D41-E84F-4076-A3DE-3623D5A38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Data (baseline subtracted)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6426E85-DC8F-4884-ACD1-970E0716ACCA}"/>
              </a:ext>
            </a:extLst>
          </p:cNvPr>
          <p:cNvSpPr/>
          <p:nvPr/>
        </p:nvSpPr>
        <p:spPr>
          <a:xfrm>
            <a:off x="8449938" y="2867138"/>
            <a:ext cx="2646583" cy="2049137"/>
          </a:xfrm>
          <a:custGeom>
            <a:avLst/>
            <a:gdLst>
              <a:gd name="connsiteX0" fmla="*/ 1421176 w 2646583"/>
              <a:gd name="connsiteY0" fmla="*/ 0 h 2049137"/>
              <a:gd name="connsiteX1" fmla="*/ 2599980 w 2646583"/>
              <a:gd name="connsiteY1" fmla="*/ 396607 h 2049137"/>
              <a:gd name="connsiteX2" fmla="*/ 0 w 2646583"/>
              <a:gd name="connsiteY2" fmla="*/ 2049137 h 204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6583" h="2049137">
                <a:moveTo>
                  <a:pt x="1421176" y="0"/>
                </a:moveTo>
                <a:cubicBezTo>
                  <a:pt x="2129009" y="27542"/>
                  <a:pt x="2836843" y="55084"/>
                  <a:pt x="2599980" y="396607"/>
                </a:cubicBezTo>
                <a:cubicBezTo>
                  <a:pt x="2363117" y="738130"/>
                  <a:pt x="1181558" y="1393633"/>
                  <a:pt x="0" y="2049137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AE4C5F5-9849-47D9-B02D-F61A0C4B4ECD}"/>
              </a:ext>
            </a:extLst>
          </p:cNvPr>
          <p:cNvSpPr/>
          <p:nvPr/>
        </p:nvSpPr>
        <p:spPr>
          <a:xfrm>
            <a:off x="7965196" y="3028835"/>
            <a:ext cx="2815079" cy="1498294"/>
          </a:xfrm>
          <a:custGeom>
            <a:avLst/>
            <a:gdLst>
              <a:gd name="connsiteX0" fmla="*/ 1421176 w 2646583"/>
              <a:gd name="connsiteY0" fmla="*/ 0 h 2049137"/>
              <a:gd name="connsiteX1" fmla="*/ 2599980 w 2646583"/>
              <a:gd name="connsiteY1" fmla="*/ 396607 h 2049137"/>
              <a:gd name="connsiteX2" fmla="*/ 0 w 2646583"/>
              <a:gd name="connsiteY2" fmla="*/ 2049137 h 2049137"/>
              <a:gd name="connsiteX0" fmla="*/ 1905918 w 3131325"/>
              <a:gd name="connsiteY0" fmla="*/ 0 h 1498294"/>
              <a:gd name="connsiteX1" fmla="*/ 3084722 w 3131325"/>
              <a:gd name="connsiteY1" fmla="*/ 396607 h 1498294"/>
              <a:gd name="connsiteX2" fmla="*/ 0 w 3131325"/>
              <a:gd name="connsiteY2" fmla="*/ 1498294 h 1498294"/>
              <a:gd name="connsiteX0" fmla="*/ 1905918 w 2815079"/>
              <a:gd name="connsiteY0" fmla="*/ 0 h 1498294"/>
              <a:gd name="connsiteX1" fmla="*/ 2743199 w 2815079"/>
              <a:gd name="connsiteY1" fmla="*/ 363556 h 1498294"/>
              <a:gd name="connsiteX2" fmla="*/ 0 w 2815079"/>
              <a:gd name="connsiteY2" fmla="*/ 1498294 h 1498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5079" h="1498294">
                <a:moveTo>
                  <a:pt x="1905918" y="0"/>
                </a:moveTo>
                <a:cubicBezTo>
                  <a:pt x="2613751" y="27542"/>
                  <a:pt x="2980062" y="22033"/>
                  <a:pt x="2743199" y="363556"/>
                </a:cubicBezTo>
                <a:cubicBezTo>
                  <a:pt x="2506336" y="705079"/>
                  <a:pt x="1181558" y="842790"/>
                  <a:pt x="0" y="1498294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4847F4-72F0-4A75-A0B5-89B3FFADF9E8}"/>
              </a:ext>
            </a:extLst>
          </p:cNvPr>
          <p:cNvSpPr txBox="1"/>
          <p:nvPr/>
        </p:nvSpPr>
        <p:spPr>
          <a:xfrm>
            <a:off x="8891225" y="4688826"/>
            <a:ext cx="3300775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Problem here with 2.54?!</a:t>
            </a:r>
          </a:p>
          <a:p>
            <a:r>
              <a:rPr lang="en-US" dirty="0">
                <a:solidFill>
                  <a:srgbClr val="FF0000"/>
                </a:solidFill>
              </a:rPr>
              <a:t>Seems to have been filtered or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heavily averaged</a:t>
            </a:r>
          </a:p>
          <a:p>
            <a:r>
              <a:rPr lang="en-US" dirty="0">
                <a:solidFill>
                  <a:srgbClr val="FF0000"/>
                </a:solidFill>
              </a:rPr>
              <a:t>No recollection of this happening</a:t>
            </a:r>
          </a:p>
        </p:txBody>
      </p:sp>
    </p:spTree>
    <p:extLst>
      <p:ext uri="{BB962C8B-B14F-4D97-AF65-F5344CB8AC3E}">
        <p14:creationId xmlns:p14="http://schemas.microsoft.com/office/powerpoint/2010/main" val="1438342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D9B16F-6BA6-4EFD-9595-868B14CB67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8200" y="1243999"/>
            <a:ext cx="13555292" cy="5454256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03BE1BB-8389-4ED1-B45F-6004E8622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Normalized and Time-aligned Data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C075AF-7771-49B5-B74B-B0CE28EB4976}"/>
              </a:ext>
            </a:extLst>
          </p:cNvPr>
          <p:cNvSpPr txBox="1"/>
          <p:nvPr/>
        </p:nvSpPr>
        <p:spPr>
          <a:xfrm>
            <a:off x="9296603" y="1243999"/>
            <a:ext cx="2884379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Can see the bizarre filtering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of 2.54 here (purple trace on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top)</a:t>
            </a:r>
          </a:p>
          <a:p>
            <a:r>
              <a:rPr lang="en-US" dirty="0">
                <a:solidFill>
                  <a:srgbClr val="FF0000"/>
                </a:solidFill>
              </a:rPr>
              <a:t>All other spectra go out to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the 5 GHz BW of the scope</a:t>
            </a:r>
          </a:p>
        </p:txBody>
      </p:sp>
    </p:spTree>
    <p:extLst>
      <p:ext uri="{BB962C8B-B14F-4D97-AF65-F5344CB8AC3E}">
        <p14:creationId xmlns:p14="http://schemas.microsoft.com/office/powerpoint/2010/main" val="2985396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2DBDD4A-18B8-4D33-A84D-525A5EA01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702" y="1416049"/>
            <a:ext cx="5915025" cy="507682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879C7E5-8AE6-43C8-959D-6A558F854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Normalized and Time-aligned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B00C82-A197-42AE-BFBC-D2E07FFC3786}"/>
              </a:ext>
            </a:extLst>
          </p:cNvPr>
          <p:cNvSpPr txBox="1"/>
          <p:nvPr/>
        </p:nvSpPr>
        <p:spPr>
          <a:xfrm>
            <a:off x="8305083" y="5595791"/>
            <a:ext cx="653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Knee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EA3FD43-7DE4-4739-A380-21FBDFF6CF9E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7546555" y="5475385"/>
            <a:ext cx="758528" cy="3050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894D9F74-25AA-470E-ACB2-8525A5EAD6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6050"/>
            <a:ext cx="5915025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0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0D7CDE4-3CB8-415B-AE6D-2531DE468F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7634" y="1309229"/>
            <a:ext cx="5915025" cy="507682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2CC9276-1620-45EF-A6F8-A519283E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Normalized and Time-aligned Data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AF9B6F-B7EA-4E10-B079-7A9066D36F60}"/>
              </a:ext>
            </a:extLst>
          </p:cNvPr>
          <p:cNvSpPr txBox="1"/>
          <p:nvPr/>
        </p:nvSpPr>
        <p:spPr>
          <a:xfrm>
            <a:off x="1750049" y="3225645"/>
            <a:ext cx="2645681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Fit the initial increase below the ‘knee’ to an exponential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a0 * exp(t/a1) + a2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4D8FB2-D98D-4B01-91F5-E1FC6455E026}"/>
              </a:ext>
            </a:extLst>
          </p:cNvPr>
          <p:cNvSpPr txBox="1"/>
          <p:nvPr/>
        </p:nvSpPr>
        <p:spPr>
          <a:xfrm>
            <a:off x="9935581" y="4282161"/>
            <a:ext cx="65396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Knee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258379-2271-4A1C-BD26-B58F2B24DCA2}"/>
              </a:ext>
            </a:extLst>
          </p:cNvPr>
          <p:cNvCxnSpPr>
            <a:cxnSpLocks/>
          </p:cNvCxnSpPr>
          <p:nvPr/>
        </p:nvCxnSpPr>
        <p:spPr>
          <a:xfrm flipH="1" flipV="1">
            <a:off x="8780443" y="3953682"/>
            <a:ext cx="1155139" cy="5131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9B898EB-C63F-462E-9CF4-1D32F81E6812}"/>
              </a:ext>
            </a:extLst>
          </p:cNvPr>
          <p:cNvCxnSpPr>
            <a:cxnSpLocks/>
          </p:cNvCxnSpPr>
          <p:nvPr/>
        </p:nvCxnSpPr>
        <p:spPr>
          <a:xfrm>
            <a:off x="4112524" y="3953682"/>
            <a:ext cx="2732622" cy="3284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958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2D3FBD9-245E-4F4E-94BC-65E680A48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8456" y="1383507"/>
            <a:ext cx="10223931" cy="54634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50B747-FEF1-4B57-9CE8-F83D48DFAF09}"/>
              </a:ext>
            </a:extLst>
          </p:cNvPr>
          <p:cNvSpPr txBox="1"/>
          <p:nvPr/>
        </p:nvSpPr>
        <p:spPr>
          <a:xfrm>
            <a:off x="216145" y="1892604"/>
            <a:ext cx="264568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2.54 sample once again looks different (circles)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7391996-F7EA-487F-8EF7-6FD844123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Normalized and Time-aligned Data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1F749A3-F072-4052-8DC7-9481E4243A04}"/>
              </a:ext>
            </a:extLst>
          </p:cNvPr>
          <p:cNvSpPr/>
          <p:nvPr/>
        </p:nvSpPr>
        <p:spPr>
          <a:xfrm>
            <a:off x="3349128" y="1586429"/>
            <a:ext cx="539826" cy="5067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35C4E4D-0AFE-4EA5-893D-E14EBDE54F8C}"/>
              </a:ext>
            </a:extLst>
          </p:cNvPr>
          <p:cNvSpPr/>
          <p:nvPr/>
        </p:nvSpPr>
        <p:spPr>
          <a:xfrm>
            <a:off x="7866044" y="1892604"/>
            <a:ext cx="539826" cy="5067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DB6C468-D030-4666-A467-18155898B73F}"/>
              </a:ext>
            </a:extLst>
          </p:cNvPr>
          <p:cNvSpPr/>
          <p:nvPr/>
        </p:nvSpPr>
        <p:spPr>
          <a:xfrm>
            <a:off x="3345458" y="5847660"/>
            <a:ext cx="539826" cy="5067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A2695A-E0E6-4673-9198-B1CA4B7D303B}"/>
              </a:ext>
            </a:extLst>
          </p:cNvPr>
          <p:cNvSpPr txBox="1"/>
          <p:nvPr/>
        </p:nvSpPr>
        <p:spPr>
          <a:xfrm>
            <a:off x="8862356" y="4297602"/>
            <a:ext cx="175790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~Value at knee</a:t>
            </a:r>
          </a:p>
        </p:txBody>
      </p:sp>
    </p:spTree>
    <p:extLst>
      <p:ext uri="{BB962C8B-B14F-4D97-AF65-F5344CB8AC3E}">
        <p14:creationId xmlns:p14="http://schemas.microsoft.com/office/powerpoint/2010/main" val="1313633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B7C3EC7-5E67-4D56-809F-208306605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405" y="1543279"/>
            <a:ext cx="9696450" cy="51816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5635500-179C-4483-9187-FE8A4E25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Normalized and Time-aligned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A0D9DD-9CD0-4354-87CD-96B631145037}"/>
              </a:ext>
            </a:extLst>
          </p:cNvPr>
          <p:cNvSpPr txBox="1"/>
          <p:nvPr/>
        </p:nvSpPr>
        <p:spPr>
          <a:xfrm>
            <a:off x="8774221" y="5315557"/>
            <a:ext cx="175790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Upward trend?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D8105F-AF94-4962-9CB2-95BE6EE22611}"/>
              </a:ext>
            </a:extLst>
          </p:cNvPr>
          <p:cNvSpPr txBox="1"/>
          <p:nvPr/>
        </p:nvSpPr>
        <p:spPr>
          <a:xfrm>
            <a:off x="8586934" y="4275568"/>
            <a:ext cx="175790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~Value at knee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31B74E-ADC5-4D71-8C14-68DC4D6A5191}"/>
              </a:ext>
            </a:extLst>
          </p:cNvPr>
          <p:cNvSpPr txBox="1"/>
          <p:nvPr/>
        </p:nvSpPr>
        <p:spPr>
          <a:xfrm>
            <a:off x="216145" y="1892604"/>
            <a:ext cx="221858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Fit parameter plots are rescaled to ignore the 2.54 case</a:t>
            </a:r>
          </a:p>
        </p:txBody>
      </p:sp>
    </p:spTree>
    <p:extLst>
      <p:ext uri="{BB962C8B-B14F-4D97-AF65-F5344CB8AC3E}">
        <p14:creationId xmlns:p14="http://schemas.microsoft.com/office/powerpoint/2010/main" val="1224281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4296</TotalTime>
  <Words>247</Words>
  <Application>Microsoft Office PowerPoint</Application>
  <PresentationFormat>Widescreen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Photodiode Laser Measurements</vt:lpstr>
      <vt:lpstr>Raw Data (baseline subtracted)</vt:lpstr>
      <vt:lpstr>Raw Data (baseline subtracted)</vt:lpstr>
      <vt:lpstr>Raw Data (baseline subtracted)</vt:lpstr>
      <vt:lpstr>Normalized and Time-aligned Data</vt:lpstr>
      <vt:lpstr>Normalized and Time-aligned Data</vt:lpstr>
      <vt:lpstr>Normalized and Time-aligned Data</vt:lpstr>
      <vt:lpstr>Normalized and Time-aligned Data</vt:lpstr>
      <vt:lpstr>Normalized and Time-aligned Data</vt:lpstr>
      <vt:lpstr>Fit Decay from 50 to 1200 ns</vt:lpstr>
      <vt:lpstr>Fit Decay from 50 to 1200 ns</vt:lpstr>
      <vt:lpstr>Fit Decay from 50 to 1200 ns</vt:lpstr>
      <vt:lpstr>Fit Decay from 50 to 1200 ns</vt:lpstr>
      <vt:lpstr>Fit of Response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M Thurman-Keup</dc:creator>
  <cp:lastModifiedBy>Randy M Thurman-Keup</cp:lastModifiedBy>
  <cp:revision>23</cp:revision>
  <dcterms:created xsi:type="dcterms:W3CDTF">2022-05-31T20:37:48Z</dcterms:created>
  <dcterms:modified xsi:type="dcterms:W3CDTF">2022-06-03T20:14:14Z</dcterms:modified>
</cp:coreProperties>
</file>