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6/8/2022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6/8/2022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6/8/2022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6/8/2022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6/8/2022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6/8/2022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6/8/2022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6/8/2022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6/8/2022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6/8/2022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6/8/2022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6/8/2022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Kevin McDonough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8,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138682" y="127000"/>
            <a:ext cx="4622504" cy="608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Summary</a:t>
            </a: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MONDAY</a:t>
            </a:r>
          </a:p>
          <a:p>
            <a:r>
              <a:rPr lang="en-US" sz="1200" dirty="0"/>
              <a:t>NuMI access to fix leaks, system also filled today</a:t>
            </a:r>
          </a:p>
          <a:p>
            <a:r>
              <a:rPr lang="en-US" sz="1200" dirty="0"/>
              <a:t>F1 manhole access, vacuum work</a:t>
            </a:r>
          </a:p>
          <a:p>
            <a:r>
              <a:rPr lang="en-US" sz="1200" dirty="0"/>
              <a:t>MTA started taking beam, will take beam for 84 hours</a:t>
            </a:r>
          </a:p>
          <a:p>
            <a:r>
              <a:rPr lang="en-US" sz="1200" dirty="0"/>
              <a:t>NuMI and BNB beam resumed in the afternoon</a:t>
            </a:r>
          </a:p>
          <a:p>
            <a:r>
              <a:rPr lang="en-US" sz="1200" dirty="0"/>
              <a:t>MI-62 expansion tank came into alarm low - there is still a leak in that system.</a:t>
            </a: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Tuesday</a:t>
            </a:r>
          </a:p>
          <a:p>
            <a:pPr marL="0" indent="0">
              <a:buNone/>
            </a:pPr>
            <a:endParaRPr lang="en-US" altLang="en-US" sz="20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sz="1200" dirty="0"/>
              <a:t>MI-20 cooling tower shut down for repairs</a:t>
            </a:r>
          </a:p>
          <a:p>
            <a:r>
              <a:rPr lang="en-US" sz="1200" dirty="0"/>
              <a:t>Column 2 back online for Remnants system, and Fluids group made up to the Remnant system</a:t>
            </a:r>
          </a:p>
          <a:p>
            <a:r>
              <a:rPr lang="en-US" sz="1200" dirty="0"/>
              <a:t>Fluids group made up to MI62 system twice</a:t>
            </a:r>
          </a:p>
          <a:p>
            <a:r>
              <a:rPr lang="en-US" sz="1200" dirty="0"/>
              <a:t>g-2 trolley run</a:t>
            </a:r>
          </a:p>
          <a:p>
            <a:r>
              <a:rPr lang="en-US" sz="1200" dirty="0"/>
              <a:t>MI-62 LCW system will trip NUMI supplies off ~0300. 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Wednesday</a:t>
            </a:r>
          </a:p>
          <a:p>
            <a:r>
              <a:rPr lang="en-US" sz="1200" dirty="0"/>
              <a:t>MI62 LCW level took down NuMI around 0300, leak to be addressed today.</a:t>
            </a:r>
          </a:p>
          <a:p>
            <a:r>
              <a:rPr lang="en-US" sz="1050" dirty="0"/>
              <a:t>Racked out MI65 after individual LOTO done for quads by EE Sup.</a:t>
            </a:r>
            <a:endParaRPr lang="en-US" sz="1200" dirty="0"/>
          </a:p>
          <a:p>
            <a:endParaRPr lang="en-US" altLang="en-US" sz="20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sz="20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58A17-3C99-42A7-89FA-82CC191AAA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9278B7-7459-4A91-948A-5F4BB6ABE4A5}" type="datetime1">
              <a:rPr lang="en-US" altLang="en-US" smtClean="0"/>
              <a:t>6/8/2022</a:t>
            </a:fld>
            <a:endParaRPr lang="en-US" altLang="en-US"/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5079E0D7-CAB9-4339-F6DA-49D29FF02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903508" y="1069701"/>
            <a:ext cx="6003758" cy="42883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1383</TotalTime>
  <Words>141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221</cp:revision>
  <cp:lastPrinted>2019-03-11T13:45:25Z</cp:lastPrinted>
  <dcterms:created xsi:type="dcterms:W3CDTF">2015-11-15T15:32:11Z</dcterms:created>
  <dcterms:modified xsi:type="dcterms:W3CDTF">2022-06-08T13:39:58Z</dcterms:modified>
</cp:coreProperties>
</file>