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3" r:id="rId5"/>
    <p:sldId id="443" r:id="rId6"/>
    <p:sldId id="306" r:id="rId7"/>
    <p:sldId id="307" r:id="rId8"/>
    <p:sldId id="446" r:id="rId9"/>
    <p:sldId id="1050" r:id="rId10"/>
    <p:sldId id="1049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84" d="100"/>
          <a:sy n="84" d="100"/>
        </p:scale>
        <p:origin x="830" y="58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9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494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MQXFA08b Structure &amp; Shim Review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MQXFA08b Structure &amp; Shim Review</a:t>
            </a:r>
            <a:endParaRPr lang="en-US" dirty="0"/>
          </a:p>
          <a:p>
            <a:r>
              <a:rPr lang="en-GB" sz="1400" dirty="0"/>
              <a:t>June 14,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800" y="620688"/>
            <a:ext cx="79200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en-US" dirty="0"/>
              <a:t>Peter Wanderer, chairperson (BNL) </a:t>
            </a:r>
          </a:p>
          <a:p>
            <a:r>
              <a:rPr lang="en-US" dirty="0"/>
              <a:t>Susana Izquierdo Bermudez (CERN)</a:t>
            </a:r>
          </a:p>
          <a:p>
            <a:r>
              <a:rPr lang="en-US" dirty="0"/>
              <a:t>Rodger Bossert (FNAL)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r>
              <a:rPr lang="en-US" dirty="0"/>
              <a:t>June 14, 2022. Start time is 7/9/10/15 (LBNL/FNAL/BNL/CERN)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  <a:endParaRPr lang="en-US" dirty="0"/>
          </a:p>
          <a:p>
            <a:r>
              <a:rPr lang="en-US" dirty="0">
                <a:hlinkClick r:id="rId2"/>
              </a:rPr>
              <a:t>https://indico.fnal.gov/event/54942/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-63962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1" y="611502"/>
            <a:ext cx="9046800" cy="59504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HL-LHC AUP project is starting the assembly of MQXFA08b magnet. </a:t>
            </a:r>
            <a:r>
              <a:rPr lang="en-US" dirty="0">
                <a:highlight>
                  <a:srgbClr val="FFFF00"/>
                </a:highlight>
              </a:rPr>
              <a:t>This is the first re-assembly of an MQXFA magnet that did not meet requirements during vertical test</a:t>
            </a:r>
            <a:r>
              <a:rPr lang="en-US" dirty="0"/>
              <a:t>. If MQXFA08b meets MQXFA requirements [1] it will be used in a Q1/Q3 cryo-assembly to be installed in the HL-LHC.</a:t>
            </a:r>
          </a:p>
          <a:p>
            <a:r>
              <a:rPr lang="en-US" dirty="0"/>
              <a:t>During vertical test MQXFA08 reached and hold acceptance current (16.53 kA) but showed detraining to ~15.7 kA afterwards. All detraining and limiting quenches were in coil 213 [2]. </a:t>
            </a:r>
            <a:r>
              <a:rPr lang="en-US" dirty="0">
                <a:highlight>
                  <a:srgbClr val="FFFF00"/>
                </a:highlight>
              </a:rPr>
              <a:t>The other three coils of MQXFA08 did not show any issue and will be re-used in MQXFA08b</a:t>
            </a:r>
            <a:r>
              <a:rPr lang="en-US" dirty="0"/>
              <a:t>. </a:t>
            </a:r>
            <a:r>
              <a:rPr lang="en-US" dirty="0">
                <a:highlight>
                  <a:srgbClr val="FFFF00"/>
                </a:highlight>
              </a:rPr>
              <a:t>Coil 219 has been selected to replace coil 213</a:t>
            </a:r>
            <a:r>
              <a:rPr lang="en-US" dirty="0"/>
              <a:t>.</a:t>
            </a:r>
          </a:p>
          <a:p>
            <a:r>
              <a:rPr lang="en-US" dirty="0"/>
              <a:t>MQXFA08 coils were reviewed during the MQXFA08 Coils Acceptance Review [3]. Coil 219 was reviewed during the Coils Acceptance Review for MQXFA07b and MQXFA11 [4]. MQXFA08b coil ordering and voltages were reviewed during a Working Group meeting [5]. </a:t>
            </a:r>
            <a:r>
              <a:rPr lang="en-US" dirty="0">
                <a:highlight>
                  <a:srgbClr val="FFFF00"/>
                </a:highlight>
              </a:rPr>
              <a:t>MQXFA08 structure was reviewed during the MQXFA08 Structure &amp; Shims Review [6].</a:t>
            </a:r>
          </a:p>
          <a:p>
            <a:r>
              <a:rPr lang="en-US" dirty="0"/>
              <a:t>MQXFA Series magnet specifications are presented in [7]. Discrepancy or Non-Conformity Reports are generated whenever a component does not meet specifications [8].</a:t>
            </a:r>
          </a:p>
          <a:p>
            <a:r>
              <a:rPr lang="en-US" dirty="0"/>
              <a:t>The goal of this review is to evaluate MQXFA08b structure assembly and shim plans. Reviewers should also assess that discrepancies and non-conformities from </a:t>
            </a:r>
            <a:r>
              <a:rPr lang="en-US" dirty="0">
                <a:highlight>
                  <a:srgbClr val="FFFF00"/>
                </a:highlight>
              </a:rPr>
              <a:t>MQXFA08 disassembly and inspection </a:t>
            </a:r>
            <a:r>
              <a:rPr lang="en-US" dirty="0"/>
              <a:t>have been adequately processed, and that the shims will allow MQXFA08b to meet MQXFA requirements [1].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441122"/>
            <a:ext cx="6627000" cy="360000"/>
          </a:xfrm>
        </p:spPr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56" y="692296"/>
            <a:ext cx="8676944" cy="554469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The committee is requested to answer the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Have discrepancies and non-conformities been adequately documented and processed?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If there are critical non-conformities, have they been adequately documented and processed?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Are the proposed shims adequate for allowing MQXFA08b to meet MQXFA requirements [1]?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Have all recommendations from previous reviews [9] been adequately addressed?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Do you have any other comment or recommendation to assure MQXFA08b is going to meet requirements?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Major/Critical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</a:t>
            </a:r>
            <a:r>
              <a:rPr lang="en-US" u="sng" dirty="0"/>
              <a:t>damage, or suspected damage, to the coil conductor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4664"/>
            <a:ext cx="1434505" cy="6718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83BC10-E59F-464E-9C9D-CE10F0FACD49}"/>
              </a:ext>
            </a:extLst>
          </p:cNvPr>
          <p:cNvSpPr txBox="1"/>
          <p:nvPr/>
        </p:nvSpPr>
        <p:spPr>
          <a:xfrm>
            <a:off x="251520" y="1340768"/>
            <a:ext cx="8795280" cy="3200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1)	MQXFA Functional Requirements Specification, US-HiLumi-doc-36.</a:t>
            </a:r>
          </a:p>
          <a:p>
            <a:pPr>
              <a:spcAft>
                <a:spcPts val="600"/>
              </a:spcAft>
            </a:pPr>
            <a:r>
              <a:rPr lang="en-US"/>
              <a:t>2)	MQXFA08 Test Results, https://indico.fnal.gov/event/53196/</a:t>
            </a:r>
          </a:p>
          <a:p>
            <a:pPr>
              <a:spcAft>
                <a:spcPts val="600"/>
              </a:spcAft>
            </a:pPr>
            <a:r>
              <a:rPr lang="en-US"/>
              <a:t>3)	MQXFA08 Coils Acceptance Review, US-HiLumi-doc-4057.</a:t>
            </a:r>
          </a:p>
          <a:p>
            <a:pPr>
              <a:spcAft>
                <a:spcPts val="600"/>
              </a:spcAft>
            </a:pPr>
            <a:r>
              <a:rPr lang="en-US"/>
              <a:t>4)	Coils Acceptance Review for MQXFA07b and MQXFA11, US-HiLumi-doc-4224.</a:t>
            </a:r>
          </a:p>
          <a:p>
            <a:pPr>
              <a:spcAft>
                <a:spcPts val="600"/>
              </a:spcAft>
            </a:pPr>
            <a:r>
              <a:rPr lang="en-US"/>
              <a:t>5)	Coil WG meeting on May 26, 2022, https://indico.fnal.gov/event/54756/</a:t>
            </a:r>
          </a:p>
          <a:p>
            <a:pPr>
              <a:spcAft>
                <a:spcPts val="600"/>
              </a:spcAft>
            </a:pPr>
            <a:r>
              <a:rPr lang="en-US"/>
              <a:t>6)	MQXFA08 Structure &amp; Shims Review, US-HiLumi-doc-4058.</a:t>
            </a:r>
          </a:p>
          <a:p>
            <a:pPr>
              <a:spcAft>
                <a:spcPts val="600"/>
              </a:spcAft>
            </a:pPr>
            <a:r>
              <a:rPr lang="en-US"/>
              <a:t>7)	MQXFA Series Magnet Production Specification, US-HiLumi-doc-4009.</a:t>
            </a:r>
          </a:p>
          <a:p>
            <a:pPr>
              <a:spcAft>
                <a:spcPts val="600"/>
              </a:spcAft>
            </a:pPr>
            <a:r>
              <a:rPr lang="en-US"/>
              <a:t>8)	Handling of Discrepancies and Nonconformances, US-HiLumi-doc-2484.</a:t>
            </a:r>
          </a:p>
          <a:p>
            <a:pPr>
              <a:spcAft>
                <a:spcPts val="600"/>
              </a:spcAft>
            </a:pPr>
            <a:r>
              <a:rPr lang="en-US"/>
              <a:t>9)	MQXFA11 Structure &amp; Shims Review, US-HiLumi-doc-4309.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0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MQXFA08b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9444</TotalTime>
  <Words>709</Words>
  <Application>Microsoft Office PowerPoint</Application>
  <PresentationFormat>On-screen Show 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MQXFA08b Structure &amp; Shim Review Introduction &amp; Charge</vt:lpstr>
      <vt:lpstr>PowerPoint Presentation</vt:lpstr>
      <vt:lpstr>Review Goals</vt:lpstr>
      <vt:lpstr>CHARGE Questions</vt:lpstr>
      <vt:lpstr>Major/Critical DR/NCR:</vt:lpstr>
      <vt:lpstr>References</vt:lpstr>
      <vt:lpstr>Schedule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499</cp:revision>
  <cp:lastPrinted>2016-09-22T19:01:15Z</cp:lastPrinted>
  <dcterms:created xsi:type="dcterms:W3CDTF">2016-03-23T12:58:39Z</dcterms:created>
  <dcterms:modified xsi:type="dcterms:W3CDTF">2022-06-14T02:09:14Z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