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77" y="989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63839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Monday	Source B diagnostic install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Debuncher</a:t>
            </a:r>
            <a:r>
              <a:rPr lang="en-US" sz="1100" dirty="0"/>
              <a:t> phase troubleshooting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30424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26162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/>
              <a:t>KRF2 CS faults</a:t>
            </a:r>
          </a:p>
          <a:p>
            <a:r>
              <a:rPr lang="en-US" sz="1100" dirty="0"/>
              <a:t>KRF test stand install</a:t>
            </a:r>
          </a:p>
          <a:p>
            <a:r>
              <a:rPr lang="en-US" sz="1100" dirty="0"/>
              <a:t>Source B extractor switch failure</a:t>
            </a:r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E881B-EE1F-4819-919D-134996A3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79629"/>
            <a:ext cx="5164980" cy="4131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C6A49-449A-4323-B8D0-D54F0D4E0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79" y="674750"/>
            <a:ext cx="5164979" cy="4141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78E4F-C3D3-4088-AEE6-A41DD67FF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1" y="674750"/>
            <a:ext cx="5164980" cy="4131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E923B0-028E-4656-8DFC-9A230339B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80" y="674750"/>
            <a:ext cx="5199419" cy="41514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770E90-7354-4D69-B323-18B0CAC21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28" y="668787"/>
            <a:ext cx="5209572" cy="4169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FAD5AE-12F2-4F17-AB52-898DD3F7D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029" y="665710"/>
            <a:ext cx="5213200" cy="4185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203342-A0D9-4A15-B830-D545A6B40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28" y="665710"/>
            <a:ext cx="5231556" cy="4185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3A814B-5803-49DF-8420-91DCB5D5B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003" y="665710"/>
            <a:ext cx="5237581" cy="4193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88B526-500B-4C14-9079-DD10E49AA1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003" y="665710"/>
            <a:ext cx="5209572" cy="4183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9C97C6-E6C2-480C-8FA7-C1E8535E6A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464" y="652826"/>
            <a:ext cx="5266147" cy="41981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0942D2-57E6-4503-937B-6CDF1E05A9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64" y="641355"/>
            <a:ext cx="5266147" cy="4212918"/>
          </a:xfrm>
          <a:prstGeom prst="rect">
            <a:avLst/>
          </a:prstGeom>
        </p:spPr>
      </p:pic>
      <p:pic>
        <p:nvPicPr>
          <p:cNvPr id="26" name="Picture 25" descr="Chart, pie chart&#10;&#10;Description automatically generated">
            <a:extLst>
              <a:ext uri="{FF2B5EF4-FFF2-40B4-BE49-F238E27FC236}">
                <a16:creationId xmlns:a16="http://schemas.microsoft.com/office/drawing/2014/main" id="{E11FA695-3A2D-42B9-961F-6113655DB7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0633" y="2287002"/>
            <a:ext cx="3491345" cy="2539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326B4-B648-4198-87A1-5A53CA30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374" y="641355"/>
            <a:ext cx="5270662" cy="42082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C7FB5-6FBA-4A0B-B651-A1A0FB316C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978" y="640047"/>
            <a:ext cx="5273058" cy="4218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2684CF-DBB4-46CA-AE7D-4AFF88A7C4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003" y="632509"/>
            <a:ext cx="5265608" cy="4205915"/>
          </a:xfrm>
          <a:prstGeom prst="rect">
            <a:avLst/>
          </a:prstGeom>
        </p:spPr>
      </p:pic>
      <p:pic>
        <p:nvPicPr>
          <p:cNvPr id="25" name="Picture 24" descr="Chart, bubble chart&#10;&#10;Description automatically generated">
            <a:extLst>
              <a:ext uri="{FF2B5EF4-FFF2-40B4-BE49-F238E27FC236}">
                <a16:creationId xmlns:a16="http://schemas.microsoft.com/office/drawing/2014/main" id="{517D6F2F-0785-4A2F-944C-6431FC3D20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0632" y="2287002"/>
            <a:ext cx="3603367" cy="26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46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21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18 mA, 4.8E12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 requests</a:t>
            </a:r>
          </a:p>
          <a:p>
            <a:pPr marL="0" indent="0">
              <a:buNone/>
            </a:pPr>
            <a:r>
              <a:rPr lang="en-US" dirty="0"/>
              <a:t>30 min. to move extractor diagnostics (+15 if bad IGBT located)</a:t>
            </a:r>
          </a:p>
          <a:p>
            <a:pPr marL="0" indent="0">
              <a:buNone/>
            </a:pPr>
            <a:r>
              <a:rPr lang="en-US" dirty="0"/>
              <a:t>From Instrumentation: Enc. access to troubleshoot B:TORCHO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12532</TotalTime>
  <Words>110</Words>
  <Application>Microsoft Office PowerPoint</Application>
  <PresentationFormat>On-screen Show (4:3)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507</cp:revision>
  <cp:lastPrinted>2014-01-20T19:40:21Z</cp:lastPrinted>
  <dcterms:created xsi:type="dcterms:W3CDTF">2014-01-03T20:18:13Z</dcterms:created>
  <dcterms:modified xsi:type="dcterms:W3CDTF">2022-06-10T13:41:00Z</dcterms:modified>
</cp:coreProperties>
</file>