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265" r:id="rId3"/>
    <p:sldId id="273" r:id="rId4"/>
    <p:sldId id="279" r:id="rId5"/>
    <p:sldId id="278" r:id="rId6"/>
    <p:sldId id="275" r:id="rId7"/>
    <p:sldId id="276" r:id="rId8"/>
    <p:sldId id="280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33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8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769833D1-230D-4688-9C50-574C0C3ACBBE}" type="datetimeFigureOut">
              <a:rPr lang="en-US" altLang="en-US"/>
              <a:pPr/>
              <a:t>6/10/2022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9FA79D08-40D4-4F39-BAF5-E0864D2D4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087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3FDF47FB-CDE2-4825-8AB5-B8A482B36363}" type="datetimeFigureOut">
              <a:rPr lang="en-US" altLang="en-US"/>
              <a:pPr/>
              <a:t>6/10/2022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96A6C9E-00B2-4A6E-B94A-7B5912EE46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95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553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fld id="{0F6A550E-3A9E-DF43-A689-16536F45A0C3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8A0D1-53B1-4305-BAD7-7641163DAB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31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44AB44B6-127E-B94A-80CF-1DF4FAF3A917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EE5A7C2-7C88-4D61-BFBC-0C94EDDF04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22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5E17D056-9484-4743-8F7A-D6065953B67C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637D271-6E09-44F2-8963-92864FE84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9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B601B9-54E2-7848-8D5C-7E378969D09F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7EFA2-4ADE-4493-952C-9AB4B71324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52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871BD-372A-304D-97C6-FDC1AC5E6019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46BAE-42E2-49B2-983B-899D2F7DA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1C8DD1-935D-C047-9243-D41288481EBE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9E7C8-950D-4642-804C-98700ABB4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0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0A1520-F528-AA4E-A07F-13B828F6D92C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2CBE1-95B4-43DF-AC49-BEDC4CEA26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72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F31A7-C481-654B-A232-F3F8AC9CE2E0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9D8BB-1E2A-41A5-AEEC-2FD5F0AD0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57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9DAC6C43-24A9-3847-AB36-9C455A2DF181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83A38879-4565-49D0-80BE-B13240B89E3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AF6D55A4-FB28-4E48-85D7-EF2ED8CE5524}" type="datetime3">
              <a:rPr lang="en-US" altLang="en-US" smtClean="0"/>
              <a:t>10 June 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4A1CABB-48C2-44D3-AAFF-0E7106315B6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2989262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br>
              <a:rPr lang="en-US" altLang="en-US" dirty="0">
                <a:latin typeface="Helvetica" panose="020B0604020202020204" pitchFamily="34" charset="0"/>
              </a:rPr>
            </a:br>
            <a:r>
              <a:rPr lang="en-US" altLang="en-US" dirty="0">
                <a:latin typeface="Helvetica" panose="020B0604020202020204" pitchFamily="34" charset="0"/>
              </a:rPr>
              <a:t>Main Injector/Recycler Machine Report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</a:rPr>
              <a:t>Nino Chelidze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AD 0900 Scheduling Meeting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Friday, June 10, 2022</a:t>
            </a:r>
          </a:p>
          <a:p>
            <a:endParaRPr lang="en-US" altLang="en-US" dirty="0">
              <a:latin typeface="Helvetica" panose="020B0604020202020204" pitchFamily="34" charset="0"/>
            </a:endParaRPr>
          </a:p>
          <a:p>
            <a:endParaRPr lang="en-US" altLang="en-US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15B6F-5933-4D48-A666-31B7C3FDA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 Beam to NuMI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B8F3F-8C2C-8544-A31A-396E20C1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6405" y="6515100"/>
            <a:ext cx="1849933" cy="239236"/>
          </a:xfrm>
        </p:spPr>
        <p:txBody>
          <a:bodyPr/>
          <a:lstStyle/>
          <a:p>
            <a:fld id="{626DB2C4-16E6-D541-9786-DBAF867879AB}" type="datetime3">
              <a:rPr lang="en-US" altLang="en-US" smtClean="0"/>
              <a:t>10 June 2022</a:t>
            </a:fld>
            <a:endParaRPr lang="en-US" alt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B45C6F3-4FCE-445C-B80A-7BF52055DA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97806"/>
            <a:ext cx="8672513" cy="487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82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BAACC-D8FB-CE43-A23F-38EF7FD04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Protons to g-2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57FF4-20E4-E749-A3FC-308A1F41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A9BA-4116-BF44-8719-28E689F4ECA0}" type="datetime3">
              <a:rPr lang="en-US" altLang="en-US" smtClean="0"/>
              <a:t>10 June 2022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B008EC8-E27D-48A6-BF58-A50EC2E0DD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97806"/>
            <a:ext cx="8672513" cy="487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09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E302-9588-2740-94B5-FC628C05B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Protons: MI to SY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83708-134F-DC45-9F55-8276DA96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F0B4-9740-DF42-A95A-60AB10133050}" type="datetime3">
              <a:rPr lang="en-US" altLang="en-US" smtClean="0"/>
              <a:t>10 June 2022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DF5D70F-B165-44C6-B75C-15BCCDDF48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97806"/>
            <a:ext cx="8672513" cy="487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109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198A-3616-8F49-9A12-343F5101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 Down Time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42DD8-F5BB-6647-8BAD-B9FD6043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7278-2FD9-6945-84C9-5ADD0B5C1DD5}" type="datetime3">
              <a:rPr lang="en-US" altLang="en-US" smtClean="0"/>
              <a:t>10 June 2022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61EF97B-A7C4-449A-BA51-D29FAF9108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97806"/>
            <a:ext cx="8672513" cy="487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40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198A-3616-8F49-9A12-343F5101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 Down Time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42DD8-F5BB-6647-8BAD-B9FD6043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B554-8B71-8F4B-B481-ACDA9104F5FE}" type="datetime3">
              <a:rPr lang="en-US" altLang="en-US" smtClean="0"/>
              <a:t>10 June 2022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DF48915-B9B8-40B6-B423-F8386DB3A7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97806"/>
            <a:ext cx="8672513" cy="487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82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1408F-77C9-AF42-A98F-C870F669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4CFFA-29F4-2948-AC54-C7D546A3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4943"/>
            <a:ext cx="8686800" cy="571828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1800" dirty="0"/>
              <a:t>Running fine from MI/RR side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RF Station 5 still down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Outside breaker at MI52 tripped and took down supplies again, reset ok so far locally (AD electricians and FESS) – monitoring and looking </a:t>
            </a:r>
            <a:r>
              <a:rPr lang="en-US" sz="1800"/>
              <a:t>for a spare </a:t>
            </a:r>
            <a:r>
              <a:rPr lang="en-US" sz="1800" dirty="0"/>
              <a:t>breaker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Studies went well</a:t>
            </a:r>
          </a:p>
          <a:p>
            <a:pPr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Muon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/>
              <a:t>2.5 MHz cavity temperatures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/>
              <a:t>Looked at FF and noticed the bump reduction if stations 2, 4 and 6 are disconnected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/>
              <a:t>Joe Dey is aware</a:t>
            </a:r>
          </a:p>
          <a:p>
            <a:pPr marL="0" indent="0">
              <a:buNone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Studies this week and next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/>
              <a:t>Thank you for supporting continued studies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/>
              <a:t>RR:  $E0/$E1 studies under SY event (parasitic)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/>
              <a:t>RR: Tune scans measuring affect of MI bend/quad ramps on beam in RR (2 pulses of $2$A) once every week about 4 hours</a:t>
            </a:r>
          </a:p>
          <a:p>
            <a:pPr marL="0" indent="0">
              <a:buNone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A1EEB-A1D1-A947-A576-59C80FA0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E5DD-9922-A840-9898-3BE292470DAA}" type="datetime3">
              <a:rPr lang="en-US" altLang="en-US" smtClean="0"/>
              <a:t>10 June 2022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3479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FNAL_TemplatePC_060514 (1)</Template>
  <TotalTime>81253</TotalTime>
  <Words>171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Wingdings</vt:lpstr>
      <vt:lpstr>FNAL_TemplateMac_060514</vt:lpstr>
      <vt:lpstr>Fermilab: Footer Only</vt:lpstr>
      <vt:lpstr> Main Injector/Recycler Machine Report</vt:lpstr>
      <vt:lpstr>HEP Beam to NuMI</vt:lpstr>
      <vt:lpstr>Protons to g-2</vt:lpstr>
      <vt:lpstr>Protons: MI to SY</vt:lpstr>
      <vt:lpstr>MI Down Time</vt:lpstr>
      <vt:lpstr>RR Down Time</vt:lpstr>
      <vt:lpstr>This Week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David Capista</dc:creator>
  <cp:lastModifiedBy>Nino Chelidze</cp:lastModifiedBy>
  <cp:revision>410</cp:revision>
  <cp:lastPrinted>2014-01-20T19:40:21Z</cp:lastPrinted>
  <dcterms:created xsi:type="dcterms:W3CDTF">2015-04-23T16:09:57Z</dcterms:created>
  <dcterms:modified xsi:type="dcterms:W3CDTF">2022-06-10T13:52:19Z</dcterms:modified>
</cp:coreProperties>
</file>