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7EB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F8198D-651F-487B-9374-D0FA1ACB4142}" v="1" dt="2022-06-10T13:31:06.37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105" d="100"/>
          <a:sy n="105" d="100"/>
        </p:scale>
        <p:origin x="136" y="8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C Kuharik" userId="e31a3ee5-9e74-4dc4-a24b-91975636a6c9" providerId="ADAL" clId="{C4F8198D-651F-487B-9374-D0FA1ACB4142}"/>
    <pc:docChg chg="custSel modSld">
      <pc:chgData name="John C Kuharik" userId="e31a3ee5-9e74-4dc4-a24b-91975636a6c9" providerId="ADAL" clId="{C4F8198D-651F-487B-9374-D0FA1ACB4142}" dt="2022-06-10T13:44:21.149" v="342" actId="20577"/>
      <pc:docMkLst>
        <pc:docMk/>
      </pc:docMkLst>
      <pc:sldChg chg="addSp delSp modSp mod">
        <pc:chgData name="John C Kuharik" userId="e31a3ee5-9e74-4dc4-a24b-91975636a6c9" providerId="ADAL" clId="{C4F8198D-651F-487B-9374-D0FA1ACB4142}" dt="2022-06-10T13:44:21.149" v="342" actId="20577"/>
        <pc:sldMkLst>
          <pc:docMk/>
          <pc:sldMk cId="3784689877" sldId="275"/>
        </pc:sldMkLst>
        <pc:spChg chg="mod">
          <ac:chgData name="John C Kuharik" userId="e31a3ee5-9e74-4dc4-a24b-91975636a6c9" providerId="ADAL" clId="{C4F8198D-651F-487B-9374-D0FA1ACB4142}" dt="2022-06-10T13:44:21.149" v="342" actId="20577"/>
          <ac:spMkLst>
            <pc:docMk/>
            <pc:sldMk cId="3784689877" sldId="275"/>
            <ac:spMk id="14" creationId="{61C2969E-3C5E-420F-8493-3F336D97C881}"/>
          </ac:spMkLst>
        </pc:spChg>
        <pc:picChg chg="del">
          <ac:chgData name="John C Kuharik" userId="e31a3ee5-9e74-4dc4-a24b-91975636a6c9" providerId="ADAL" clId="{C4F8198D-651F-487B-9374-D0FA1ACB4142}" dt="2022-06-10T13:31:08.482" v="1" actId="478"/>
          <ac:picMkLst>
            <pc:docMk/>
            <pc:sldMk cId="3784689877" sldId="275"/>
            <ac:picMk id="6" creationId="{AB07E7DF-003F-431C-8DBC-9D5033F09A6A}"/>
          </ac:picMkLst>
        </pc:picChg>
        <pc:picChg chg="add mod">
          <ac:chgData name="John C Kuharik" userId="e31a3ee5-9e74-4dc4-a24b-91975636a6c9" providerId="ADAL" clId="{C4F8198D-651F-487B-9374-D0FA1ACB4142}" dt="2022-06-10T13:31:13.141" v="2" actId="1076"/>
          <ac:picMkLst>
            <pc:docMk/>
            <pc:sldMk cId="3784689877" sldId="275"/>
            <ac:picMk id="8" creationId="{B6EEE548-0775-4CEA-A072-0304F66D998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6/10/2022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6/10/2022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6/10/2022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6/10/2022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6/10/2022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 Operations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Kuharik 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C2969E-3C5E-420F-8493-3F336D97C881}"/>
              </a:ext>
            </a:extLst>
          </p:cNvPr>
          <p:cNvSpPr txBox="1"/>
          <p:nvPr/>
        </p:nvSpPr>
        <p:spPr>
          <a:xfrm>
            <a:off x="4572000" y="287565"/>
            <a:ext cx="46603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Unplanned downtime: 17 minutes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Minor RF trips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Other downtime: 1h10m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LLRF reboot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Cogging </a:t>
            </a:r>
            <a:r>
              <a:rPr lang="en-US" sz="1600"/>
              <a:t>module swap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$1D: 4.4 e12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$15: 4.6 e12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$1C: 4.0 e12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$13: 0.5 e12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Throughput 	2.4e17/</a:t>
            </a:r>
            <a:r>
              <a:rPr lang="en-US" sz="1600" dirty="0" err="1"/>
              <a:t>hr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Efficiency 	95%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EEE548-0775-4CEA-A072-0304F66D9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0" y="0"/>
            <a:ext cx="47242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9490</TotalTime>
  <Words>55</Words>
  <Application>Microsoft Office PowerPoint</Application>
  <PresentationFormat>On-screen Show (16:9)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Fermilab_PPT_090915</vt:lpstr>
      <vt:lpstr>Booster Operations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25</cp:revision>
  <cp:lastPrinted>2014-01-20T19:40:21Z</cp:lastPrinted>
  <dcterms:created xsi:type="dcterms:W3CDTF">2021-08-20T13:25:13Z</dcterms:created>
  <dcterms:modified xsi:type="dcterms:W3CDTF">2022-06-10T13:44:21Z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