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94" d="100"/>
          <a:sy n="94" d="100"/>
        </p:scale>
        <p:origin x="4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6/10/2022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6/10/2022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53623904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13724"/>
            <a:ext cx="3933290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shut down as prep for next week’s power outage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HECM21 warmed up and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LOTOed</a:t>
            </a:r>
            <a:endParaRPr lang="en-US" sz="1600" b="1" i="1" dirty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PIP2TS: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</a:t>
            </a:r>
          </a:p>
          <a:p>
            <a:pPr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installation prep continues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1969" y="1981200"/>
            <a:ext cx="4439222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cooldown was halted to conserve LN2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 at RT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and CM at RT to conserve LN2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4186564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cooled down to 5 K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cooldown has started for LB650 cavity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shut down at RT for maintenance/development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00600" y="4953000"/>
            <a:ext cx="4254362" cy="1200329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Helium deliveries in liquid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dewars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or gas cylinders are allocation limited causing anxieties.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LN2 deliveries on schedule as supply improved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 and running fine</a:t>
            </a:r>
          </a:p>
        </p:txBody>
      </p:sp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69" y="420526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56" y="247678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26" y="1332502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0467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20507F06-C35F-4466-9D44-9266C299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27" y="2199399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9BE2FE50-BAF9-4CC0-935F-576F081F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8" y="2551116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makara\Desktop\thermometer hot.JPG">
            <a:extLst>
              <a:ext uri="{FF2B5EF4-FFF2-40B4-BE49-F238E27FC236}">
                <a16:creationId xmlns:a16="http://schemas.microsoft.com/office/drawing/2014/main" id="{6AB90901-8916-4253-AD54-9AD79B26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59" y="67727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makara\Desktop\thermometer hot.JPG">
            <a:extLst>
              <a:ext uri="{FF2B5EF4-FFF2-40B4-BE49-F238E27FC236}">
                <a16:creationId xmlns:a16="http://schemas.microsoft.com/office/drawing/2014/main" id="{FBA853BD-DC8A-4F25-ACBA-F290A931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9606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makara\Desktop\thermometer hot.JPG">
            <a:extLst>
              <a:ext uri="{FF2B5EF4-FFF2-40B4-BE49-F238E27FC236}">
                <a16:creationId xmlns:a16="http://schemas.microsoft.com/office/drawing/2014/main" id="{2A0F64A6-9416-488A-8C46-36B3CC4A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15" y="1692412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885E0-14C0-6BDD-E9CA-264BB1EE05F1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755221" y="3934746"/>
            <a:ext cx="20097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26513</TotalTime>
  <Words>185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794</cp:revision>
  <dcterms:created xsi:type="dcterms:W3CDTF">2013-09-14T14:02:30Z</dcterms:created>
  <dcterms:modified xsi:type="dcterms:W3CDTF">2022-06-10T11:54:45Z</dcterms:modified>
</cp:coreProperties>
</file>