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6/13/2022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6/13/2022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13,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1"/>
            <a:ext cx="4343400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Adjusting beam to BNB to keep RD1139 below its limit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Tuning to keep machines efficient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Keeping the Source B Extractor voltage at -33.3KV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MI52 breaker trip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900" dirty="0"/>
              <a:t>RLAM52 contactor issue resurfaced and resolved itself once again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Saturday: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MI52 breaker tripped again, experts came on site and will need to formulate a plan to diagnose the issue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900" dirty="0"/>
              <a:t>No issue with RLAM52 this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Telecomm issue with outgoing calls, being looked into but has disappeared for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g-2 magnet issue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L:QPS411 showing </a:t>
            </a:r>
            <a:r>
              <a:rPr lang="en-US" sz="1100" dirty="0" err="1"/>
              <a:t>overtemp</a:t>
            </a:r>
            <a:r>
              <a:rPr lang="en-US" sz="1100" dirty="0"/>
              <a:t> indication, LMC and Ops swapped 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Persistent Recycler RF station 3 trips, RF group looking into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LRF5 quads all tripped off, recovered by Linac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Current Status: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/>
              <a:t>Beam to NuMI, Muon, SWYD 120 and BNB</a:t>
            </a:r>
            <a:endParaRPr lang="en-US" sz="1100" dirty="0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6/13/2022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F3877878-9F48-FE6C-B076-0152F4CDF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44834" y="970280"/>
            <a:ext cx="608076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1803</TotalTime>
  <Words>149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254</cp:revision>
  <cp:lastPrinted>2019-03-11T13:45:25Z</cp:lastPrinted>
  <dcterms:created xsi:type="dcterms:W3CDTF">2015-11-15T15:32:11Z</dcterms:created>
  <dcterms:modified xsi:type="dcterms:W3CDTF">2022-06-13T13:58:12Z</dcterms:modified>
</cp:coreProperties>
</file>