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82" r:id="rId2"/>
  </p:sldMasterIdLst>
  <p:notesMasterIdLst>
    <p:notesMasterId r:id="rId5"/>
  </p:notesMasterIdLst>
  <p:handoutMasterIdLst>
    <p:handoutMasterId r:id="rId6"/>
  </p:handoutMasterIdLst>
  <p:sldIdLst>
    <p:sldId id="265" r:id="rId3"/>
    <p:sldId id="268" r:id="rId4"/>
  </p:sldIdLst>
  <p:sldSz cx="9144000" cy="6858000" type="screen4x3"/>
  <p:notesSz cx="6985000" cy="92837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004C97"/>
    <a:srgbClr val="404040"/>
    <a:srgbClr val="505050"/>
    <a:srgbClr val="63666A"/>
    <a:srgbClr val="A7A8AA"/>
    <a:srgbClr val="003087"/>
    <a:srgbClr val="0F2D62"/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9" autoAdjust="0"/>
    <p:restoredTop sz="94660"/>
  </p:normalViewPr>
  <p:slideViewPr>
    <p:cSldViewPr snapToGrid="0" snapToObjects="1">
      <p:cViewPr varScale="1">
        <p:scale>
          <a:sx n="80" d="100"/>
          <a:sy n="80" d="100"/>
        </p:scale>
        <p:origin x="15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26833" cy="464185"/>
          </a:xfrm>
          <a:prstGeom prst="rect">
            <a:avLst/>
          </a:prstGeom>
        </p:spPr>
        <p:txBody>
          <a:bodyPr vert="horz" lIns="92955" tIns="46477" rIns="92955" bIns="46477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56551" y="0"/>
            <a:ext cx="3026833" cy="464185"/>
          </a:xfrm>
          <a:prstGeom prst="rect">
            <a:avLst/>
          </a:prstGeom>
        </p:spPr>
        <p:txBody>
          <a:bodyPr vert="horz" wrap="square" lIns="92955" tIns="46477" rIns="92955" bIns="46477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80DBBE75-B897-4C2D-851E-711B34683BA3}" type="datetimeFigureOut">
              <a:rPr lang="en-US" altLang="en-US"/>
              <a:pPr/>
              <a:t>6/13/2022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17904"/>
            <a:ext cx="3026833" cy="464185"/>
          </a:xfrm>
          <a:prstGeom prst="rect">
            <a:avLst/>
          </a:prstGeom>
        </p:spPr>
        <p:txBody>
          <a:bodyPr vert="horz" lIns="92955" tIns="46477" rIns="92955" bIns="46477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56551" y="8817904"/>
            <a:ext cx="3026833" cy="464185"/>
          </a:xfrm>
          <a:prstGeom prst="rect">
            <a:avLst/>
          </a:prstGeom>
        </p:spPr>
        <p:txBody>
          <a:bodyPr vert="horz" wrap="square" lIns="92955" tIns="46477" rIns="92955" bIns="46477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CABB725D-266A-4787-B290-EA1B2102928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1676179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26833" cy="464185"/>
          </a:xfrm>
          <a:prstGeom prst="rect">
            <a:avLst/>
          </a:prstGeom>
        </p:spPr>
        <p:txBody>
          <a:bodyPr vert="horz" lIns="92955" tIns="46477" rIns="92955" bIns="46477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551" y="0"/>
            <a:ext cx="3026833" cy="464185"/>
          </a:xfrm>
          <a:prstGeom prst="rect">
            <a:avLst/>
          </a:prstGeom>
        </p:spPr>
        <p:txBody>
          <a:bodyPr vert="horz" wrap="square" lIns="92955" tIns="46477" rIns="92955" bIns="46477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4050BF1F-29FD-4232-8E96-B3FD1DCB3ADE}" type="datetimeFigureOut">
              <a:rPr lang="en-US" altLang="en-US"/>
              <a:pPr/>
              <a:t>6/13/2022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1575" y="696913"/>
            <a:ext cx="4641850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5" tIns="46477" rIns="92955" bIns="46477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09758"/>
            <a:ext cx="5588000" cy="4177665"/>
          </a:xfrm>
          <a:prstGeom prst="rect">
            <a:avLst/>
          </a:prstGeom>
        </p:spPr>
        <p:txBody>
          <a:bodyPr vert="horz" lIns="92955" tIns="46477" rIns="92955" bIns="46477" rtlCol="0"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17904"/>
            <a:ext cx="3026833" cy="464185"/>
          </a:xfrm>
          <a:prstGeom prst="rect">
            <a:avLst/>
          </a:prstGeom>
        </p:spPr>
        <p:txBody>
          <a:bodyPr vert="horz" lIns="92955" tIns="46477" rIns="92955" bIns="46477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551" y="8817904"/>
            <a:ext cx="3026833" cy="464185"/>
          </a:xfrm>
          <a:prstGeom prst="rect">
            <a:avLst/>
          </a:prstGeom>
        </p:spPr>
        <p:txBody>
          <a:bodyPr vert="horz" wrap="square" lIns="92955" tIns="46477" rIns="92955" bIns="46477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60BFB643-3B51-4A23-96A6-8ED93A064CC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7947600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Geneva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TitleSlide_06051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 descr="FermiLogo_RGB_NALBlu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751" y="1149350"/>
            <a:ext cx="32670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806451" y="3559285"/>
            <a:ext cx="7526338" cy="1139271"/>
          </a:xfrm>
          <a:prstGeom prst="rect">
            <a:avLst/>
          </a:prstGeom>
        </p:spPr>
        <p:txBody>
          <a:bodyPr wrap="square" lIns="0" tIns="0" rIns="0" bIns="0" anchor="t"/>
          <a:lstStyle>
            <a:lvl1pPr algn="l">
              <a:defRPr sz="3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0"/>
          </p:nvPr>
        </p:nvSpPr>
        <p:spPr>
          <a:xfrm>
            <a:off x="806451" y="4841093"/>
            <a:ext cx="7526338" cy="148995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2000">
                <a:solidFill>
                  <a:srgbClr val="004C97"/>
                </a:solidFill>
                <a:latin typeface="Helvetica"/>
              </a:defRPr>
            </a:lvl1pPr>
            <a:lvl2pPr marL="4572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2pPr>
            <a:lvl3pPr marL="9144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3pPr>
            <a:lvl4pPr marL="13716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4pPr>
            <a:lvl5pPr marL="18288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900798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&amp; Content">
    <p:bg>
      <p:bgPr>
        <a:solidFill>
          <a:schemeClr val="bg2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03666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1" y="1043047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404040"/>
                </a:solidFill>
              </a:defRPr>
            </a:lvl1pPr>
            <a:lvl2pPr>
              <a:defRPr sz="2200">
                <a:solidFill>
                  <a:srgbClr val="404040"/>
                </a:solidFill>
              </a:defRPr>
            </a:lvl2pPr>
            <a:lvl3pPr>
              <a:defRPr sz="2000">
                <a:solidFill>
                  <a:srgbClr val="404040"/>
                </a:solidFill>
              </a:defRPr>
            </a:lvl3pPr>
            <a:lvl4pPr>
              <a:defRPr sz="1800">
                <a:solidFill>
                  <a:srgbClr val="40404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404040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50014" y="6515100"/>
            <a:ext cx="1076325" cy="241300"/>
          </a:xfrm>
        </p:spPr>
        <p:txBody>
          <a:bodyPr/>
          <a:lstStyle>
            <a:lvl1pPr>
              <a:defRPr sz="1200"/>
            </a:lvl1pPr>
          </a:lstStyle>
          <a:p>
            <a:fld id="{E03653BC-D80E-486D-A36A-6A244DDC9C0B}" type="datetime1">
              <a:rPr lang="en-US" altLang="en-US" smtClean="0"/>
              <a:t>6/13/2022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 dirty="0" smtClean="0">
                <a:solidFill>
                  <a:srgbClr val="004C97"/>
                </a:solidFill>
              </a:defRPr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52E9C158-AEF1-41A2-A6CE-6F0BAB305EF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18226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3"/>
          <p:cNvSpPr>
            <a:spLocks noGrp="1"/>
          </p:cNvSpPr>
          <p:nvPr>
            <p:ph type="body" sz="half" idx="12"/>
          </p:nvPr>
        </p:nvSpPr>
        <p:spPr>
          <a:xfrm>
            <a:off x="229365" y="4765101"/>
            <a:ext cx="425196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4654551" y="4765101"/>
            <a:ext cx="426085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sz="half" idx="17"/>
          </p:nvPr>
        </p:nvSpPr>
        <p:spPr>
          <a:xfrm>
            <a:off x="228601" y="1043696"/>
            <a:ext cx="4251324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8"/>
          </p:nvPr>
        </p:nvSpPr>
        <p:spPr>
          <a:xfrm>
            <a:off x="4654551" y="1043696"/>
            <a:ext cx="4260851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228600" y="103666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 sz="1200"/>
            </a:lvl1pPr>
          </a:lstStyle>
          <a:p>
            <a:fld id="{6C1598D3-B687-4D2D-9D3B-34FFD78E7B26}" type="datetime1">
              <a:rPr lang="en-US" altLang="en-US" smtClean="0"/>
              <a:t>6/13/2022</a:t>
            </a:fld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 sz="1200"/>
            </a:lvl1pPr>
          </a:lstStyle>
          <a:p>
            <a:fld id="{47C05DF5-FB48-4D3F-AF82-EC74A689CAC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993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1043693"/>
            <a:ext cx="3027894" cy="499427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3469959" y="1043696"/>
            <a:ext cx="5420360" cy="4994275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28600" y="103666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 sz="1200"/>
            </a:lvl1pPr>
          </a:lstStyle>
          <a:p>
            <a:fld id="{AB364769-E46B-4AA4-96BF-45C337F2F001}" type="datetime1">
              <a:rPr lang="en-US" altLang="en-US" smtClean="0"/>
              <a:t>6/13/2022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 sz="1200"/>
            </a:lvl1pPr>
          </a:lstStyle>
          <a:p>
            <a:fld id="{071AFBCB-9629-4487-8658-FCC7F72DA46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43796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4074" y="1043694"/>
            <a:ext cx="8700851" cy="3695054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4" y="4943007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28600" y="103666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/>
            </a:lvl1pPr>
          </a:lstStyle>
          <a:p>
            <a:fld id="{851D2EF1-C52B-4D01-A4E9-BA127639437A}" type="datetime1">
              <a:rPr lang="en-US" altLang="en-US" smtClean="0"/>
              <a:t>6/13/2022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077094B4-CDBE-4107-9E6E-D38410A9E4B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27332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61952"/>
            <a:ext cx="8675688" cy="5668963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4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483CCFE6-8975-4DE5-9A4E-7B475AF14696}" type="datetime1">
              <a:rPr lang="en-US" altLang="en-US" smtClean="0"/>
              <a:t>6/13/2022</a:t>
            </a:fld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5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6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B71519E6-F709-4990-B973-B339820CA70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89524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2"/>
          <p:cNvSpPr>
            <a:spLocks noGrp="1"/>
          </p:cNvSpPr>
          <p:nvPr>
            <p:ph type="pic" idx="13"/>
          </p:nvPr>
        </p:nvSpPr>
        <p:spPr>
          <a:xfrm>
            <a:off x="224074" y="361950"/>
            <a:ext cx="8700851" cy="4369742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Drag picture to placeholder or click icon to add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4" y="4943007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B7A4DDBC-DE6E-4931-A50E-598627CA4DD7}" type="datetime1">
              <a:rPr lang="en-US" altLang="en-US" smtClean="0"/>
              <a:t>6/13/2022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C2BC038B-CA57-479E-BFA9-9E819877A5D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3382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28600" y="103666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28601" y="1043047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2382AC41-676C-42C2-9CFE-FFD12A84AFD3}" type="datetime1">
              <a:rPr lang="en-US" altLang="en-US" smtClean="0"/>
              <a:t>6/13/2022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B5585131-D98E-4CC9-8879-1D32CC470D9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7779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Comparison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470916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29365" y="4765101"/>
            <a:ext cx="4205476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9"/>
          </p:nvPr>
        </p:nvSpPr>
        <p:spPr>
          <a:xfrm>
            <a:off x="4709161" y="4765101"/>
            <a:ext cx="4206239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0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EE74EC4C-1658-4D36-96DF-F7B55082EC10}" type="datetime1">
              <a:rPr lang="en-US" altLang="en-US" smtClean="0"/>
              <a:t>6/13/2022</a:t>
            </a:fld>
            <a:endParaRPr lang="en-US" alt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21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22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2C85A5DC-9CCB-48FE-8FD9-B52B9FD5749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7552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6459539" y="6515100"/>
            <a:ext cx="107632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C29D38B1-8055-45A8-B19B-06CDEF426F83}" type="datetime1">
              <a:rPr lang="en-US" altLang="en-US" smtClean="0"/>
              <a:t>6/13/2022</a:t>
            </a:fld>
            <a:endParaRPr lang="en-US" alt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6451" y="6515100"/>
            <a:ext cx="5373688" cy="241300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algn="l">
              <a:defRPr sz="900">
                <a:solidFill>
                  <a:srgbClr val="004C97"/>
                </a:solidFill>
                <a:latin typeface="Helvetica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601" y="6515100"/>
            <a:ext cx="44767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6827BE81-7C2D-481B-BBCE-23778685B2BA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1029" name="Picture 2" descr="HeaderFooter_0060314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97" r:id="rId1"/>
    <p:sldLayoutId id="2147484098" r:id="rId2"/>
    <p:sldLayoutId id="2147484099" r:id="rId3"/>
    <p:sldLayoutId id="2147484100" r:id="rId4"/>
    <p:sldLayoutId id="2147484101" r:id="rId5"/>
  </p:sldLayoutIdLst>
  <p:hf hdr="0" ftr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1700" b="1" kern="1200">
          <a:solidFill>
            <a:srgbClr val="074184"/>
          </a:solidFill>
          <a:latin typeface="Helvetica"/>
          <a:ea typeface="Geneva" charset="0"/>
          <a:cs typeface="ＭＳ Ｐゴシック" charset="0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595959"/>
          </a:solidFill>
          <a:latin typeface="Helvetica"/>
          <a:ea typeface="Geneva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6450014" y="6515100"/>
            <a:ext cx="107632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914400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EE29F853-4492-4030-A6D6-4ABB279DA7EB}" type="datetime1">
              <a:rPr lang="en-US" altLang="en-US" smtClean="0"/>
              <a:t>6/13/2022</a:t>
            </a:fld>
            <a:endParaRPr lang="en-US" altLang="en-US"/>
          </a:p>
        </p:txBody>
      </p:sp>
      <p:sp>
        <p:nvSpPr>
          <p:cNvPr id="9219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806451" y="6515100"/>
            <a:ext cx="5373688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>
              <a:defRPr sz="900">
                <a:solidFill>
                  <a:srgbClr val="004C97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228601" y="6515100"/>
            <a:ext cx="44767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319E6341-E9E7-4128-9402-327DA8681509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7173" name="Picture 1" descr="Footer_060314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02" r:id="rId1"/>
    <p:sldLayoutId id="2147484103" r:id="rId2"/>
    <p:sldLayoutId id="2147484104" r:id="rId3"/>
    <p:sldLayoutId id="2147484105" r:id="rId4"/>
  </p:sldLayoutIdLst>
  <p:hf hdr="0" ftr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1700" b="1" kern="1200">
          <a:solidFill>
            <a:srgbClr val="2E5286"/>
          </a:solidFill>
          <a:latin typeface="Helvetica"/>
          <a:ea typeface="Geneva" charset="0"/>
          <a:cs typeface="ＭＳ Ｐゴシック" charset="0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7F7F7F"/>
          </a:solidFill>
          <a:latin typeface="Helvetica"/>
          <a:ea typeface="Geneva" charset="0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title"/>
          </p:nvPr>
        </p:nvSpPr>
        <p:spPr bwMode="auto">
          <a:xfrm>
            <a:off x="806450" y="3559177"/>
            <a:ext cx="7526338" cy="11398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72 Hour Summary</a:t>
            </a:r>
          </a:p>
        </p:txBody>
      </p:sp>
      <p:sp>
        <p:nvSpPr>
          <p:cNvPr id="14338" name="Text Placeholder 2"/>
          <p:cNvSpPr>
            <a:spLocks noGrp="1"/>
          </p:cNvSpPr>
          <p:nvPr>
            <p:ph type="body" sz="quarter" idx="10"/>
          </p:nvPr>
        </p:nvSpPr>
        <p:spPr bwMode="auto">
          <a:xfrm>
            <a:off x="806450" y="4841877"/>
            <a:ext cx="7526338" cy="14890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Patrick </a:t>
            </a:r>
            <a:r>
              <a:rPr lang="en-US" altLang="en-US" dirty="0" err="1">
                <a:latin typeface="Helvetica" panose="020B0604020202020204" pitchFamily="34" charset="0"/>
                <a:ea typeface="Geneva" pitchFamily="121" charset="-128"/>
              </a:rPr>
              <a:t>Dowdle</a:t>
            </a:r>
            <a:endParaRPr lang="en-US" altLang="en-US" dirty="0">
              <a:latin typeface="Helvetica" panose="020B0604020202020204" pitchFamily="34" charset="0"/>
              <a:ea typeface="Geneva" pitchFamily="121" charset="-128"/>
            </a:endParaRPr>
          </a:p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June 13, 2022</a:t>
            </a:r>
          </a:p>
          <a:p>
            <a:pPr eaLnBrk="1" hangingPunct="1"/>
            <a:endParaRPr lang="en-US" altLang="en-US" dirty="0">
              <a:latin typeface="Helvetica" panose="020B0604020202020204" pitchFamily="34" charset="0"/>
              <a:ea typeface="Geneva" pitchFamily="121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ext Placeholder 1">
            <a:extLst>
              <a:ext uri="{FF2B5EF4-FFF2-40B4-BE49-F238E27FC236}">
                <a16:creationId xmlns:a16="http://schemas.microsoft.com/office/drawing/2014/main" id="{B884CC25-62F8-A258-CAF7-D4229BE77C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28601" y="849071"/>
            <a:ext cx="4343400" cy="4994276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In general: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100" dirty="0"/>
              <a:t>Adjusting beam to BNB to keep RD1139 below its limit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100" dirty="0"/>
              <a:t>Tuning to keep machines efficient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100" dirty="0"/>
              <a:t>Keeping the Source B Extractor voltage at -33.3KV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Friday: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100" dirty="0"/>
              <a:t>MI52 breaker trip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900" dirty="0"/>
              <a:t>RLAM52 contactor issue resurfaced and resolved itself once again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Saturday: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100" dirty="0"/>
              <a:t>MI52 breaker tripped again, experts came on site and will need to formulate a plan to diagnose the issue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900" dirty="0"/>
              <a:t>No issue with RLAM52 this time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100" dirty="0"/>
              <a:t>Telecomm issue with outgoing calls, being looked into but has disappeared for now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900" dirty="0"/>
              <a:t>Sunday: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100" dirty="0"/>
              <a:t>g-2 magnet issue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100" dirty="0"/>
              <a:t>L:QPS411 showing </a:t>
            </a:r>
            <a:r>
              <a:rPr lang="en-US" sz="1100" dirty="0" err="1"/>
              <a:t>overtemp</a:t>
            </a:r>
            <a:r>
              <a:rPr lang="en-US" sz="1100" dirty="0"/>
              <a:t> indication, LMC and Ops swapped PS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900" dirty="0"/>
              <a:t>Monday: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100" dirty="0"/>
              <a:t>Persistent Recycler RF station 3 trips, RF group looking into it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100" dirty="0"/>
              <a:t>LRF5 quads all tripped off, recovered by Linac group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900" dirty="0"/>
              <a:t>Current Status: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100"/>
              <a:t>Beam to NuMI, Muon, SWYD 120 and BNB</a:t>
            </a:r>
            <a:endParaRPr lang="en-US" sz="1100" dirty="0"/>
          </a:p>
        </p:txBody>
      </p:sp>
      <p:sp>
        <p:nvSpPr>
          <p:cNvPr id="21" name="Title 3">
            <a:extLst>
              <a:ext uri="{FF2B5EF4-FFF2-40B4-BE49-F238E27FC236}">
                <a16:creationId xmlns:a16="http://schemas.microsoft.com/office/drawing/2014/main" id="{BF00F46F-445D-DA94-5147-A755CCC52B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103666"/>
            <a:ext cx="8686800" cy="641739"/>
          </a:xfrm>
        </p:spPr>
        <p:txBody>
          <a:bodyPr anchor="b">
            <a:normAutofit/>
          </a:bodyPr>
          <a:lstStyle/>
          <a:p>
            <a:r>
              <a:rPr lang="en-US" dirty="0"/>
              <a:t>Summary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A904A4-8D07-4B16-82CE-C8C7EE108890}"/>
              </a:ext>
            </a:extLst>
          </p:cNvPr>
          <p:cNvSpPr>
            <a:spLocks noGrp="1"/>
          </p:cNvSpPr>
          <p:nvPr>
            <p:ph type="dt" sz="half" idx="16"/>
          </p:nvPr>
        </p:nvSpPr>
        <p:spPr>
          <a:xfrm>
            <a:off x="6459539" y="6515100"/>
            <a:ext cx="1076325" cy="241300"/>
          </a:xfrm>
        </p:spPr>
        <p:txBody>
          <a:bodyPr wrap="square" anchor="t">
            <a:normAutofit/>
          </a:bodyPr>
          <a:lstStyle/>
          <a:p>
            <a:pPr>
              <a:spcAft>
                <a:spcPts val="600"/>
              </a:spcAft>
            </a:pPr>
            <a:fld id="{B7A4DDBC-DE6E-4931-A50E-598627CA4DD7}" type="datetime1">
              <a:rPr lang="en-US" altLang="en-US" smtClean="0"/>
              <a:pPr>
                <a:spcAft>
                  <a:spcPts val="600"/>
                </a:spcAft>
              </a:pPr>
              <a:t>6/13/2022</a:t>
            </a:fld>
            <a:endParaRPr lang="en-US" alt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D7796A0-2D0C-4AD8-B7F8-232FB39E869D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>
          <a:xfrm>
            <a:off x="228601" y="6515100"/>
            <a:ext cx="447675" cy="241300"/>
          </a:xfrm>
        </p:spPr>
        <p:txBody>
          <a:bodyPr wrap="square" anchor="t">
            <a:normAutofit/>
          </a:bodyPr>
          <a:lstStyle/>
          <a:p>
            <a:pPr>
              <a:spcAft>
                <a:spcPts val="600"/>
              </a:spcAft>
            </a:pPr>
            <a:fld id="{C2BC038B-CA57-479E-BFA9-9E819877A5DF}" type="slidenum">
              <a:rPr lang="en-US" altLang="en-US" smtClean="0"/>
              <a:pPr>
                <a:spcAft>
                  <a:spcPts val="600"/>
                </a:spcAft>
              </a:pPr>
              <a:t>2</a:t>
            </a:fld>
            <a:endParaRPr lang="en-US" altLang="en-US"/>
          </a:p>
        </p:txBody>
      </p:sp>
      <p:pic>
        <p:nvPicPr>
          <p:cNvPr id="3" name="Picture 2" descr="Chart&#10;&#10;Description automatically generated">
            <a:extLst>
              <a:ext uri="{FF2B5EF4-FFF2-40B4-BE49-F238E27FC236}">
                <a16:creationId xmlns:a16="http://schemas.microsoft.com/office/drawing/2014/main" id="{F3877878-9F48-FE6C-B076-0152F4CDF3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3844834" y="970280"/>
            <a:ext cx="6080760" cy="434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1761945"/>
      </p:ext>
    </p:extLst>
  </p:cSld>
  <p:clrMapOvr>
    <a:masterClrMapping/>
  </p:clrMapOvr>
</p:sld>
</file>

<file path=ppt/theme/theme1.xml><?xml version="1.0" encoding="utf-8"?>
<a:theme xmlns:a="http://schemas.openxmlformats.org/drawingml/2006/main" name="FNAL_TemplateMac_060514">
  <a:themeElements>
    <a:clrScheme name="Fermilab">
      <a:dk1>
        <a:srgbClr val="004C97"/>
      </a:dk1>
      <a:lt1>
        <a:srgbClr val="FFFFFF"/>
      </a:lt1>
      <a:dk2>
        <a:srgbClr val="004C9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404040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FA6561EA-5476-4052-84D7-7BCA5B4A2A6E}" vid="{B6CED81E-951A-4DFA-9287-6DC86C25A1D3}"/>
    </a:ext>
  </a:extLst>
</a:theme>
</file>

<file path=ppt/theme/theme2.xml><?xml version="1.0" encoding="utf-8"?>
<a:theme xmlns:a="http://schemas.openxmlformats.org/drawingml/2006/main" name="Fermilab: Footer Only">
  <a:themeElements>
    <a:clrScheme name="Fermilab 1">
      <a:dk1>
        <a:srgbClr val="003087"/>
      </a:dk1>
      <a:lt1>
        <a:srgbClr val="FFFFFF"/>
      </a:lt1>
      <a:dk2>
        <a:srgbClr val="00308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50505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FA6561EA-5476-4052-84D7-7BCA5B4A2A6E}" vid="{3CED6F7E-0C40-4358-9557-CEEF733EC329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1803</TotalTime>
  <Words>149</Words>
  <Application>Microsoft Office PowerPoint</Application>
  <PresentationFormat>On-screen Show (4:3)</PresentationFormat>
  <Paragraphs>25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Helvetica</vt:lpstr>
      <vt:lpstr>FNAL_TemplateMac_060514</vt:lpstr>
      <vt:lpstr>Fermilab: Footer Only</vt:lpstr>
      <vt:lpstr>72 Hour Summary</vt:lpstr>
      <vt:lpstr>Summary</vt:lpstr>
    </vt:vector>
  </TitlesOfParts>
  <Company>Sandbox Studio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72 Hour Weekend Summary</dc:title>
  <dc:creator>bd-cap-ccdesk</dc:creator>
  <cp:lastModifiedBy>bd-cap-ccdesk</cp:lastModifiedBy>
  <cp:revision>254</cp:revision>
  <cp:lastPrinted>2019-03-11T13:45:25Z</cp:lastPrinted>
  <dcterms:created xsi:type="dcterms:W3CDTF">2015-11-15T15:32:11Z</dcterms:created>
  <dcterms:modified xsi:type="dcterms:W3CDTF">2022-06-13T13:58:12Z</dcterms:modified>
</cp:coreProperties>
</file>