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7" r:id="rId3"/>
    <p:sldId id="291" r:id="rId4"/>
    <p:sldId id="294" r:id="rId5"/>
    <p:sldId id="290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June 17,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"/>
            <a:ext cx="10515600" cy="106815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This Week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914400"/>
            <a:ext cx="10515600" cy="5834635"/>
          </a:xfrm>
        </p:spPr>
        <p:txBody>
          <a:bodyPr>
            <a:normAutofit/>
          </a:bodyPr>
          <a:lstStyle/>
          <a:p>
            <a:r>
              <a:rPr lang="en-US" sz="2000" dirty="0"/>
              <a:t>AP-0 target blower maintenance</a:t>
            </a:r>
          </a:p>
          <a:p>
            <a:r>
              <a:rPr lang="en-US" sz="2000" dirty="0"/>
              <a:t>8 GeV proton studies this week:</a:t>
            </a:r>
          </a:p>
          <a:p>
            <a:pPr lvl="1"/>
            <a:r>
              <a:rPr lang="en-US" sz="2000" dirty="0"/>
              <a:t>High intensity WCM measurements</a:t>
            </a:r>
          </a:p>
          <a:p>
            <a:pPr lvl="1"/>
            <a:r>
              <a:rPr lang="en-US" sz="2000" dirty="0"/>
              <a:t>Delivery  Ring injection loss measurements</a:t>
            </a:r>
          </a:p>
          <a:p>
            <a:pPr lvl="1"/>
            <a:r>
              <a:rPr lang="en-US" sz="2000" dirty="0"/>
              <a:t>More work on power supply control issues with Delivery Ring supplies D:QD, Q:QF, and D:QSS</a:t>
            </a:r>
          </a:p>
          <a:p>
            <a:pPr lvl="1"/>
            <a:r>
              <a:rPr lang="en-US" sz="2000" dirty="0"/>
              <a:t>Delivery Ring aperture scans</a:t>
            </a:r>
          </a:p>
          <a:p>
            <a:pPr lvl="1"/>
            <a:r>
              <a:rPr lang="en-US" sz="2000" dirty="0"/>
              <a:t>New Delivery Ring BPM system tests</a:t>
            </a:r>
          </a:p>
          <a:p>
            <a:pPr lvl="1"/>
            <a:r>
              <a:rPr lang="en-US" sz="2000" dirty="0"/>
              <a:t>M4 beam line lattice measurements</a:t>
            </a:r>
          </a:p>
          <a:p>
            <a:pPr lvl="1"/>
            <a:r>
              <a:rPr lang="en-US" sz="2000" dirty="0"/>
              <a:t>BPM studies to continue Friday morning ...</a:t>
            </a:r>
          </a:p>
          <a:p>
            <a:r>
              <a:rPr lang="en-US" sz="2000" dirty="0"/>
              <a:t>Lightening strikes on Thursday owlshift messed up controls, diagnostics, and power supplies in M4 line, delaying the start of studies.</a:t>
            </a:r>
          </a:p>
          <a:p>
            <a:r>
              <a:rPr lang="en-US" sz="2000" dirty="0"/>
              <a:t>Hi LCW leak rate continues. Make up is now between 250 – 280 gal/day. Plans for repairing this before the summer shutdown starts are being considered.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chart&#10;&#10;Description automatically generated">
            <a:extLst>
              <a:ext uri="{FF2B5EF4-FFF2-40B4-BE49-F238E27FC236}">
                <a16:creationId xmlns:a16="http://schemas.microsoft.com/office/drawing/2014/main" id="{5F14D2D2-317F-AFDC-EF61-A862BDCEE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1" y="0"/>
            <a:ext cx="8592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0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453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Down Time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en-US" dirty="0"/>
              <a:t>Muon Campus:  (19hrs 51 min)</a:t>
            </a:r>
          </a:p>
          <a:p>
            <a:pPr lvl="1"/>
            <a:r>
              <a:rPr lang="en-US" dirty="0"/>
              <a:t>8 GeV Studies: 			19hrs	20min</a:t>
            </a:r>
          </a:p>
          <a:p>
            <a:pPr lvl="1"/>
            <a:r>
              <a:rPr lang="en-US" dirty="0"/>
              <a:t>Power supply problems:		31min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G-2:  (22hrs 6min)</a:t>
            </a:r>
          </a:p>
          <a:p>
            <a:pPr lvl="1"/>
            <a:r>
              <a:rPr lang="en-US" dirty="0"/>
              <a:t>Trolley runs:			3hrs	21min</a:t>
            </a:r>
          </a:p>
          <a:p>
            <a:pPr lvl="1"/>
            <a:r>
              <a:rPr lang="en-US" dirty="0"/>
              <a:t>MC-1 Controlled Access:	4hrs	15min</a:t>
            </a:r>
          </a:p>
          <a:p>
            <a:pPr lvl="1"/>
            <a:r>
              <a:rPr lang="en-US" dirty="0"/>
              <a:t>Magnet problem:		12hrs	14min</a:t>
            </a:r>
          </a:p>
          <a:p>
            <a:pPr lvl="1"/>
            <a:r>
              <a:rPr lang="en-US" dirty="0"/>
              <a:t>No beam requests:		1hr	40min</a:t>
            </a:r>
          </a:p>
          <a:p>
            <a:pPr lvl="1"/>
            <a:r>
              <a:rPr lang="en-US" dirty="0"/>
              <a:t>MC1 secures:				36min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75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G-2 Performance – Integrated for Run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907689"/>
            <a:ext cx="6151972" cy="16371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G-2 Experiment POT Run Goal:  </a:t>
            </a:r>
            <a:r>
              <a:rPr lang="en-US" sz="8000" dirty="0">
                <a:solidFill>
                  <a:srgbClr val="00B050"/>
                </a:solidFill>
              </a:rPr>
              <a:t>~4.2E20 POT</a:t>
            </a:r>
            <a:endParaRPr lang="en-US" sz="80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Run 5 period is Nov 2021 – June 2022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	Run 5: </a:t>
            </a:r>
            <a:r>
              <a:rPr lang="en-US" sz="80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B050"/>
                </a:solidFill>
              </a:rPr>
              <a:t>	Total Run: Goal of x20 BNL</a:t>
            </a:r>
          </a:p>
          <a:p>
            <a:endParaRPr lang="en-US" sz="8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             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               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9031858" y="616376"/>
            <a:ext cx="29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Run 5 # POT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250166" y="2758328"/>
            <a:ext cx="501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5 Integrated  ~ x 5.687 BNL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7971815" y="3341775"/>
            <a:ext cx="3728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       Total Integrated x 18.58 BNL</a:t>
            </a:r>
          </a:p>
        </p:txBody>
      </p:sp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631C3E9A-28AC-BFEC-A8B2-13721D634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383" y="955497"/>
            <a:ext cx="3579417" cy="2386278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3FBCFCFB-927E-C3C2-72A4-CD20A82EC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269" y="3637333"/>
            <a:ext cx="5147731" cy="3220666"/>
          </a:xfrm>
          <a:prstGeom prst="rect">
            <a:avLst/>
          </a:prstGeom>
        </p:spPr>
      </p:pic>
      <p:pic>
        <p:nvPicPr>
          <p:cNvPr id="21" name="Picture 20" descr="Chart, line chart&#10;&#10;Description automatically generated">
            <a:extLst>
              <a:ext uri="{FF2B5EF4-FFF2-40B4-BE49-F238E27FC236}">
                <a16:creationId xmlns:a16="http://schemas.microsoft.com/office/drawing/2014/main" id="{C19F72C2-2DEE-3C93-4E21-4F16CFCD6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4" y="3055042"/>
            <a:ext cx="5011947" cy="380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533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Today / Weekend Plan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1371600"/>
            <a:ext cx="11022227" cy="4805363"/>
          </a:xfrm>
        </p:spPr>
        <p:txBody>
          <a:bodyPr>
            <a:normAutofit/>
          </a:bodyPr>
          <a:lstStyle/>
          <a:p>
            <a:r>
              <a:rPr lang="en-US" sz="2400" dirty="0"/>
              <a:t>More 8 GeV studies today from 08:00 – 12:00 (BPM system commissioning).</a:t>
            </a:r>
          </a:p>
          <a:p>
            <a:r>
              <a:rPr lang="en-US" sz="2400" dirty="0"/>
              <a:t>Reconfigure for G-2 running at 12:00 and be ready to deliver beam to G-2 when they are ready.</a:t>
            </a:r>
          </a:p>
          <a:p>
            <a:r>
              <a:rPr lang="en-US" sz="2400" dirty="0"/>
              <a:t>Run to G-2 as requested.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10086</TotalTime>
  <Words>318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Muon Campus Status</vt:lpstr>
      <vt:lpstr>This Week …</vt:lpstr>
      <vt:lpstr>PowerPoint Presentation</vt:lpstr>
      <vt:lpstr>Down Time ...</vt:lpstr>
      <vt:lpstr>G-2 Performance – Integrated for Run 5</vt:lpstr>
      <vt:lpstr>Today / Weekend Plan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177</cp:revision>
  <dcterms:created xsi:type="dcterms:W3CDTF">2020-01-02T23:32:46Z</dcterms:created>
  <dcterms:modified xsi:type="dcterms:W3CDTF">2022-06-17T13:08:23Z</dcterms:modified>
</cp:coreProperties>
</file>