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94" r:id="rId5"/>
    <p:sldId id="363" r:id="rId6"/>
    <p:sldId id="364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432FF"/>
    <a:srgbClr val="B35A06"/>
    <a:srgbClr val="C16309"/>
    <a:srgbClr val="50504E"/>
    <a:srgbClr val="4E4E4E"/>
    <a:srgbClr val="404040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2" autoAdjust="0"/>
    <p:restoredTop sz="94762"/>
  </p:normalViewPr>
  <p:slideViewPr>
    <p:cSldViewPr snapToGrid="0" snapToObjects="1" showGuides="1">
      <p:cViewPr varScale="1">
        <p:scale>
          <a:sx n="121" d="100"/>
          <a:sy n="121" d="100"/>
        </p:scale>
        <p:origin x="182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2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FEF18-D866-F246-9D44-1C10F46570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755C7-6A5D-B043-9A52-D9777F960250}">
      <dgm:prSet/>
      <dgm:spPr/>
      <dgm:t>
        <a:bodyPr/>
        <a:lstStyle/>
        <a:p>
          <a:r>
            <a:rPr lang="en-US" b="1" dirty="0"/>
            <a:t>Modular connection nodes have the MOST interfaces between sub-systems and teams.</a:t>
          </a:r>
        </a:p>
      </dgm:t>
    </dgm:pt>
    <dgm:pt modelId="{43819FA2-3BBE-2E41-BF20-DC7529A9C6A5}" type="parTrans" cxnId="{4402138A-7692-3F44-95CC-21FAA7F8848C}">
      <dgm:prSet/>
      <dgm:spPr/>
      <dgm:t>
        <a:bodyPr/>
        <a:lstStyle/>
        <a:p>
          <a:endParaRPr lang="en-US"/>
        </a:p>
      </dgm:t>
    </dgm:pt>
    <dgm:pt modelId="{25776996-A503-B44E-9F64-F1A507A43F13}" type="sibTrans" cxnId="{4402138A-7692-3F44-95CC-21FAA7F8848C}">
      <dgm:prSet/>
      <dgm:spPr/>
      <dgm:t>
        <a:bodyPr/>
        <a:lstStyle/>
        <a:p>
          <a:endParaRPr lang="en-US"/>
        </a:p>
      </dgm:t>
    </dgm:pt>
    <dgm:pt modelId="{C6DEA683-FC09-7842-828F-AEE5DCC771C7}">
      <dgm:prSet/>
      <dgm:spPr/>
      <dgm:t>
        <a:bodyPr/>
        <a:lstStyle/>
        <a:p>
          <a:r>
            <a:rPr lang="en-US" b="1" i="0" dirty="0"/>
            <a:t>At conclusion of workshop, please send list of questions/concerns to Linda to compile and share.  This will guide our next efforts.</a:t>
          </a:r>
          <a:endParaRPr lang="en-US" dirty="0"/>
        </a:p>
      </dgm:t>
    </dgm:pt>
    <dgm:pt modelId="{AE152089-9AE4-3644-A313-8F2263935F38}" type="parTrans" cxnId="{A54504AB-B6E1-BF4F-96B7-27EF600AB0EA}">
      <dgm:prSet/>
      <dgm:spPr/>
      <dgm:t>
        <a:bodyPr/>
        <a:lstStyle/>
        <a:p>
          <a:endParaRPr lang="en-US"/>
        </a:p>
      </dgm:t>
    </dgm:pt>
    <dgm:pt modelId="{A5702783-EBD8-FE44-B4D1-8A8B73CBDED9}" type="sibTrans" cxnId="{A54504AB-B6E1-BF4F-96B7-27EF600AB0EA}">
      <dgm:prSet/>
      <dgm:spPr/>
      <dgm:t>
        <a:bodyPr/>
        <a:lstStyle/>
        <a:p>
          <a:endParaRPr lang="en-US"/>
        </a:p>
      </dgm:t>
    </dgm:pt>
    <dgm:pt modelId="{903DABC7-2512-7E46-9363-A17FDB14321A}">
      <dgm:prSet/>
      <dgm:spPr/>
      <dgm:t>
        <a:bodyPr/>
        <a:lstStyle/>
        <a:p>
          <a:r>
            <a:rPr lang="en-US" b="1" dirty="0"/>
            <a:t>It is not expected to answer all questions today.  Raising awareness of issues and interfaces is the goal.</a:t>
          </a:r>
        </a:p>
      </dgm:t>
    </dgm:pt>
    <dgm:pt modelId="{101B8937-2E11-0847-BA91-CDCFAEBB1634}" type="parTrans" cxnId="{3A5E901C-B0E9-C34F-912B-4A2FE994580F}">
      <dgm:prSet/>
      <dgm:spPr/>
      <dgm:t>
        <a:bodyPr/>
        <a:lstStyle/>
        <a:p>
          <a:endParaRPr lang="en-US"/>
        </a:p>
      </dgm:t>
    </dgm:pt>
    <dgm:pt modelId="{AECBC5F9-BED8-CA49-AE97-393DA8802978}" type="sibTrans" cxnId="{3A5E901C-B0E9-C34F-912B-4A2FE994580F}">
      <dgm:prSet/>
      <dgm:spPr/>
      <dgm:t>
        <a:bodyPr/>
        <a:lstStyle/>
        <a:p>
          <a:endParaRPr lang="en-US"/>
        </a:p>
      </dgm:t>
    </dgm:pt>
    <dgm:pt modelId="{002A2D71-3DE6-6C48-879E-C450665420FE}">
      <dgm:prSet/>
      <dgm:spPr/>
      <dgm:t>
        <a:bodyPr/>
        <a:lstStyle/>
        <a:p>
          <a:r>
            <a:rPr lang="en-US" b="1" dirty="0"/>
            <a:t>To stay on schedule, please minimize interruptions to speakers unless brief clarifications are needed.  Discussions will occur if time permits.</a:t>
          </a:r>
        </a:p>
      </dgm:t>
    </dgm:pt>
    <dgm:pt modelId="{595D9DCA-13FC-4242-AF06-8E5E33B4CA18}" type="parTrans" cxnId="{70A9A333-F5BF-F24C-B9E2-97DC68371B1E}">
      <dgm:prSet/>
      <dgm:spPr/>
      <dgm:t>
        <a:bodyPr/>
        <a:lstStyle/>
        <a:p>
          <a:endParaRPr lang="en-US"/>
        </a:p>
      </dgm:t>
    </dgm:pt>
    <dgm:pt modelId="{23BD713E-235C-D74E-966A-C4DDA51CAEE4}" type="sibTrans" cxnId="{70A9A333-F5BF-F24C-B9E2-97DC68371B1E}">
      <dgm:prSet/>
      <dgm:spPr/>
      <dgm:t>
        <a:bodyPr/>
        <a:lstStyle/>
        <a:p>
          <a:endParaRPr lang="en-US"/>
        </a:p>
      </dgm:t>
    </dgm:pt>
    <dgm:pt modelId="{00F2E0BE-6BB2-3E4F-91E0-12809C8A3570}">
      <dgm:prSet/>
      <dgm:spPr/>
      <dgm:t>
        <a:bodyPr/>
        <a:lstStyle/>
        <a:p>
          <a:r>
            <a:rPr lang="en-US" b="1" dirty="0"/>
            <a:t>Today’s focus will be on physical and mechanical features at the current state of design.  Science or technical discussions will be scheduled for future meetings. </a:t>
          </a:r>
        </a:p>
      </dgm:t>
    </dgm:pt>
    <dgm:pt modelId="{1E40C5CF-FCCF-E64A-A842-7F0E9942B5C4}" type="parTrans" cxnId="{7860FB40-8392-6A4D-A014-B8744A5D3FD2}">
      <dgm:prSet/>
      <dgm:spPr/>
      <dgm:t>
        <a:bodyPr/>
        <a:lstStyle/>
        <a:p>
          <a:endParaRPr lang="en-US"/>
        </a:p>
      </dgm:t>
    </dgm:pt>
    <dgm:pt modelId="{894A6347-4943-2B40-9AC2-30F3A786CCD2}" type="sibTrans" cxnId="{7860FB40-8392-6A4D-A014-B8744A5D3FD2}">
      <dgm:prSet/>
      <dgm:spPr/>
      <dgm:t>
        <a:bodyPr/>
        <a:lstStyle/>
        <a:p>
          <a:endParaRPr lang="en-US"/>
        </a:p>
      </dgm:t>
    </dgm:pt>
    <dgm:pt modelId="{A4AD46AF-95F1-2042-AC51-7656EF184940}" type="pres">
      <dgm:prSet presAssocID="{5C2FEF18-D866-F246-9D44-1C10F46570F3}" presName="linear" presStyleCnt="0">
        <dgm:presLayoutVars>
          <dgm:animLvl val="lvl"/>
          <dgm:resizeHandles val="exact"/>
        </dgm:presLayoutVars>
      </dgm:prSet>
      <dgm:spPr/>
    </dgm:pt>
    <dgm:pt modelId="{37368F86-48CB-1642-969B-792B0B0D20F3}" type="pres">
      <dgm:prSet presAssocID="{3C8755C7-6A5D-B043-9A52-D9777F9602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231D15-1116-804A-8C73-0572EFC43611}" type="pres">
      <dgm:prSet presAssocID="{25776996-A503-B44E-9F64-F1A507A43F13}" presName="spacer" presStyleCnt="0"/>
      <dgm:spPr/>
    </dgm:pt>
    <dgm:pt modelId="{91E0383C-70AB-9648-8981-10B07599EA27}" type="pres">
      <dgm:prSet presAssocID="{903DABC7-2512-7E46-9363-A17FDB14321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C9DC6F-7929-534C-9EEA-A34FC1161694}" type="pres">
      <dgm:prSet presAssocID="{AECBC5F9-BED8-CA49-AE97-393DA8802978}" presName="spacer" presStyleCnt="0"/>
      <dgm:spPr/>
    </dgm:pt>
    <dgm:pt modelId="{950256C4-0227-5D4F-A7C8-CD46CE0D3B89}" type="pres">
      <dgm:prSet presAssocID="{00F2E0BE-6BB2-3E4F-91E0-12809C8A35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721BAB-CE23-494B-935A-7ADD9732BCEF}" type="pres">
      <dgm:prSet presAssocID="{894A6347-4943-2B40-9AC2-30F3A786CCD2}" presName="spacer" presStyleCnt="0"/>
      <dgm:spPr/>
    </dgm:pt>
    <dgm:pt modelId="{59EC9E95-DCDD-0546-A06B-71C76F666C4F}" type="pres">
      <dgm:prSet presAssocID="{002A2D71-3DE6-6C48-879E-C450665420FE}" presName="parentText" presStyleLbl="node1" presStyleIdx="3" presStyleCnt="5" custLinFactNeighborX="-21600" custLinFactNeighborY="63468">
        <dgm:presLayoutVars>
          <dgm:chMax val="0"/>
          <dgm:bulletEnabled val="1"/>
        </dgm:presLayoutVars>
      </dgm:prSet>
      <dgm:spPr/>
    </dgm:pt>
    <dgm:pt modelId="{1818FC9A-F752-9B4F-B1F8-7F5BDA1E8F0E}" type="pres">
      <dgm:prSet presAssocID="{23BD713E-235C-D74E-966A-C4DDA51CAEE4}" presName="spacer" presStyleCnt="0"/>
      <dgm:spPr/>
    </dgm:pt>
    <dgm:pt modelId="{64D59DE3-730D-C045-883C-3698309EAED0}" type="pres">
      <dgm:prSet presAssocID="{C6DEA683-FC09-7842-828F-AEE5DCC771C7}" presName="parentText" presStyleLbl="node1" presStyleIdx="4" presStyleCnt="5" custLinFactY="1167" custLinFactNeighborX="143" custLinFactNeighborY="100000">
        <dgm:presLayoutVars>
          <dgm:chMax val="0"/>
          <dgm:bulletEnabled val="1"/>
        </dgm:presLayoutVars>
      </dgm:prSet>
      <dgm:spPr/>
    </dgm:pt>
  </dgm:ptLst>
  <dgm:cxnLst>
    <dgm:cxn modelId="{A9F09C10-570A-E244-AC1A-DA0EE30FB5CE}" type="presOf" srcId="{C6DEA683-FC09-7842-828F-AEE5DCC771C7}" destId="{64D59DE3-730D-C045-883C-3698309EAED0}" srcOrd="0" destOrd="0" presId="urn:microsoft.com/office/officeart/2005/8/layout/vList2"/>
    <dgm:cxn modelId="{DAB43916-EAC0-EC49-899D-A70747A54791}" type="presOf" srcId="{002A2D71-3DE6-6C48-879E-C450665420FE}" destId="{59EC9E95-DCDD-0546-A06B-71C76F666C4F}" srcOrd="0" destOrd="0" presId="urn:microsoft.com/office/officeart/2005/8/layout/vList2"/>
    <dgm:cxn modelId="{3A5E901C-B0E9-C34F-912B-4A2FE994580F}" srcId="{5C2FEF18-D866-F246-9D44-1C10F46570F3}" destId="{903DABC7-2512-7E46-9363-A17FDB14321A}" srcOrd="1" destOrd="0" parTransId="{101B8937-2E11-0847-BA91-CDCFAEBB1634}" sibTransId="{AECBC5F9-BED8-CA49-AE97-393DA8802978}"/>
    <dgm:cxn modelId="{BCE15524-CF85-7E40-88E8-D2396043EBF6}" type="presOf" srcId="{5C2FEF18-D866-F246-9D44-1C10F46570F3}" destId="{A4AD46AF-95F1-2042-AC51-7656EF184940}" srcOrd="0" destOrd="0" presId="urn:microsoft.com/office/officeart/2005/8/layout/vList2"/>
    <dgm:cxn modelId="{70A9A333-F5BF-F24C-B9E2-97DC68371B1E}" srcId="{5C2FEF18-D866-F246-9D44-1C10F46570F3}" destId="{002A2D71-3DE6-6C48-879E-C450665420FE}" srcOrd="3" destOrd="0" parTransId="{595D9DCA-13FC-4242-AF06-8E5E33B4CA18}" sibTransId="{23BD713E-235C-D74E-966A-C4DDA51CAEE4}"/>
    <dgm:cxn modelId="{7860FB40-8392-6A4D-A014-B8744A5D3FD2}" srcId="{5C2FEF18-D866-F246-9D44-1C10F46570F3}" destId="{00F2E0BE-6BB2-3E4F-91E0-12809C8A3570}" srcOrd="2" destOrd="0" parTransId="{1E40C5CF-FCCF-E64A-A842-7F0E9942B5C4}" sibTransId="{894A6347-4943-2B40-9AC2-30F3A786CCD2}"/>
    <dgm:cxn modelId="{4402138A-7692-3F44-95CC-21FAA7F8848C}" srcId="{5C2FEF18-D866-F246-9D44-1C10F46570F3}" destId="{3C8755C7-6A5D-B043-9A52-D9777F960250}" srcOrd="0" destOrd="0" parTransId="{43819FA2-3BBE-2E41-BF20-DC7529A9C6A5}" sibTransId="{25776996-A503-B44E-9F64-F1A507A43F13}"/>
    <dgm:cxn modelId="{A54504AB-B6E1-BF4F-96B7-27EF600AB0EA}" srcId="{5C2FEF18-D866-F246-9D44-1C10F46570F3}" destId="{C6DEA683-FC09-7842-828F-AEE5DCC771C7}" srcOrd="4" destOrd="0" parTransId="{AE152089-9AE4-3644-A313-8F2263935F38}" sibTransId="{A5702783-EBD8-FE44-B4D1-8A8B73CBDED9}"/>
    <dgm:cxn modelId="{9C76FFC2-47B4-E74A-A067-2D6D51560F97}" type="presOf" srcId="{3C8755C7-6A5D-B043-9A52-D9777F960250}" destId="{37368F86-48CB-1642-969B-792B0B0D20F3}" srcOrd="0" destOrd="0" presId="urn:microsoft.com/office/officeart/2005/8/layout/vList2"/>
    <dgm:cxn modelId="{5AE8F1CF-6132-CD4E-85B7-C97A49B90272}" type="presOf" srcId="{903DABC7-2512-7E46-9363-A17FDB14321A}" destId="{91E0383C-70AB-9648-8981-10B07599EA27}" srcOrd="0" destOrd="0" presId="urn:microsoft.com/office/officeart/2005/8/layout/vList2"/>
    <dgm:cxn modelId="{A7B5F8D3-B779-F04D-A3F7-8637B86DC6EA}" type="presOf" srcId="{00F2E0BE-6BB2-3E4F-91E0-12809C8A3570}" destId="{950256C4-0227-5D4F-A7C8-CD46CE0D3B89}" srcOrd="0" destOrd="0" presId="urn:microsoft.com/office/officeart/2005/8/layout/vList2"/>
    <dgm:cxn modelId="{F6F9B260-99ED-4542-92FF-FB6599FBA0CF}" type="presParOf" srcId="{A4AD46AF-95F1-2042-AC51-7656EF184940}" destId="{37368F86-48CB-1642-969B-792B0B0D20F3}" srcOrd="0" destOrd="0" presId="urn:microsoft.com/office/officeart/2005/8/layout/vList2"/>
    <dgm:cxn modelId="{BB76B5DF-C422-0A4C-A995-CD8DC40426D7}" type="presParOf" srcId="{A4AD46AF-95F1-2042-AC51-7656EF184940}" destId="{E5231D15-1116-804A-8C73-0572EFC43611}" srcOrd="1" destOrd="0" presId="urn:microsoft.com/office/officeart/2005/8/layout/vList2"/>
    <dgm:cxn modelId="{1A1F17B8-0FA4-4C4A-87E0-0CDB48258ABB}" type="presParOf" srcId="{A4AD46AF-95F1-2042-AC51-7656EF184940}" destId="{91E0383C-70AB-9648-8981-10B07599EA27}" srcOrd="2" destOrd="0" presId="urn:microsoft.com/office/officeart/2005/8/layout/vList2"/>
    <dgm:cxn modelId="{2F4B2E85-1908-8744-86E2-50832AA081F1}" type="presParOf" srcId="{A4AD46AF-95F1-2042-AC51-7656EF184940}" destId="{6FC9DC6F-7929-534C-9EEA-A34FC1161694}" srcOrd="3" destOrd="0" presId="urn:microsoft.com/office/officeart/2005/8/layout/vList2"/>
    <dgm:cxn modelId="{56EDB02C-4970-9E47-A071-0078DFFDBED3}" type="presParOf" srcId="{A4AD46AF-95F1-2042-AC51-7656EF184940}" destId="{950256C4-0227-5D4F-A7C8-CD46CE0D3B89}" srcOrd="4" destOrd="0" presId="urn:microsoft.com/office/officeart/2005/8/layout/vList2"/>
    <dgm:cxn modelId="{C8DCDBFF-8A6C-3C44-BCF7-EC04ED580981}" type="presParOf" srcId="{A4AD46AF-95F1-2042-AC51-7656EF184940}" destId="{38721BAB-CE23-494B-935A-7ADD9732BCEF}" srcOrd="5" destOrd="0" presId="urn:microsoft.com/office/officeart/2005/8/layout/vList2"/>
    <dgm:cxn modelId="{B2143995-88B3-0046-9E81-915A31072EFC}" type="presParOf" srcId="{A4AD46AF-95F1-2042-AC51-7656EF184940}" destId="{59EC9E95-DCDD-0546-A06B-71C76F666C4F}" srcOrd="6" destOrd="0" presId="urn:microsoft.com/office/officeart/2005/8/layout/vList2"/>
    <dgm:cxn modelId="{D6B6FC28-7397-0945-87E9-F3E905928C4D}" type="presParOf" srcId="{A4AD46AF-95F1-2042-AC51-7656EF184940}" destId="{1818FC9A-F752-9B4F-B1F8-7F5BDA1E8F0E}" srcOrd="7" destOrd="0" presId="urn:microsoft.com/office/officeart/2005/8/layout/vList2"/>
    <dgm:cxn modelId="{15D0A830-827D-DA41-8CA1-56114D8FE082}" type="presParOf" srcId="{A4AD46AF-95F1-2042-AC51-7656EF184940}" destId="{64D59DE3-730D-C045-883C-3698309EAE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68F86-48CB-1642-969B-792B0B0D20F3}">
      <dsp:nvSpPr>
        <dsp:cNvPr id="0" name=""/>
        <dsp:cNvSpPr/>
      </dsp:nvSpPr>
      <dsp:spPr>
        <a:xfrm>
          <a:off x="0" y="514260"/>
          <a:ext cx="8563959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Modular connection nodes have the MOST interfaces between sub-systems and teams.</a:t>
          </a:r>
        </a:p>
      </dsp:txBody>
      <dsp:txXfrm>
        <a:off x="36896" y="551156"/>
        <a:ext cx="8490167" cy="682028"/>
      </dsp:txXfrm>
    </dsp:sp>
    <dsp:sp modelId="{91E0383C-70AB-9648-8981-10B07599EA27}">
      <dsp:nvSpPr>
        <dsp:cNvPr id="0" name=""/>
        <dsp:cNvSpPr/>
      </dsp:nvSpPr>
      <dsp:spPr>
        <a:xfrm>
          <a:off x="0" y="1324800"/>
          <a:ext cx="8563959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It is not expected to answer all questions today.  Raising awareness of issues and interfaces is the goal.</a:t>
          </a:r>
        </a:p>
      </dsp:txBody>
      <dsp:txXfrm>
        <a:off x="36896" y="1361696"/>
        <a:ext cx="8490167" cy="682028"/>
      </dsp:txXfrm>
    </dsp:sp>
    <dsp:sp modelId="{950256C4-0227-5D4F-A7C8-CD46CE0D3B89}">
      <dsp:nvSpPr>
        <dsp:cNvPr id="0" name=""/>
        <dsp:cNvSpPr/>
      </dsp:nvSpPr>
      <dsp:spPr>
        <a:xfrm>
          <a:off x="0" y="2135340"/>
          <a:ext cx="8563959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Today’s focus will be on physical and mechanical features at the current state of design.  Science or technical discussions will be scheduled for future meetings. </a:t>
          </a:r>
        </a:p>
      </dsp:txBody>
      <dsp:txXfrm>
        <a:off x="36896" y="2172236"/>
        <a:ext cx="8490167" cy="682028"/>
      </dsp:txXfrm>
    </dsp:sp>
    <dsp:sp modelId="{59EC9E95-DCDD-0546-A06B-71C76F666C4F}">
      <dsp:nvSpPr>
        <dsp:cNvPr id="0" name=""/>
        <dsp:cNvSpPr/>
      </dsp:nvSpPr>
      <dsp:spPr>
        <a:xfrm>
          <a:off x="0" y="2980610"/>
          <a:ext cx="8563959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To stay on schedule, please minimize interruptions to speakers unless brief clarifications are needed.  Discussions will occur if time permits.</a:t>
          </a:r>
        </a:p>
      </dsp:txBody>
      <dsp:txXfrm>
        <a:off x="36896" y="3017506"/>
        <a:ext cx="8490167" cy="682028"/>
      </dsp:txXfrm>
    </dsp:sp>
    <dsp:sp modelId="{64D59DE3-730D-C045-883C-3698309EAED0}">
      <dsp:nvSpPr>
        <dsp:cNvPr id="0" name=""/>
        <dsp:cNvSpPr/>
      </dsp:nvSpPr>
      <dsp:spPr>
        <a:xfrm>
          <a:off x="0" y="3819960"/>
          <a:ext cx="8563959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At conclusion of workshop, please send list of questions/concerns to Linda to compile and share.  This will guide our next efforts.</a:t>
          </a:r>
          <a:endParaRPr lang="en-US" sz="1900" kern="1200" dirty="0"/>
        </a:p>
      </dsp:txBody>
      <dsp:txXfrm>
        <a:off x="36896" y="3856856"/>
        <a:ext cx="8490167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Linda Valerio</a:t>
            </a:r>
          </a:p>
          <a:p>
            <a:r>
              <a:rPr lang="en-US" dirty="0"/>
              <a:t>MAGIS-100 Modular Connection Node Workshop</a:t>
            </a:r>
          </a:p>
          <a:p>
            <a:r>
              <a:rPr lang="en-US" dirty="0"/>
              <a:t>30 June 2022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353937"/>
          </a:xfrm>
        </p:spPr>
        <p:txBody>
          <a:bodyPr>
            <a:noAutofit/>
          </a:bodyPr>
          <a:lstStyle/>
          <a:p>
            <a:r>
              <a:rPr lang="en-US" sz="2800" dirty="0"/>
              <a:t>Modular Connection Node Workshop Overview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introduction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693952C-98D0-7BD6-FE7F-F9693C1DA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83746"/>
              </p:ext>
            </p:extLst>
          </p:nvPr>
        </p:nvGraphicFramePr>
        <p:xfrm>
          <a:off x="174524" y="812263"/>
          <a:ext cx="8563959" cy="50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87C938-6EAE-8EBE-6833-718344E51D5E}"/>
              </a:ext>
            </a:extLst>
          </p:cNvPr>
          <p:cNvSpPr txBox="1"/>
          <p:nvPr/>
        </p:nvSpPr>
        <p:spPr>
          <a:xfrm>
            <a:off x="1502979" y="4729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9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 Valerio | MAGIS-100 Modular Connection Node Workshop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7C938-6EAE-8EBE-6833-718344E51D5E}"/>
              </a:ext>
            </a:extLst>
          </p:cNvPr>
          <p:cNvSpPr txBox="1"/>
          <p:nvPr/>
        </p:nvSpPr>
        <p:spPr>
          <a:xfrm>
            <a:off x="1502979" y="4729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C6B8C6-4CA9-9C46-4B90-F76CF16E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49" y="692789"/>
            <a:ext cx="6779173" cy="55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858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PowerPoint_4x3_100716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9EBC739071B4286BFFCE081DE1EED" ma:contentTypeVersion="10" ma:contentTypeDescription="Create a new document." ma:contentTypeScope="" ma:versionID="158c934693c15cd183a6bff22045ae92">
  <xsd:schema xmlns:xsd="http://www.w3.org/2001/XMLSchema" xmlns:xs="http://www.w3.org/2001/XMLSchema" xmlns:p="http://schemas.microsoft.com/office/2006/metadata/properties" xmlns:ns3="3496769c-d953-41d4-a94a-2bae19d60d77" targetNamespace="http://schemas.microsoft.com/office/2006/metadata/properties" ma:root="true" ma:fieldsID="cbe78e17d4ea134e1cd11ed5ecc85b84" ns3:_="">
    <xsd:import namespace="3496769c-d953-41d4-a94a-2bae19d60d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6769c-d953-41d4-a94a-2bae19d60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D12FA-1B2D-4C1D-B7A5-BC1485C6C0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96769c-d953-41d4-a94a-2bae19d60d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CB7EA2-A73E-45D6-8ACF-DA099ADDF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6769c-d953-41d4-a94a-2bae19d60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9E3FA9-27E0-4022-9917-007AD25DBD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FNAL_PowerPoint_4x3_100716.potx</Template>
  <TotalTime>157618</TotalTime>
  <Words>151</Words>
  <Application>Microsoft Macintosh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FNAL_PowerPoint_4x3_100716</vt:lpstr>
      <vt:lpstr>PowerPoint Presentation</vt:lpstr>
      <vt:lpstr>Workshop introduction</vt:lpstr>
      <vt:lpstr>Workshop agenda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Linda R Valerio</cp:lastModifiedBy>
  <cp:revision>978</cp:revision>
  <cp:lastPrinted>2014-01-20T19:40:21Z</cp:lastPrinted>
  <dcterms:created xsi:type="dcterms:W3CDTF">2014-01-03T20:18:13Z</dcterms:created>
  <dcterms:modified xsi:type="dcterms:W3CDTF">2022-06-30T16:31:34Z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0x010100AE39EBC739071B4286BFFCE081DE1EED</vt:lpwstr>
  </property>
</Properties>
</file>