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71" r:id="rId5"/>
    <p:sldId id="315" r:id="rId6"/>
    <p:sldId id="303" r:id="rId7"/>
    <p:sldId id="313" r:id="rId8"/>
    <p:sldId id="317" r:id="rId9"/>
    <p:sldId id="304" r:id="rId10"/>
    <p:sldId id="318" r:id="rId11"/>
    <p:sldId id="280" r:id="rId12"/>
    <p:sldId id="31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0" autoAdjust="0"/>
    <p:restoredTop sz="53673" autoAdjust="0"/>
  </p:normalViewPr>
  <p:slideViewPr>
    <p:cSldViewPr snapToGrid="0">
      <p:cViewPr varScale="1">
        <p:scale>
          <a:sx n="164" d="100"/>
          <a:sy n="164" d="100"/>
        </p:scale>
        <p:origin x="14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8T22:58:18.4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254 185 24575,'0'0'0,"0"-1"0,-1 1 0,1 0 0,0 0 0,-1-1 0,1 1 0,0 0 0,0 0 0,-1-1 0,1 1 0,0 0 0,0-1 0,-1 1 0,1 0 0,0-1 0,0 1 0,0 0 0,0-1 0,0 1 0,0-1 0,0 1 0,-1 0 0,1-1 0,0 1 0,0-1 0,0 1 0,1 0 0,-1-1 0,0 1 0,0-1 0,0 1 0,0 0 0,0-1 0,0 1 0,0 0 0,1-1 0,-1 1 0,0 0 0,0-1 0,1 1 0,-1 0 0,0-1 0,0 1 0,1 0 0,-1 0 0,0-1 0,1 1 0,-1 0 0,0 0 0,1-1 0,-1 1 0,0 0 0,1 0 0,-1 0 0,1 0 0,-1 0 0,30-6 0,34-1 0,-1-3 0,75-22 0,-29-4 0,49-16 0,-130 45 0,0 1 0,-1 1 0,51-2 0,-67 8 0,-1 0 0,1 0 0,-1 1 0,0 1 0,0 0 0,0 0 0,0 1 0,0 0 0,-1 0 0,0 1 0,0 1 0,0 0 0,0 0 0,10 10 0,10 11 0,-2 1 0,35 45 0,-53-61 0,12 15 0,-1 0 0,-1 2 0,18 37 0,-28-48 0,-2 0 0,0 0 0,-1 1 0,-1 0 0,-1 0 0,-1 0 0,2 22 0,-4 11 0,-8 57 0,3-55 0,4-45 0,-2 0 0,1 0 0,-1 0 0,-1-1 0,1 1 0,-1-1 0,-1 0 0,0 1 0,0-1 0,-1-1 0,1 1 0,-2-1 0,1 0 0,-1 0 0,0 0 0,-8 6 0,5-6 0,0 0 0,-1 0 0,1-1 0,-1 0 0,-1-1 0,1 0 0,-1-1 0,0 0 0,1 0 0,-2-1 0,1-1 0,-13 2 0,-56 0 0,-83-7 0,57 0 0,72 3 0,0 1 0,-64-9 0,88 7 0,1-1 0,-1 0 0,1-1 0,0 0 0,-1-1 0,2 0 0,-1 0 0,0-1 0,1 0 0,0 0 0,-11-10 0,10 6 0,0 0 0,1-1 0,0-1 0,0 0 0,1 0 0,0 0 0,1-1 0,-6-14 0,-1-12 0,-12-53 0,16 55 0,5 24 0,0 0 0,-1 0 0,-1 0 0,0 0 0,0 1 0,-1 0 0,0 0 0,-15-15 0,-9-7 0,-41-33 0,39 38 0,2-1 0,-65-59 0,81 72 0,0-1 0,1-1 0,-20-31 0,31 44 0,1 1 0,0 0 0,0-1 0,1 0 0,-3-7 0,4 12 0,0-1 0,0 0 0,-1 1 0,1-1 0,0 0 0,0 1 0,0-1 0,0 1 0,0-1 0,0 0 0,0 1 0,0-1 0,0 0 0,0 1 0,1-1 0,-1 0 0,0 1 0,0-1 0,1 1 0,-1-1 0,0 1 0,1-1 0,-1 1 0,0-1 0,1 1 0,-1-1 0,1 1 0,-1-1 0,1 1 0,-1-1 0,1 1 0,-1 0 0,1-1 0,-1 1 0,1 0 0,-1 0 0,1-1 0,0 1 0,-1 0 0,1 0 0,0 0 0,-1 0 0,1 0 0,-1 0 0,1 0 0,0 0 0,0 0 0,7 2 0,0 0 0,-1 1 0,0-1 0,1 2 0,-1-1 0,0 1 0,-1 0 0,10 7 0,-4-3 0,10 6 0,61 36 0,-73-44 0,0-2 0,1 1 0,0-1 0,-1-1 0,1 0 0,14 2 0,2-6-1365,-9-7-5461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20:00.4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3028 913 24575,'-1'-96'-4490,"-8"3"4621,5 75 299,0 0 0,-1 0 0,0 1 0,-1-1 0,-2 1-1,1 1 1,-2-1 0,-15-21 0,-4 2-389,-1 0 0,-2 2 0,-1 1-1,-1 2 1,-2 1 0,-2 2 0,0 2 0,-2 1 0,0 1 0,-2 3-1,-80-31 1,-14 8-41,-2 6 0,-1 6 0,-166-17 0,185 42 0,-175 11 0,250-1 0,0 2 0,-66 15 0,89-15 0,0 1 0,1 2 0,0 0 0,0 1 0,0 0 0,1 2 0,-21 15 0,29-16 0,1 0 0,0 0 0,1 1 0,0 0 0,-8 15 0,6-10 0,-27 30 0,-291 281 0,307-304 0,1 0 0,1 1 0,1 2 0,-23 41 0,-48 115 0,44-82 0,-19 34 0,-80 242 0,138-349-424,1 1 0,2 0 0,0 0 0,2 0 0,1 0 0,2 0 0,6 54 0,1-40-254,1-1-1,2 0 1,2-1 0,28 61-1,17 19 4071,80 125 0,-124-222-3392,-1 1 0,-1 0 0,-1 0 0,-1 1 0,-1 1 0,-1 0 0,5 34 0,1 28 0,-3 1 0,-2 111 0,-11 904 0,2-1065 0,2-1 0,2 0 0,1 1 0,20 71 0,-19-91 0,0-1 0,2 0 0,0-1 0,1 0 0,0 0 0,2 0 0,0-1 0,0-1 0,2 0 0,0-1 0,26 23 0,-3-11 0,0-2 0,2-1 0,0-2 0,61 23 0,-63-32 0,1-2 0,0-1 0,39 3 0,2 2 0,-17-3 0,1-2 0,0-2 0,0-3 0,0-4 0,0-1 0,0-4 0,-1-2 0,1-3 0,65-19 0,-74 13 0,-1-2 0,55-28 0,-78 31 0,-1-1 0,-1-1 0,0-2 0,-1 0 0,23-24 0,-19 14 0,-1-2 0,-1-2 0,29-43 0,-42 51 0,-1 0 0,0-1 0,-2 0 0,-1-1 0,13-50 0,86-315 0,16-72 0,-25-101 0,-90 432 0,-10-202 0,-4 151 0,3 114 0,-2-51 0,6 0 0,20-132 0,-6 144 0,-5 0 0,-1-133 0,4 2 120,-7 141-1605,-5 43-5341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20:06.4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736 0 24575,'0'28'0,"-5"33"0,3-49 0,0 0 0,-1 0 0,0 0 0,-1 0 0,0-1 0,-10 18 0,-5 2 0,-2-2 0,-2-1 0,-39 40 0,36-41 0,1 0 0,2 2 0,-27 42 0,34-48 0,0 0 0,-2-2 0,-37 37 0,33-37 0,2 1 0,0 0 0,-19 31 0,3 4 0,-78 138 0,99-164 0,1 0 0,1 1 0,2 0 0,-11 54 0,14-33 0,-3 91 0,14 53 0,0-69 0,-3-45 0,4 1 0,4-1 0,23 104 0,-12-90 0,9 101 0,-24-160 0,2 1 0,14 51 0,-13-69 0,1 0 0,0-1 0,2 0 0,0 0 0,21 29 0,2-3 0,43 44 0,-56-69 0,1-1 0,0-1 0,2-1 0,27 18 0,-10-12 0,2-1 0,0-2 0,1-2 0,1-2 0,88 22 0,-35-16 0,193 39 0,-274-59 0,1-1 0,0 0 0,-1-1 0,1-1 0,0 0 0,0-1 0,0-1 0,-1-1 0,1-1 0,-1 0 0,0-1 0,0 0 0,0-2 0,-1 1 0,0-2 0,0 0 0,-1-1 0,17-14 0,21-22 0,-3-2 0,45-55 0,-45 46 0,80-69 0,-112 111 0,-2 3 0,-1-1 0,-1 0 0,0-1 0,0-1 0,18-27 0,-5-3 0,-2-1 0,-2-1 0,-2-1 0,24-89 0,30-208 0,-52 227 0,5-23 0,-7-1 0,4-227 0,-29-285 0,5 637 0,0-1 0,-1 1 0,0-1 0,-2 1 0,0 0 0,0 0 0,-2 0 0,0 0 0,-1 1 0,-12-25 0,2 13 0,0 1 0,-2 0 0,0 2 0,-32-33 0,42 49 0,0 1 0,-1-1 0,0 1 0,0 1 0,0 0 0,-1 0 0,0 1 0,0 0 0,0 0 0,-1 1 0,0 1 0,0 0 0,0 0 0,0 1 0,-19-1 0,20 4 0,0 1 0,1-1 0,-1 2 0,0-1 0,1 1 0,0 1 0,0 0 0,0 0 0,-9 6 0,4-3 0,-1 0 0,-25 8 0,13-9 0,-1-1 0,0-1 0,0-1 0,0-2 0,-33-2 0,-141-21 0,163 17 0,-270-20 0,245 21 0,0-2 0,-68-16 0,120 20-227,1-1-1,-1 0 1,1-1-1,0 0 1,-17-9-1,5-3-6598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20:11.0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556 105 24575,'-1'0'0,"0"-1"0,0 0 0,-1 0 0,1 1 0,-1-1 0,1 1 0,0-1 0,-1 1 0,1 0 0,-1-1 0,1 1 0,-1 0 0,1 0 0,-1 0 0,1 0 0,-1 0 0,1 1 0,-1-1 0,1 0 0,-1 1 0,1-1 0,0 1 0,-1-1 0,1 1 0,0 0 0,-1-1 0,1 1 0,0 0 0,0 0 0,-2 1 0,-5 4 0,-1 0 0,-13 15 0,-23 29-1851,1 2-1,-59 97 1,37-51 621,36-55 2926,-39 74 0,59-95-1130,0 0-1,1 1 0,2 0 1,0 1-1,-5 39 0,-18 192-565,17-159 0,-3 62 0,15 130-8758,2-160 6196,-1-113 2604,2 0 1,0 1 0,0-1 0,2 0 0,0 0 0,10 26 0,48 81 3437,94 124 4060,-138-223-7540,1 0 0,1-2 0,1 0 0,1-2 0,0 0 0,2-2 0,0 0 0,49 24 0,13-1 0,122 39 0,-175-67 0,-29-11 0,27 11 0,1-1 0,-1-2 0,2-1 0,-1-2 0,62 4 0,20-11 0,213-29 0,-289 24 0,0-1 0,-1-2 0,47-18 0,-69 21 0,0-1 0,0-1 0,0 0 0,-1-1 0,0 0 0,-1-1 0,0-1 0,-1 0 0,0-1 0,11-13 0,-5 0 0,-2 0 0,0-1 0,-2-1 0,-1 0 0,0-1 0,-3 0 0,12-45 0,28-216 0,-28 133 0,-8 69 0,-4-1 0,-4 0 0,-4 0 0,-12-116 0,-21-17 0,22 182 0,-1 1 0,-2 0 0,-28-60 0,18 55 0,-1 2 0,-54-75 0,58 93 0,-1 1 0,0 1 0,-2 0 0,-1 2 0,0 0 0,-27-15 0,-35-15 0,-161-65 0,213 101 0,-1 1 0,0 3 0,-1 0 0,0 2 0,0 2 0,-64-1 0,-187-22 0,92 7 0,129 16 0,-89-10 0,133 11 0,1 0 0,0-1 0,0-1 0,0-1 0,-23-12 0,34 14-341,1 0 0,0 0-1,-10-8 1,-8-14-6485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19:46.5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529 5 24575,'-2'1'0,"-1"-1"0,0 1 0,1 0 0,-1 0 0,1 0 0,0 1 0,-1-1 0,1 0 0,0 1 0,-4 3 0,-5 3 0,-23 14 0,2 2 0,0 1 0,-49 52 0,56-51 0,12-13 0,0 0 0,1 1 0,1 0 0,1 1 0,-10 16 0,-3 21 0,-23 75 0,35-93 0,-5 17 0,7-20 0,-1-2 0,-22 45 0,22-54 0,2 0 0,0 0 0,1 1 0,1 0 0,1 0 0,-4 42 0,4 133 0,6-150 0,-1-31 0,1-1 0,1 1 0,0-1 0,1 1 0,0-1 0,1 0 0,8 16 0,-9-23 0,0 0 0,1 0 0,0 0 0,0-1 0,1 1 0,-1-1 0,2 0 0,-1-1 0,0 1 0,1-1 0,0 0 0,1-1 0,-1 1 0,1-1 0,10 5 0,3-2 0,1-1 0,-1 0 0,1-2 0,0 0 0,34 1 0,114-6 0,-126 0 0,108-10 0,-132 9 0,-1-2 0,0 0 0,-1-1 0,1-1 0,-1 0 0,20-11 0,-27 11 0,-1 0 0,0-1 0,0 0 0,-1-1 0,0 0 0,0 0 0,8-13 0,43-69 0,-41 60 0,13-20 0,5-6 0,28-62 0,-55 98 0,0 0 0,-2 0 0,-1-1 0,0 0 0,-2 0 0,0 0 0,1-28 0,-3-25 0,-11-98 0,6 155 0,-1 0 0,0 0 0,-2 0 0,0 0 0,-1 1 0,0 0 0,-1 0 0,-1 1 0,-1 0 0,0 1 0,-20-23 0,-10-5 0,-2 1 0,-54-40 0,73 62 171,-49-29 0,64 43-342,0 1 0,-1 0 1,0 0-1,0 1 0,0 0 1,0 1-1,0 0 0,0 0 1,-18 0-1,-14 5-6655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19:47.3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21:04.5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1316 1 24575,'-7'11'0,"-1"0"0,-1 0 0,0-1 0,0 0 0,-1-1 0,0 0 0,-20 14 0,14-10 0,-155 134 0,-88 65 0,187-164 0,35-25 0,1 1 0,2 2 0,0 1 0,-31 33 0,36-28 0,1 0 0,1 1 0,2 2 0,-34 62 0,-8 33 0,31-63 0,2 2 0,-38 115 0,43-78 0,5 0 0,-19 206 0,32-198 0,-4 117 0,15-201 0,1 1 0,1 0 0,2-1 0,1 0 0,2 0 0,11 32 0,3-6 0,4-2 0,1 0 0,4-2 0,1-1 0,66 82 0,-81-113 0,0-1 0,2-1 0,0-1 0,1 0 0,1-1 0,1-1 0,0-1 0,0-1 0,2-1 0,45 17 0,-18-11 0,-1 1 0,-1 3 0,66 39 0,167 98 0,-207-123 0,153 51 0,-14-14 0,-164-55 0,18 7 0,75 26 0,-113-43 0,-1-2 0,1 0 0,36 1 0,206-6 0,-178-4 0,-82 4 0,0-2 0,1 0 0,-1 0 0,0-1 0,0 0 0,1-1 0,-2 0 0,1-1 0,0 0 0,-1-1 0,0 0 0,18-12 0,96-72 0,-4-5 0,206-212 0,-286 260-678,-1-1-1,-3-3 1,-2-1 0,51-100-1,-53 79-169,-3-2 0,-3-1 0,20-94 0,53-205 848,-78 292 1131,-3-1 0,7-94-1,-12-169 2262,-15 314-3392,-1-1 0,-1 1 0,-2 0 0,-1 1 0,-2-1 0,-1 1 0,-1 1 0,-19-37 0,5 21 0,-2 1 0,-2 1 0,-2 2 0,-48-52 0,59 73 0,0 1 0,-1 1 0,-2 1 0,0 1 0,0 1 0,-2 1 0,0 1 0,0 1 0,-1 1 0,-38-11 0,-14-3 0,-394-147 0,390 136 0,14 5 0,-1 3 0,-134-38 0,-412-38-1365,532 97-5461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8T22:58:27.0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2567 492 24575,'2'-2'0,"-1"-1"0,1 1 0,-1 0 0,1-1 0,-1 1 0,0-1 0,0 0 0,0 1 0,0-1 0,-1 0 0,1 1 0,-1-1 0,0 0 0,1-5 0,2-18 0,8-5 0,-6 20 0,-1-1 0,-1 1 0,0-1 0,0 0 0,1-18 0,-4 27 0,0 0 0,0 1 0,0-1 0,-1 0 0,1 0 0,-1 0 0,0 1 0,1-1 0,-1 0 0,-1 1 0,1-1 0,0 0 0,-1 1 0,1 0 0,-1-1 0,1 1 0,-1 0 0,0 0 0,0 0 0,0 0 0,-1 0 0,1 0 0,0 1 0,-1-1 0,1 1 0,-1-1 0,1 1 0,-1 0 0,-3-1 0,-10-3 0,-2 1 0,1 1 0,0 1 0,-1 0 0,1 1 0,-25 2 0,-23-2 0,-59-7 0,1-5 0,1-5 0,-207-60 0,244 49 0,25 8 0,-2 2 0,-74-12 0,124 30 0,-1 0 0,1 1 0,-1 0 0,1 1 0,-1 1 0,1 0 0,-1 1 0,1 0 0,-14 5 0,-13 8 0,-52 30 0,36-17 0,-125 57 0,-244 135 0,370-187 0,-58 39 0,96-61 0,2 1 0,-1 0 0,1 0 0,-22 30 0,19-18-282,1 0-1,1 2 0,1 0 1,2 0-1,1 2 0,0-1 1,3 1-1,0 1 0,2-1 1,1 1-1,-2 58 0,7-50-94,2 0 0,1 1 1,2-1-1,2-1 0,2 1 0,1-1 0,1-1 0,33 70 0,20 10 2639,5-2-1,92 116 0,-98-144-2261,114 119 0,-117-154 0,-41-36 0,0 1 0,18 21 0,-31-30 0,0 0 0,-1 1 0,0 0 0,0 0 0,0 0 0,-1 1 0,-1 0 0,1-1 0,2 13 0,-1 11 0,0 0 0,-3 1 0,0-1 0,-6 53 0,2-53 0,1 0 0,1 0 0,2-1 0,11 63 0,-3-64 0,0 0 0,2-1 0,1 0 0,1-1 0,2 0 0,0-1 0,40 47 0,-45-62 0,2 0 0,-1-1 0,2 0 0,-1-1 0,2 0 0,-1-1 0,1-1 0,0 0 0,1-1 0,0-1 0,0 0 0,31 6 0,11-2 0,1-2 0,77 1 0,-135-9 0,375-3 0,-347 0 0,-1-1 0,0-1 0,0-2 0,51-18 0,-29 4 0,76-44 0,-87 43 142,38-31-1,-62 41-377,-1 0 1,0-1-1,-1 0 1,-1-1-1,13-18 1,-5 3-2355,19-41 0,5-36 1684,18-116 1338,-41 125 620,40-194 4680,-27 142-5732,-15 74 0,12-109 0,-22-319 0,-14 430 150,-19-96 1,-27-73-564,22 111-840,12 54-5573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8T22:58:38.7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133 215 24575,'6'-5'0,"0"0"0,1 1 0,0-1 0,0 1 0,0 0 0,11-3 0,-6 1 0,379-149 0,-371 150 0,0 0 0,0 1 0,0 2 0,1 0 0,-1 1 0,1 1 0,-1 1 0,1 0 0,-1 2 0,0 0 0,0 2 0,0 0 0,0 1 0,-1 1 0,0 1 0,0 0 0,-1 2 0,0 0 0,-1 1 0,0 0 0,28 26 0,-38-29 0,-1-1 0,0 1 0,0 0 0,0 0 0,-1 1 0,0 0 0,-1-1 0,0 2 0,-1-1 0,1 0 0,1 13 0,1 11 0,4 66 0,-6-42 0,4 15 0,1 0 0,-3 0 0,-4 84 0,-4-142 0,0-1 0,-1 0 0,-1-1 0,0 1 0,0 0 0,-1-1 0,-1 0 0,0 0 0,-8 11 0,-4 4 0,-2-1 0,-33 36 0,42-53 0,1 1 0,-2-2 0,1 1 0,-1-2 0,0 1 0,-1-2 0,0 0 0,0 0 0,0-1 0,-1-1 0,0 0 0,-21 3 0,5-3 0,0-1 0,0-1 0,0-2 0,0-1 0,-30-5 0,24 0 0,1-2 0,0-2 0,-64-25 0,-96-59 0,152 72 0,23 13 0,1-2 0,0 0 0,0-2 0,-23-20 0,36 28 0,1 0 0,0 0 0,0-1 0,1 0 0,0 0 0,0 0 0,0-1 0,0 1 0,1-1 0,1 0 0,-1 0 0,1 0 0,0 0 0,0 0 0,1 0 0,0-1 0,0-7 0,1-7 0,0 1 0,2 0 0,7-40 0,-6 50 0,0 1 0,1-1 0,0 1 0,1 0 0,0 0 0,0 0 0,1 1 0,1-1 0,8-8 0,-8 9 0,9-9 0,27-40 0,-38 51 0,-1-1 0,0 0 0,0-1 0,-1 1 0,0 0 0,-1-1 0,0 0 0,2-17 0,-3-24 325,-1 34-1170,3-33 0,2 24-5981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8T22:58:47.2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2016 124 24575,'0'-1'0,"-1"0"0,1-1 0,-1 1 0,1 0 0,-1-1 0,1 1 0,-1 0 0,0 0 0,0 0 0,1-1 0,-1 1 0,0 0 0,0 0 0,0 0 0,0 1 0,0-1 0,-2-1 0,-23-15 0,20 14 0,-13-9 0,-1 1 0,0 1 0,-1 1 0,0 1 0,-1 1 0,1 1 0,-1 0 0,-1 2 0,1 1 0,-1 0 0,-27 1 0,9 6 0,0 2 0,-44 12 0,44-8 0,-84 8 0,-172-28 0,185 3 0,-55-6 0,-141-4 0,292 17 0,-1 0 0,1 2 0,-1 0 0,-16 4 0,26-4 0,0 0 0,1 1 0,-1-1 0,0 1 0,1 1 0,0-1 0,0 1 0,0 0 0,0 0 0,1 1 0,-1 0 0,-4 5 0,2 1 0,0-1 0,1 1 0,1 0 0,-1 1 0,-6 18 0,-17 65 0,23-69 0,-16 52 0,-125 474 0,138-501 0,2 1 0,0 54 0,7 106 0,2-109 0,15 88 0,-1-8 0,-17 20 0,4 90 0,1-257 0,2-1 0,1 1 0,2-1 0,16 43 0,-5-27 0,3-1 0,30 52 0,-44-88 0,0-1 0,1-1 0,0 1 0,12 11 0,-16-19 0,-1-1 0,2 1 0,-1-1 0,1 0 0,-1-1 0,1 1 0,0-1 0,0 0 0,0-1 0,1 1 0,10 2 0,16-1 0,1-1 0,0-2 0,-1-1 0,51-6 0,11 0 0,-38 6 0,88 11 0,56 22 0,-111-16 0,0-5 0,113 3 0,-16-15 0,173-3 0,-335 2 0,1-1 0,-1-2 0,1 0 0,41-14 0,-52 13 0,0-1 0,0-1 0,0 0 0,-1-1 0,-1-1 0,1 0 0,-1 0 0,18-19 0,-10 6 0,-2-1 0,0-1 0,-2-1 0,0 0 0,-2-1 0,-1-1 0,-1-1 0,13-42 0,-10 17 0,-2-1 0,-3 0 0,8-100 0,-12 62 0,13-324 0,-21 384 0,-1 1 0,-2-1 0,-1 0 0,-2 1 0,-1 0 0,-1 1 0,-14-31 0,-77-162 0,12 31 0,77 165 0,2-1 0,1 0 0,2 0 0,0-1 0,-1-38 0,5-145 0,2 32 0,-2 151-105,-2 1 0,-1-1 0,-1 1 0,-2 0 0,-1 1 0,-1 0 0,-1 0 0,-1 1 0,-1 1 0,-2 0 0,0 1 0,-27-31 0,0 11-6721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8T23:00:58.2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269 377 24575,'1'-1'0,"1"1"0,0-1 0,-1 1 0,1-1 0,-1 0 0,1 0 0,-1 0 0,1 0 0,-1 0 0,0 0 0,1 0 0,-1 0 0,0 0 0,0 0 0,2-4 0,2 0 0,15-14 0,41-30 0,12-9 0,-71 56 0,106-93 0,-90 80 0,1 2 0,1 0 0,0 2 0,27-12 0,-20 12 0,0 1 0,1 1 0,0 1 0,1 2 0,44-5 0,-61 11 0,0 0 0,0 1 0,0 1 0,-1 0 0,1 0 0,-1 1 0,1 1 0,-1 0 0,21 11 0,7 6 0,47 36 0,-46-30 0,393 295 0,-398-294 0,-1-3 0,-2 2 0,56 60 0,-84-82 0,0 0 0,0 1 0,-1-1 0,1 1 0,-1-1 0,-1 1 0,1 0 0,-1 0 0,0 0 0,0 0 0,-1 0 0,1 8 0,-2-10 0,0-1 0,0 0 0,0 0 0,-1 1 0,0-1 0,1 0 0,-1 0 0,0 0 0,-1 0 0,1 0 0,0 0 0,-1 0 0,0 0 0,1-1 0,-1 1 0,0-1 0,-1 1 0,1-1 0,0 0 0,-1 0 0,1 0 0,-1 0 0,1 0 0,-5 2 0,-4 2 0,0-1 0,-1 0 0,0-1 0,0 0 0,0-1 0,-24 4 0,-79 0 0,31-4 0,53 2 0,-1 0 0,1 2 0,1 1 0,-1 2 0,-56 26 0,77-32 0,-16 9 0,-1-1 0,0-2 0,-1 0 0,-31 5 0,39-12 0,-1 1 0,1 1 0,0 1 0,0 1 0,1 1 0,0 0 0,0 1 0,1 1 0,0 1 0,1 1 0,0 0 0,1 2 0,-23 22 0,32-27 0,5-6 0,-1 0 0,0 0 0,1 0 0,-1 0 0,0 0 0,0-1 0,0 1 0,-1-1 0,1 0 0,-1 0 0,1 0 0,-1 0 0,1-1 0,-1 1 0,0-1 0,0 0 0,-5 0 0,-1-1 0,0 0 0,-1-1 0,1 0 0,0-1 0,0 0 0,0-1 0,-11-4 0,-11-6 0,-35-18 0,-31-24 0,2-4 0,-96-78 0,168 120 0,2-2 0,1 0 0,0-1 0,-27-34 0,45 50 0,0 0 0,0-1 0,1 1 0,-1 0 0,1-1 0,0 0 0,1 1 0,-1-1 0,1 0 0,0 0 0,0 0 0,0 0 0,1 0 0,-1 0 0,1 0 0,1 0 0,0-8 0,1 7 0,0 0 0,0 0 0,1 0 0,0 0 0,0 0 0,0 1 0,1-1 0,0 1 0,0 0 0,0 0 0,10-8 0,3-1 0,1 1 0,0 1 0,1 1 0,0 0 0,0 2 0,42-14 0,-57 21 5,9-1-176,-1-2 0,1 1-1,-1-2 1,0 1 0,0-2 0,-1 1-1,13-10 1,-5-4-6655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8T23:02:48.4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126 506 24575,'0'-6'0,"1"1"0,0-1 0,0 0 0,0 0 0,1 0 0,0 1 0,0-1 0,0 1 0,1 0 0,0-1 0,6-7 0,5-5 0,27-28 0,-25 29 0,17-18 0,1 2 0,52-39 0,-62 55 0,0 1 0,2 1 0,0 1 0,0 2 0,31-11 0,-23 11 0,5-2 0,0 1 0,1 2 0,66-9 0,-5 17 0,-69 3 0,0-1 0,1-1 0,-1-2 0,39-9 0,-53 7 0,-9 3 0,-1 0 0,1 1 0,0 0 0,0 1 0,0 0 0,11 0 0,0 2 0,1 1 0,-1 1 0,1 0 0,31 12 0,82 34 0,-92-32 0,159 62 0,-187-73 0,-1 0 0,-1 1 0,1 1 0,-1-1 0,0 2 0,14 13 0,-8-3 0,-1 0 0,-1 1 0,14 24 0,195 274 0,-88-127 0,-91-124 0,48 93 0,-76-125 0,-2 2 0,-1 0 0,-2 1 0,12 60 0,-20-62 0,-2 0 0,-2 0 0,-5 60 0,0-20 0,2-25 0,-3 1 0,-1-1 0,-26 95 0,25-127-564,-1-1-1,-1 0 0,0-1 0,-2 0 1,1 0-1,-27 29 0,22-27-143,0 0 1,1 1-1,-20 39 0,20-20 1764,1 1-1,2 0 0,-6 45 1,-18 61 1506,27-121-2562,-1 0 0,-1 0 0,-2-1 0,0 0 0,-2-1 0,0-1 0,-35 41 0,23-34 0,-1-1 0,-54 42 0,67-60 0,0-1 0,-1 0 0,0-1 0,0-1 0,-1 0 0,0-1 0,0-1 0,-29 6 0,-17-2 0,-85 0 0,-65-11 0,92-1 0,88 3 0,0-1 0,0-2 0,0-1 0,-41-12 0,-183-82 0,86 28 0,136 58 0,-1 2 0,0 2 0,-42-5 0,60 10 0,0 0 0,0-1 0,0-1 0,1 0 0,-1-1 0,1-1 0,1-1 0,-1 0 0,2-1 0,-1 0 0,1-1 0,0-1 0,1-1 0,1 1 0,-1-2 0,-9-14 0,4 5 0,2-1 0,0-1 0,1-1 0,2 0 0,1 0 0,1-1 0,1-1 0,1 0 0,1-1 0,2 1 0,0-1 0,-1-43 0,14-334 0,-6 396 0,5-83 0,21-95 0,27-50 0,-39 174 0,41-113 0,-44 141 0,-3-1 0,0 0 0,-3 0 0,4-56 0,-7-155 0,-5 150 0,-10-175-1365,6 195-5461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19:23.8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76 182 24575,'42'-1'0,"0"-3"0,0-1 0,-1-3 0,1-1 0,-2-1 0,1-3 0,-2-1 0,1-2 0,-2-2 0,48-30 0,-77 43 0,1 0 0,-1 0 0,0 1 0,1 1 0,0-1 0,0 2 0,0-1 0,0 1 0,18 0 0,-11 2 0,1 1 0,-1 1 0,0 0 0,0 2 0,25 7 0,92 36 0,166 83 0,-268-115 0,88 46 0,-107-53 0,0 1 0,0 0 0,-1 1 0,0 1 0,-1-1 0,13 17 0,-21-22 0,1 0 0,-1 0 0,-1 0 0,1 0 0,-1 1 0,0 0 0,0-1 0,-1 1 0,1 0 0,-1 0 0,-1 0 0,1-1 0,-1 1 0,0 0 0,0 0 0,-2 9 0,-2 8 0,-2 1 0,-14 40 0,5-19 0,-14 53 0,-53 119 0,74-199 0,-1-1 0,0-1 0,-2 1 0,0-2 0,-1 0 0,0 0 0,-16 14 0,5-9 0,-1 0 0,0-2 0,-50 27 0,55-35 0,-1-1 0,0-1 0,0-2 0,-1 0 0,0 0 0,0-2 0,-29 2 0,-160-3 0,94-9 0,-1-5 0,-162-38 0,273 48 0,-17-4 0,0-1 0,0-1 0,-34-15 0,52 20 0,0-1 0,1 1 0,-1-1 0,1 0 0,0 0 0,0 0 0,0 0 0,0-1 0,1 1 0,-1-1 0,1 0 0,0 0 0,0-1 0,1 1 0,-1-1 0,1 1 0,0-1 0,0 0 0,0 0 0,1 0 0,-1 0 0,1-5 0,0-6 0,2 0 0,0 0 0,1-1 0,1 1 0,8-28 0,2-12 0,-4-12 0,-9 52 0,2 1 0,0-1 0,1 0 0,0 0 0,1 1 0,1 0 0,1-1 0,13-25 0,4 3 0,-3 0 0,-1-1 0,-2-1 0,-2 0 0,-2-2 0,15-74 0,-24 86-1365,-2 4-5461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19:30.5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972 191 24575,'-6'-5'0,"0"0"0,0 1 0,-1-1 0,0 1 0,0 1 0,0-1 0,0 1 0,-11-2 0,-1-2 0,-21-9 0,0 2 0,-1 3 0,-1 0 0,0 3 0,-64-5 0,96 13-337,-1 1-1,0 0 1,0 0-1,0 1 1,0 1-1,-13 4 1,-60 29-3345,42-16 2942,-193 85 740,227-101 283,0 0 0,0 1-1,1 0 1,0 0 0,0 0-1,0 1 1,0 0 0,1 1-1,0-1 1,0 1 0,-6 10-1,8-9 27,-1 1-1,1 1 0,0-1 1,1 0-1,0 1 0,1 0 1,0-1-1,1 1 1,-1 0-1,1 11 0,1 9-308,0 0 0,2-1 0,0 1 0,14 53 0,-12-69 0,0 0 0,1-1 0,1 1 0,0-1 0,1 0 0,0 0 0,1-1 0,1 0 0,0-1 0,0 0 0,1 0 0,13 11 0,17 9-188,2-1-1,0-2 1,2-2-1,1-2 1,84 32 0,-46-29-5193,-37-15 5290,0-1 0,58 5 0,-90-15 334,0-1-1,-1 0 0,1-1 0,0 0 1,0-1-1,-1-1 0,1 0 1,-1-1-1,0 0 0,0-1 0,0-1 1,-1 0-1,12-7 0,-14 7-42,-1-1-1,-1 1 1,1-2-1,-1 1 1,0-1-1,-1 0 1,0-1-1,0 0 1,-1 0 0,0 0-1,0-1 1,-1 1-1,-1-1 1,0-1-1,0 1 1,4-19-1,-5 3-199,-1-1 0,-1 1 0,-1 0 0,-4-31 0,0-15 0,3-179 0,1 244 0,-1-1 0,0 1 0,0-1 0,-1 1 0,0-1 0,0 1 0,-1 0 0,0 0 0,0 0 0,0 1 0,-1-1 0,0 1 0,0 0 0,-1 0 0,0 0 0,-6-6 0,-9-6 0,0 1 0,-2 0 0,-25-15 0,32 22 0,-176-108-1365,115 73-5461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9T00:19:36.6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851 159 24575,'-11'1'0,"0"1"0,0 0 0,0 1 0,1 0 0,-1 1 0,1 0 0,-17 10 0,-6 1 0,-5 0 0,-1-1 0,-1-2 0,0-1 0,-66 7 0,42-9-3392,-109 31 0,163-38 3392,0 1 0,0 0 0,1 1 0,-1 0 0,1 1 0,0 0 0,1 0 0,-1 1 0,1 0 0,0 0 0,1 1 0,-1 0 0,1 1 0,1-1 0,-1 1 0,1 1 0,1-1 0,-1 1 0,2 0 0,-8 19 0,1 5 848,2 1 0,2 0 0,-4 45 0,2 106 2544,9-173-3384,-1 9 83,1 0 0,6 40 0,-4-52-220,1 0 1,-1 0 0,1-1 0,1 1-1,0-1 1,0 0 0,0 0-1,1 0 1,1-1 0,6 8 0,14 14-1718,2-2 1,48 37 0,72 41 1727,-118-84-603,1-3-1,1 0 0,46 18 1,-59-29 515,1-1-1,-1-1 1,1-1 0,0 0-1,1-2 1,-1 0 0,28-2 0,-27-1 794,1-1 1,-1 0-1,0-2 0,27-8 1,-39 9 15,0-1 0,0 1 0,0-2 0,0 0 0,-1 0 0,1 0 0,-1-1 0,-1 0 0,1-1 0,-1 1 0,10-13 0,42-46 622,-36 42-1162,26-35 1,-43 49-90,0 0 0,-1 0 0,1-1 0,-2 0 0,1 0 0,-2 0 0,1 0 0,1-11 0,2-32 25,-2 0 0,-3-1 0,-4-57 0,0 40 0,1 33 0,-1-1 0,-12-60 0,10 80 0,-2 0 0,0 0 0,-1 0 0,-1 1 0,-1 0 0,0 0 0,-12-16 0,-8-5 114,-2 1 0,-48-45 0,-78-60-1821,66 67-5119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DF17A-2540-4D23-B60E-889827A35EF8}" type="datetimeFigureOut">
              <a:rPr lang="en-US" smtClean="0"/>
              <a:t>3/22/2022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5EF61-CA80-4BF8-880A-F961CED6C1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8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2290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Go to "View | Header and Footer" to add your organization, sponsor, meeting name here; then, click "Apply to All"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22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B2D6FA-2277-4170-8D65-907D6B05C86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223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My</a:t>
            </a:r>
            <a:r>
              <a:rPr lang="en-US" altLang="en-US" baseline="0" dirty="0">
                <a:latin typeface="Arial" panose="020B0604020202020204" pitchFamily="34" charset="0"/>
              </a:rPr>
              <a:t> name is Eric Jin, working for Argonne National Lab. Today I will talk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49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32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5EF61-CA80-4BF8-880A-F961CED6C1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94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834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698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2195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189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984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7720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5EF61-CA80-4BF8-880A-F961CED6C1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78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oe_bl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6618" y="6456364"/>
            <a:ext cx="128058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itle header_maroon_742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title footer_maroon_742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94500"/>
            <a:ext cx="1219200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14451" y="1671639"/>
            <a:ext cx="102616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dirty="0"/>
              <a:t>test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14451" y="3125788"/>
            <a:ext cx="8534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Mastbtitle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407832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25D7D-57B1-4862-A227-9FF5F5A71CC4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9CC43-4B39-430F-927F-246AFFC5DF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901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2344C-8EDA-4F46-91BD-032550618F79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8E7A3-51C2-4A47-813D-55674B3BB0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780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0B63A-8EFA-4188-9677-D1D0C157EA1E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98D12-C100-408B-9FF0-9DE441C049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061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04673-A2A8-458D-8780-C915EEE2112C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E4046-D2F4-41CA-B06E-55AAE7F29B2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0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BED7-9A8E-4190-B9AC-71DE51C83C09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7BD5-BFF3-47EC-8C45-BC1F519FE6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300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45A2-A2F4-4A6E-BCC9-DA8EE509AF95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728F-F357-4C7A-B058-499607A786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500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BE9F2-B66E-4ED5-9B60-94A7BBEB9A60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FFEAB-AD3C-4D37-8DE8-A36F1821E9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816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9370F-098F-494C-A300-9227B058AB11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3DB62-8DAD-416C-AF46-4ACB29EAC2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739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80E30-CB63-42BE-B765-F83701AE1EA6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E90B-A7CE-419B-A291-AEC548B3685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324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AB99-F192-4A55-A96B-F06C82DF04E9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7B9FA-588C-40F4-A831-456DBC5EFF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217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lide footer_maroon_7421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7776"/>
            <a:ext cx="12192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47200" y="6572250"/>
            <a:ext cx="18288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0DA06F3-3EAC-4898-A572-549371A0E1F4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76301" y="6307138"/>
            <a:ext cx="7922684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80801" y="6489701"/>
            <a:ext cx="5122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/>
            </a:lvl1pPr>
          </a:lstStyle>
          <a:p>
            <a:pPr>
              <a:defRPr/>
            </a:pPr>
            <a:fld id="{1B0B1E5B-1AD1-4BC8-879D-CAA61DC10E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" descr="slide header_maroon_7421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78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5C042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Font typeface="Arial" panose="020B0604020202020204" pitchFamily="34" charset="0"/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customXml" Target="../ink/ink4.xml"/><Relationship Id="rId18" Type="http://schemas.openxmlformats.org/officeDocument/2006/relationships/customXml" Target="../ink/ink6.xml"/><Relationship Id="rId3" Type="http://schemas.openxmlformats.org/officeDocument/2006/relationships/image" Target="../media/image8.png"/><Relationship Id="rId7" Type="http://schemas.openxmlformats.org/officeDocument/2006/relationships/customXml" Target="../ink/ink1.xml"/><Relationship Id="rId12" Type="http://schemas.openxmlformats.org/officeDocument/2006/relationships/image" Target="../media/image14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customXml" Target="../ink/ink3.xml"/><Relationship Id="rId5" Type="http://schemas.openxmlformats.org/officeDocument/2006/relationships/image" Target="../media/image10.png"/><Relationship Id="rId15" Type="http://schemas.openxmlformats.org/officeDocument/2006/relationships/customXml" Target="../ink/ink5.xml"/><Relationship Id="rId10" Type="http://schemas.openxmlformats.org/officeDocument/2006/relationships/image" Target="../media/image13.png"/><Relationship Id="rId19" Type="http://schemas.openxmlformats.org/officeDocument/2006/relationships/image" Target="../media/image18.png"/><Relationship Id="rId4" Type="http://schemas.openxmlformats.org/officeDocument/2006/relationships/image" Target="../media/image9.png"/><Relationship Id="rId9" Type="http://schemas.openxmlformats.org/officeDocument/2006/relationships/customXml" Target="../ink/ink2.xml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customXml" Target="../ink/ink8.xml"/><Relationship Id="rId18" Type="http://schemas.openxmlformats.org/officeDocument/2006/relationships/image" Target="../media/image31.png"/><Relationship Id="rId26" Type="http://schemas.openxmlformats.org/officeDocument/2006/relationships/image" Target="../media/image35.png"/><Relationship Id="rId3" Type="http://schemas.openxmlformats.org/officeDocument/2006/relationships/image" Target="../media/image20.png"/><Relationship Id="rId21" Type="http://schemas.openxmlformats.org/officeDocument/2006/relationships/customXml" Target="../ink/ink12.xml"/><Relationship Id="rId7" Type="http://schemas.openxmlformats.org/officeDocument/2006/relationships/image" Target="../media/image24.png"/><Relationship Id="rId12" Type="http://schemas.openxmlformats.org/officeDocument/2006/relationships/image" Target="../media/image28.png"/><Relationship Id="rId17" Type="http://schemas.openxmlformats.org/officeDocument/2006/relationships/customXml" Target="../ink/ink10.xml"/><Relationship Id="rId25" Type="http://schemas.openxmlformats.org/officeDocument/2006/relationships/customXml" Target="../ink/ink14.xm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0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customXml" Target="../ink/ink7.xml"/><Relationship Id="rId24" Type="http://schemas.openxmlformats.org/officeDocument/2006/relationships/image" Target="../media/image34.png"/><Relationship Id="rId5" Type="http://schemas.openxmlformats.org/officeDocument/2006/relationships/image" Target="../media/image22.png"/><Relationship Id="rId15" Type="http://schemas.openxmlformats.org/officeDocument/2006/relationships/customXml" Target="../ink/ink9.xml"/><Relationship Id="rId23" Type="http://schemas.openxmlformats.org/officeDocument/2006/relationships/customXml" Target="../ink/ink13.xml"/><Relationship Id="rId28" Type="http://schemas.openxmlformats.org/officeDocument/2006/relationships/image" Target="../media/image36.png"/><Relationship Id="rId10" Type="http://schemas.openxmlformats.org/officeDocument/2006/relationships/image" Target="../media/image27.png"/><Relationship Id="rId19" Type="http://schemas.openxmlformats.org/officeDocument/2006/relationships/customXml" Target="../ink/ink11.xml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29.png"/><Relationship Id="rId22" Type="http://schemas.openxmlformats.org/officeDocument/2006/relationships/image" Target="../media/image33.png"/><Relationship Id="rId27" Type="http://schemas.openxmlformats.org/officeDocument/2006/relationships/customXml" Target="../ink/ink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5334000"/>
            <a:ext cx="22098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200" dirty="0"/>
              <a:t>Eric Jin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200" dirty="0"/>
              <a:t>Victor Guarino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200" dirty="0"/>
              <a:t>Roger Kellogg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200" dirty="0"/>
              <a:t>Argonne National Laboratory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200" dirty="0"/>
              <a:t>March 22, 2020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52600" y="1295400"/>
            <a:ext cx="876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0" dirty="0">
                <a:solidFill>
                  <a:srgbClr val="1F497D"/>
                </a:solidFill>
                <a:latin typeface="Arial"/>
                <a:cs typeface="Arial" panose="020B0604020202020204" pitchFamily="34" charset="0"/>
              </a:rPr>
              <a:t>MAGIS-100 Magnetic Shield Coupler Iteration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795" y="2543175"/>
            <a:ext cx="6021388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08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0658" y="5499686"/>
            <a:ext cx="8176259" cy="730293"/>
          </a:xfrm>
        </p:spPr>
        <p:txBody>
          <a:bodyPr/>
          <a:lstStyle/>
          <a:p>
            <a:pPr lvl="0">
              <a:defRPr/>
            </a:pPr>
            <a:r>
              <a:rPr lang="en-US" sz="3200" dirty="0">
                <a:solidFill>
                  <a:srgbClr val="002060"/>
                </a:solidFill>
              </a:rPr>
              <a:t>Operational P</a:t>
            </a:r>
            <a:r>
              <a:rPr lang="en-US" sz="3200" dirty="0"/>
              <a:t>osition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44D31C-9835-4B48-89AE-1AB0AF87C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150" y="1070605"/>
            <a:ext cx="2924583" cy="4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61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0658" y="5499686"/>
            <a:ext cx="8176259" cy="730293"/>
          </a:xfrm>
        </p:spPr>
        <p:txBody>
          <a:bodyPr/>
          <a:lstStyle/>
          <a:p>
            <a:pPr lvl="0">
              <a:defRPr/>
            </a:pPr>
            <a:r>
              <a:rPr lang="en-US" sz="3200" dirty="0">
                <a:solidFill>
                  <a:srgbClr val="002060"/>
                </a:solidFill>
              </a:rPr>
              <a:t>Maintenance P</a:t>
            </a:r>
            <a:r>
              <a:rPr lang="en-US" sz="3200" dirty="0"/>
              <a:t>osition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46361A-002D-4248-A54C-169C07FF4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749" y="1530252"/>
            <a:ext cx="3924502" cy="379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77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lvl="1"/>
            <a:r>
              <a:rPr lang="en-US" sz="3800" dirty="0"/>
              <a:t>Simplified from previous design</a:t>
            </a:r>
          </a:p>
          <a:p>
            <a:pPr lvl="1"/>
            <a:r>
              <a:rPr lang="en-US" sz="3800" dirty="0"/>
              <a:t>May need some temporary fixtures to stabilize the lower coupler before installation and erection.</a:t>
            </a:r>
          </a:p>
          <a:p>
            <a:pPr marL="457200" lvl="1" indent="0">
              <a:buNone/>
            </a:pPr>
            <a:endParaRPr lang="en-US" sz="3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Experimental Operations and Facilities – Engineering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3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AA96C-0772-460C-94AE-859462E0AC4F}" type="datetime1">
              <a:rPr lang="en-US" smtClean="0">
                <a:solidFill>
                  <a:srgbClr val="404040"/>
                </a:solidFill>
              </a:rPr>
              <a:t>3/22/2022</a:t>
            </a:fld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404040"/>
                </a:solidFill>
              </a:rPr>
              <a:t>Experimental Operations and Facilities – Engineering Services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97D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F497D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F497D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E22796FC-B927-4207-8366-201BAD5258D5}" type="slidenum">
              <a:rPr lang="en-US" altLang="en-US">
                <a:solidFill>
                  <a:srgbClr val="40404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2</a:t>
            </a:fld>
            <a:endParaRPr lang="en-US" altLang="en-US" dirty="0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Requirements and Specification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728" y="990600"/>
            <a:ext cx="11056690" cy="51054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Coupler will overlap vertically with shields belonging to sections above and below (12” overlap to be confirmed with magnetic simulations).</a:t>
            </a:r>
            <a:endParaRPr lang="en-US" alt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Coupler will have ~1 cm radial gap from main section shields.</a:t>
            </a:r>
            <a:endParaRPr lang="en-US" alt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highlight>
                  <a:srgbClr val="FFFF00"/>
                </a:highlight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Nominally, coupler should be .080” thick: 4 layers of .020” material.</a:t>
            </a:r>
            <a:endParaRPr lang="en-US" altLang="en-US" sz="2000" dirty="0">
              <a:highlight>
                <a:srgbClr val="FFFF00"/>
              </a:highlight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Coupler is to be made with zero gaps: </a:t>
            </a:r>
          </a:p>
          <a:p>
            <a:pPr marL="457200" lvl="1" indent="0">
              <a:spcBef>
                <a:spcPct val="0"/>
              </a:spcBef>
              <a:buNone/>
            </a:pPr>
            <a:r>
              <a:rPr lang="en-US" altLang="en-US" sz="1800" dirty="0">
                <a:highlight>
                  <a:srgbClr val="FFFF00"/>
                </a:highlight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the magnetic effect of a single seam at the center from top/bottom overlapping halves is going to be investigated, this would allow a single piece rather than layers.</a:t>
            </a:r>
            <a:endParaRPr lang="en-US" altLang="en-US" sz="1800" dirty="0">
              <a:highlight>
                <a:srgbClr val="FFFF00"/>
              </a:highlight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No bending or machining of shield is allowed after annealing.</a:t>
            </a:r>
            <a:endParaRPr lang="en-US" alt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Material will be Mu metal</a:t>
            </a:r>
            <a:endParaRPr lang="en-US" alt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Minimal loads allowed on mu metal </a:t>
            </a:r>
            <a:r>
              <a:rPr lang="en-US" altLang="en-US" sz="2000" dirty="0">
                <a:highlight>
                  <a:srgbClr val="FFFF00"/>
                </a:highlight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because this could affect magnetic permeability.</a:t>
            </a:r>
            <a:endParaRPr lang="en-US" altLang="en-US" sz="2000" dirty="0">
              <a:highlight>
                <a:srgbClr val="FFFF00"/>
              </a:highlight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One hole in coupler expected for ~4” tube which connects to vacuum pump located outside shield.</a:t>
            </a:r>
            <a:endParaRPr lang="en-US" alt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Coupler to be installed after vacuum bake and camera installation in shaft. </a:t>
            </a:r>
            <a:endParaRPr lang="en-US" alt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80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E9BAFD-8E57-4027-BC02-3D9E5B26AD59}" type="datetime1">
              <a:rPr lang="en-US" smtClean="0">
                <a:solidFill>
                  <a:srgbClr val="404040"/>
                </a:solidFill>
              </a:rPr>
              <a:t>3/22/2022</a:t>
            </a:fld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F497D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F497D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F497D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F497D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fld id="{E16B11FD-9A6E-4C15-BAD2-3E57DCF432D6}" type="slidenum">
              <a:rPr lang="en-US" altLang="en-US">
                <a:solidFill>
                  <a:srgbClr val="40404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3</a:t>
            </a:fld>
            <a:endParaRPr lang="en-US" altLang="en-US" dirty="0">
              <a:solidFill>
                <a:srgbClr val="404040"/>
              </a:solidFill>
              <a:cs typeface="Arial" panose="020B0604020202020204" pitchFamily="34" charset="0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Requirements and Specification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892" y="990600"/>
            <a:ext cx="11501306" cy="51054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highlight>
                  <a:srgbClr val="FFFF00"/>
                </a:highlight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Coupler will be pre-mounted to strongback frame and moved into position when ready.  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There are holes in the main shield where flat plates of main shields connect to ribs.  These holes and ribs can be used to hold coupler if desired.</a:t>
            </a:r>
            <a:endParaRPr 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There will be one magnetic coil pair used with this coupler - requirements TBD.</a:t>
            </a:r>
            <a:endParaRPr lang="en-US" sz="2000" dirty="0">
              <a:latin typeface="Palatino"/>
              <a:ea typeface="MS Mincho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Radial space to main shield tolerance ±.xxx inch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Strength analysis should consider a 0.15 g seismic load. 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Installation of the shield coupler must occur with 2 people working from a hoist.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highlight>
                  <a:srgbClr val="FFFF00"/>
                </a:highlight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Maximum temperature:150 C.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highlight>
                  <a:srgbClr val="FFFF00"/>
                </a:highlight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Maximum service temperature: 150 C.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humidity condition: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000" dirty="0">
                <a:latin typeface="Helvetica" panose="020B0604020202020204" pitchFamily="34" charset="0"/>
                <a:ea typeface="MS Mincho"/>
                <a:cs typeface="Times New Roman" panose="02020603050405020304" pitchFamily="18" charset="0"/>
              </a:rPr>
              <a:t>Surface finish:    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1" y="6307138"/>
            <a:ext cx="7922684" cy="2286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404040"/>
                </a:solidFill>
              </a:rPr>
              <a:t>Experimental Operations and Facilities – Engineering Services</a:t>
            </a:r>
          </a:p>
        </p:txBody>
      </p:sp>
    </p:spTree>
    <p:extLst>
      <p:ext uri="{BB962C8B-B14F-4D97-AF65-F5344CB8AC3E}">
        <p14:creationId xmlns:p14="http://schemas.microsoft.com/office/powerpoint/2010/main" val="167877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59070"/>
            <a:ext cx="10972800" cy="4525963"/>
          </a:xfrm>
        </p:spPr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The Design was iterated based on discussion from the meeting  on February 28, 2022 among the participants of FNAL, Stanford and ANL: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067750-0D2B-4193-9747-CA69BB207620}" type="datetime1">
              <a:rPr lang="en-US" smtClean="0"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Experimental Operations and Facilities – Engineering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98D12-C100-408B-9FF0-9DE441C049A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8867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lvl="1"/>
            <a:r>
              <a:rPr lang="en-US" sz="3800" dirty="0"/>
              <a:t>Two-piece Coupler design.</a:t>
            </a:r>
          </a:p>
          <a:p>
            <a:pPr lvl="1"/>
            <a:r>
              <a:rPr lang="en-US" sz="3800" dirty="0"/>
              <a:t>Nearly fully overlapping by extending the length of both couplers.</a:t>
            </a:r>
          </a:p>
          <a:p>
            <a:pPr lvl="1"/>
            <a:r>
              <a:rPr lang="en-US" sz="3800" dirty="0"/>
              <a:t>Linear movement by using Teflon slide block.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Experimental Operations and Facilities – Engineering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26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Design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036" y="5841957"/>
            <a:ext cx="4283928" cy="73029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404040"/>
                </a:solidFill>
              </a:rPr>
              <a:t>Operational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Position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BB04232-1829-46A5-B443-C508B33FC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4018" y="934711"/>
            <a:ext cx="4144865" cy="478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16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1BC6EC3F-EB5E-4827-8A7C-A4E205E34E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95" r="19477"/>
          <a:stretch/>
        </p:blipFill>
        <p:spPr>
          <a:xfrm>
            <a:off x="3509666" y="984895"/>
            <a:ext cx="2390398" cy="484746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9DF7E4B-8508-4472-9513-12DC83FEF25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892" r="16439"/>
          <a:stretch/>
        </p:blipFill>
        <p:spPr>
          <a:xfrm>
            <a:off x="991352" y="2313098"/>
            <a:ext cx="2067364" cy="25209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22" y="95335"/>
            <a:ext cx="10972800" cy="497206"/>
          </a:xfrm>
        </p:spPr>
        <p:txBody>
          <a:bodyPr/>
          <a:lstStyle/>
          <a:p>
            <a:r>
              <a:rPr lang="en-US" dirty="0"/>
              <a:t>The Design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51126" y="5759785"/>
            <a:ext cx="4984533" cy="730293"/>
          </a:xfrm>
        </p:spPr>
        <p:txBody>
          <a:bodyPr/>
          <a:lstStyle/>
          <a:p>
            <a:pPr lvl="0">
              <a:defRPr/>
            </a:pPr>
            <a:r>
              <a:rPr lang="en-US" sz="3200" dirty="0">
                <a:solidFill>
                  <a:srgbClr val="002060"/>
                </a:solidFill>
              </a:rPr>
              <a:t>Operational</a:t>
            </a:r>
            <a:r>
              <a:rPr lang="en-US" sz="3200" dirty="0"/>
              <a:t> Position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>
            <a:cxnSpLocks/>
            <a:stCxn id="41" idx="1"/>
          </p:cNvCxnSpPr>
          <p:nvPr/>
        </p:nvCxnSpPr>
        <p:spPr bwMode="auto">
          <a:xfrm flipH="1">
            <a:off x="5660903" y="3113094"/>
            <a:ext cx="2288422" cy="369332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949325" y="2928428"/>
            <a:ext cx="3108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 Coupler Shell (UCS)</a:t>
            </a:r>
          </a:p>
        </p:txBody>
      </p:sp>
      <p:cxnSp>
        <p:nvCxnSpPr>
          <p:cNvPr id="42" name="Straight Arrow Connector 41"/>
          <p:cNvCxnSpPr>
            <a:cxnSpLocks/>
            <a:stCxn id="43" idx="1"/>
          </p:cNvCxnSpPr>
          <p:nvPr/>
        </p:nvCxnSpPr>
        <p:spPr bwMode="auto">
          <a:xfrm flipH="1">
            <a:off x="5654566" y="2466059"/>
            <a:ext cx="2140398" cy="207338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794964" y="2281393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 Block (Attached to UCS) (4)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365048" y="4069952"/>
            <a:ext cx="325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 Coupler Shell (LCS)</a:t>
            </a:r>
          </a:p>
        </p:txBody>
      </p:sp>
      <p:cxnSp>
        <p:nvCxnSpPr>
          <p:cNvPr id="49" name="Straight Arrow Connector 48"/>
          <p:cNvCxnSpPr>
            <a:cxnSpLocks/>
            <a:stCxn id="48" idx="1"/>
          </p:cNvCxnSpPr>
          <p:nvPr/>
        </p:nvCxnSpPr>
        <p:spPr bwMode="auto">
          <a:xfrm flipH="1">
            <a:off x="5728138" y="4254618"/>
            <a:ext cx="1636910" cy="93391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185DB63-58AD-4C44-859C-0EBC3BD89DCA}"/>
              </a:ext>
            </a:extLst>
          </p:cNvPr>
          <p:cNvCxnSpPr>
            <a:cxnSpLocks/>
            <a:stCxn id="41" idx="1"/>
          </p:cNvCxnSpPr>
          <p:nvPr/>
        </p:nvCxnSpPr>
        <p:spPr bwMode="auto">
          <a:xfrm flipH="1">
            <a:off x="2375793" y="3113094"/>
            <a:ext cx="5573532" cy="261333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D968BE7-B878-4A66-B68F-0C5CE88E28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459421" y="3790196"/>
            <a:ext cx="4898807" cy="422697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27C7CC1-2AC1-43E3-8F7E-49399118ECB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28138" y="1694121"/>
            <a:ext cx="1043495" cy="65404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10F81E30-0702-4B0B-A4C3-2307F17388A8}"/>
              </a:ext>
            </a:extLst>
          </p:cNvPr>
          <p:cNvSpPr txBox="1"/>
          <p:nvPr/>
        </p:nvSpPr>
        <p:spPr>
          <a:xfrm>
            <a:off x="6640950" y="1509455"/>
            <a:ext cx="500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 Block-Locking Latch (Attached to LCS) (4)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9A1AB62-869C-4727-9DED-6ABC61CA97E9}"/>
              </a:ext>
            </a:extLst>
          </p:cNvPr>
          <p:cNvCxnSpPr>
            <a:cxnSpLocks/>
            <a:stCxn id="72" idx="1"/>
          </p:cNvCxnSpPr>
          <p:nvPr/>
        </p:nvCxnSpPr>
        <p:spPr bwMode="auto">
          <a:xfrm flipH="1">
            <a:off x="5728138" y="1060207"/>
            <a:ext cx="887066" cy="504417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BB645B9-48F1-4DCC-BBB0-5AFFC4B3BF9E}"/>
              </a:ext>
            </a:extLst>
          </p:cNvPr>
          <p:cNvSpPr txBox="1"/>
          <p:nvPr/>
        </p:nvSpPr>
        <p:spPr>
          <a:xfrm>
            <a:off x="6615204" y="875541"/>
            <a:ext cx="564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 Block-Locking Latch Hook (Attached to UCS) (4)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6F123612-0072-4E72-808D-D7CE241BD003}"/>
              </a:ext>
            </a:extLst>
          </p:cNvPr>
          <p:cNvCxnSpPr>
            <a:cxnSpLocks/>
            <a:stCxn id="81" idx="1"/>
          </p:cNvCxnSpPr>
          <p:nvPr/>
        </p:nvCxnSpPr>
        <p:spPr bwMode="auto">
          <a:xfrm flipH="1">
            <a:off x="5570483" y="2107466"/>
            <a:ext cx="1201150" cy="191625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5F48BCB-3E78-4050-8482-2FBDBBE64F33}"/>
              </a:ext>
            </a:extLst>
          </p:cNvPr>
          <p:cNvSpPr txBox="1"/>
          <p:nvPr/>
        </p:nvSpPr>
        <p:spPr>
          <a:xfrm>
            <a:off x="6771633" y="1922800"/>
            <a:ext cx="419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Upper Magnetic Shield ASSY (UMSA). 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431B5CD-C451-4F46-8571-F64E0C63D104}"/>
              </a:ext>
            </a:extLst>
          </p:cNvPr>
          <p:cNvCxnSpPr>
            <a:cxnSpLocks/>
            <a:stCxn id="91" idx="1"/>
          </p:cNvCxnSpPr>
          <p:nvPr/>
        </p:nvCxnSpPr>
        <p:spPr bwMode="auto">
          <a:xfrm flipH="1">
            <a:off x="5585434" y="4632582"/>
            <a:ext cx="1264519" cy="253857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BD383940-3FEA-433B-A97F-DC165FA6C160}"/>
              </a:ext>
            </a:extLst>
          </p:cNvPr>
          <p:cNvSpPr txBox="1"/>
          <p:nvPr/>
        </p:nvSpPr>
        <p:spPr>
          <a:xfrm>
            <a:off x="6849953" y="4447916"/>
            <a:ext cx="47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 Magnetic Shield ASSY (LMSA). 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6B095B34-B2E3-470B-A254-8EE766101EDE}"/>
              </a:ext>
            </a:extLst>
          </p:cNvPr>
          <p:cNvCxnSpPr>
            <a:cxnSpLocks/>
            <a:stCxn id="99" idx="1"/>
          </p:cNvCxnSpPr>
          <p:nvPr/>
        </p:nvCxnSpPr>
        <p:spPr bwMode="auto">
          <a:xfrm flipH="1">
            <a:off x="5646888" y="2792321"/>
            <a:ext cx="2140398" cy="67726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2F3248F-7D2E-46F8-B4DD-04DFF0CF846C}"/>
              </a:ext>
            </a:extLst>
          </p:cNvPr>
          <p:cNvSpPr txBox="1"/>
          <p:nvPr/>
        </p:nvSpPr>
        <p:spPr>
          <a:xfrm>
            <a:off x="7787286" y="2607655"/>
            <a:ext cx="42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 Stop Block (Attached to UMSA) (4)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8B758FB4-09D9-4620-9C3D-CCC291C65EB3}"/>
              </a:ext>
            </a:extLst>
          </p:cNvPr>
          <p:cNvCxnSpPr>
            <a:cxnSpLocks/>
            <a:stCxn id="104" idx="1"/>
          </p:cNvCxnSpPr>
          <p:nvPr/>
        </p:nvCxnSpPr>
        <p:spPr bwMode="auto">
          <a:xfrm flipH="1">
            <a:off x="5646888" y="3780505"/>
            <a:ext cx="1711340" cy="193298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5BAD2E9B-0E31-4DE1-BC22-E6CE8C548426}"/>
              </a:ext>
            </a:extLst>
          </p:cNvPr>
          <p:cNvSpPr txBox="1"/>
          <p:nvPr/>
        </p:nvSpPr>
        <p:spPr>
          <a:xfrm>
            <a:off x="7358228" y="3595839"/>
            <a:ext cx="368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 Block (Attached to LMSA) (4)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65B6B33-B9DA-434D-AA5F-48A18F42F357}"/>
              </a:ext>
            </a:extLst>
          </p:cNvPr>
          <p:cNvCxnSpPr>
            <a:cxnSpLocks/>
            <a:stCxn id="122" idx="1"/>
          </p:cNvCxnSpPr>
          <p:nvPr/>
        </p:nvCxnSpPr>
        <p:spPr bwMode="auto">
          <a:xfrm flipH="1">
            <a:off x="5673934" y="5106571"/>
            <a:ext cx="1738498" cy="158263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B19C8622-5F03-42C8-9808-D00D40ED2234}"/>
              </a:ext>
            </a:extLst>
          </p:cNvPr>
          <p:cNvSpPr txBox="1"/>
          <p:nvPr/>
        </p:nvSpPr>
        <p:spPr>
          <a:xfrm>
            <a:off x="7412432" y="4921905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Thick Block (Attached to LMSA) (4)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C3534F6A-B84B-42D8-B87D-51CB86744A8B}"/>
              </a:ext>
            </a:extLst>
          </p:cNvPr>
          <p:cNvCxnSpPr>
            <a:cxnSpLocks/>
            <a:stCxn id="125" idx="1"/>
          </p:cNvCxnSpPr>
          <p:nvPr/>
        </p:nvCxnSpPr>
        <p:spPr bwMode="auto">
          <a:xfrm flipH="1" flipV="1">
            <a:off x="5673934" y="5436100"/>
            <a:ext cx="1877373" cy="287648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5D03E18D-632E-43E6-9CE1-C89E8F9BC27E}"/>
              </a:ext>
            </a:extLst>
          </p:cNvPr>
          <p:cNvSpPr txBox="1"/>
          <p:nvPr/>
        </p:nvSpPr>
        <p:spPr>
          <a:xfrm>
            <a:off x="7551307" y="5400582"/>
            <a:ext cx="3715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Thick Block-Locking Latch (Attached to LCS) (4)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107EE2A-34A5-4E6C-BA20-40531A6C51F8}"/>
              </a:ext>
            </a:extLst>
          </p:cNvPr>
          <p:cNvSpPr txBox="1"/>
          <p:nvPr/>
        </p:nvSpPr>
        <p:spPr>
          <a:xfrm>
            <a:off x="6615204" y="875227"/>
            <a:ext cx="564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 Block-Locking Latch Hook (Attached to UCS) (4)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C481212F-4297-4BD1-82C4-906ABC1C50F9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1170" y="1365144"/>
            <a:ext cx="852376" cy="218692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0114EE71-4359-4094-B6ED-F41E66592BFF}"/>
              </a:ext>
            </a:extLst>
          </p:cNvPr>
          <p:cNvSpPr txBox="1"/>
          <p:nvPr/>
        </p:nvSpPr>
        <p:spPr>
          <a:xfrm>
            <a:off x="6663546" y="1180164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Locking Latch (Attached to LCS) (4)</a:t>
            </a:r>
          </a:p>
        </p:txBody>
      </p:sp>
      <p:pic>
        <p:nvPicPr>
          <p:cNvPr id="142" name="Picture 141">
            <a:extLst>
              <a:ext uri="{FF2B5EF4-FFF2-40B4-BE49-F238E27FC236}">
                <a16:creationId xmlns:a16="http://schemas.microsoft.com/office/drawing/2014/main" id="{0E30F336-6AC4-4C50-9961-B6A968BF1E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6818" y="1148634"/>
            <a:ext cx="820979" cy="971427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DE55492E-DBA9-480C-AC40-5BF061396A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6590" y="1161112"/>
            <a:ext cx="876636" cy="962951"/>
          </a:xfrm>
          <a:prstGeom prst="rect">
            <a:avLst/>
          </a:prstGeom>
        </p:spPr>
      </p:pic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EF96BC33-9790-452D-8EDD-0A089D0ED0AC}"/>
              </a:ext>
            </a:extLst>
          </p:cNvPr>
          <p:cNvCxnSpPr>
            <a:cxnSpLocks/>
          </p:cNvCxnSpPr>
          <p:nvPr/>
        </p:nvCxnSpPr>
        <p:spPr bwMode="auto">
          <a:xfrm flipV="1">
            <a:off x="3273936" y="1639936"/>
            <a:ext cx="2311498" cy="181690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DE6E741D-EE8B-4E36-9976-C33EF118C082}"/>
              </a:ext>
            </a:extLst>
          </p:cNvPr>
          <p:cNvSpPr/>
          <p:nvPr/>
        </p:nvSpPr>
        <p:spPr bwMode="auto">
          <a:xfrm>
            <a:off x="6237358" y="592541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59" name="Ink 158">
                <a:extLst>
                  <a:ext uri="{FF2B5EF4-FFF2-40B4-BE49-F238E27FC236}">
                    <a16:creationId xmlns:a16="http://schemas.microsoft.com/office/drawing/2014/main" id="{F5E71F13-DB81-4CFD-BE63-294CC798C4B7}"/>
                  </a:ext>
                </a:extLst>
              </p14:cNvPr>
              <p14:cNvContentPartPr/>
              <p14:nvPr/>
            </p14:nvContentPartPr>
            <p14:xfrm>
              <a:off x="5436873" y="1488985"/>
              <a:ext cx="506520" cy="342000"/>
            </p14:xfrm>
          </p:contentPart>
        </mc:Choice>
        <mc:Fallback xmlns="">
          <p:pic>
            <p:nvPicPr>
              <p:cNvPr id="159" name="Ink 158">
                <a:extLst>
                  <a:ext uri="{FF2B5EF4-FFF2-40B4-BE49-F238E27FC236}">
                    <a16:creationId xmlns:a16="http://schemas.microsoft.com/office/drawing/2014/main" id="{F5E71F13-DB81-4CFD-BE63-294CC798C4B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28233" y="1479985"/>
                <a:ext cx="524160" cy="35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29ED46E6-D5C4-420B-BF1C-576472B002DF}"/>
                  </a:ext>
                </a:extLst>
              </p14:cNvPr>
              <p14:cNvContentPartPr/>
              <p14:nvPr/>
            </p14:nvContentPartPr>
            <p14:xfrm>
              <a:off x="2375793" y="1041865"/>
              <a:ext cx="987480" cy="1167120"/>
            </p14:xfrm>
          </p:contentPart>
        </mc:Choice>
        <mc:Fallback xmlns=""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29ED46E6-D5C4-420B-BF1C-576472B002D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67153" y="1032865"/>
                <a:ext cx="1005120" cy="11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94887D54-00A7-41A8-9C63-7FC27CD5C470}"/>
                  </a:ext>
                </a:extLst>
              </p14:cNvPr>
              <p14:cNvContentPartPr/>
              <p14:nvPr/>
            </p14:nvContentPartPr>
            <p14:xfrm>
              <a:off x="5449113" y="2591665"/>
              <a:ext cx="415800" cy="415080"/>
            </p14:xfrm>
          </p:contentPart>
        </mc:Choice>
        <mc:Fallback xmlns=""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94887D54-00A7-41A8-9C63-7FC27CD5C47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440473" y="2583025"/>
                <a:ext cx="433440" cy="43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7DBBC529-A2E2-4303-9AE4-06BCB72356C8}"/>
                  </a:ext>
                </a:extLst>
              </p14:cNvPr>
              <p14:cNvContentPartPr/>
              <p14:nvPr/>
            </p14:nvContentPartPr>
            <p14:xfrm>
              <a:off x="1418193" y="1110985"/>
              <a:ext cx="905040" cy="1054800"/>
            </p14:xfrm>
          </p:contentPart>
        </mc:Choice>
        <mc:Fallback xmlns=""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7DBBC529-A2E2-4303-9AE4-06BCB72356C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409193" y="1102345"/>
                <a:ext cx="922680" cy="1072440"/>
              </a:xfrm>
              <a:prstGeom prst="rect">
                <a:avLst/>
              </a:prstGeom>
            </p:spPr>
          </p:pic>
        </mc:Fallback>
      </mc:AlternateContent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F086B76F-013C-4521-826A-1826A8218938}"/>
              </a:ext>
            </a:extLst>
          </p:cNvPr>
          <p:cNvCxnSpPr>
            <a:cxnSpLocks/>
          </p:cNvCxnSpPr>
          <p:nvPr/>
        </p:nvCxnSpPr>
        <p:spPr bwMode="auto">
          <a:xfrm>
            <a:off x="2213056" y="2058047"/>
            <a:ext cx="3236057" cy="707031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8" name="Ink 167">
                <a:extLst>
                  <a:ext uri="{FF2B5EF4-FFF2-40B4-BE49-F238E27FC236}">
                    <a16:creationId xmlns:a16="http://schemas.microsoft.com/office/drawing/2014/main" id="{2766AA43-4D74-4B57-A394-FA9414945299}"/>
                  </a:ext>
                </a:extLst>
              </p14:cNvPr>
              <p14:cNvContentPartPr/>
              <p14:nvPr/>
            </p14:nvContentPartPr>
            <p14:xfrm>
              <a:off x="5389353" y="5161345"/>
              <a:ext cx="669240" cy="415080"/>
            </p14:xfrm>
          </p:contentPart>
        </mc:Choice>
        <mc:Fallback xmlns="">
          <p:pic>
            <p:nvPicPr>
              <p:cNvPr id="168" name="Ink 167">
                <a:extLst>
                  <a:ext uri="{FF2B5EF4-FFF2-40B4-BE49-F238E27FC236}">
                    <a16:creationId xmlns:a16="http://schemas.microsoft.com/office/drawing/2014/main" id="{2766AA43-4D74-4B57-A394-FA941494529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380353" y="5152705"/>
                <a:ext cx="686880" cy="432720"/>
              </a:xfrm>
              <a:prstGeom prst="rect">
                <a:avLst/>
              </a:prstGeom>
            </p:spPr>
          </p:pic>
        </mc:Fallback>
      </mc:AlternateContent>
      <p:pic>
        <p:nvPicPr>
          <p:cNvPr id="170" name="Picture 169">
            <a:extLst>
              <a:ext uri="{FF2B5EF4-FFF2-40B4-BE49-F238E27FC236}">
                <a16:creationId xmlns:a16="http://schemas.microsoft.com/office/drawing/2014/main" id="{6566059F-0B16-41BC-9B56-7F15469BB5E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948252" y="5106571"/>
            <a:ext cx="653360" cy="87114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BA8DC194-FE17-4CCB-B913-D010184779E2}"/>
                  </a:ext>
                </a:extLst>
              </p14:cNvPr>
              <p14:cNvContentPartPr/>
              <p14:nvPr/>
            </p14:nvContentPartPr>
            <p14:xfrm>
              <a:off x="1783325" y="5023122"/>
              <a:ext cx="900720" cy="1067400"/>
            </p14:xfrm>
          </p:contentPart>
        </mc:Choice>
        <mc:Fallback xmlns=""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BA8DC194-FE17-4CCB-B913-D010184779E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774685" y="5014482"/>
                <a:ext cx="918360" cy="1085040"/>
              </a:xfrm>
              <a:prstGeom prst="rect">
                <a:avLst/>
              </a:prstGeom>
            </p:spPr>
          </p:pic>
        </mc:Fallback>
      </mc:AlternateContent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9C229E2C-EB29-44E4-9124-CCC24DC5CC06}"/>
              </a:ext>
            </a:extLst>
          </p:cNvPr>
          <p:cNvCxnSpPr>
            <a:cxnSpLocks/>
          </p:cNvCxnSpPr>
          <p:nvPr/>
        </p:nvCxnSpPr>
        <p:spPr bwMode="auto">
          <a:xfrm flipV="1">
            <a:off x="2586818" y="5436100"/>
            <a:ext cx="2802535" cy="284519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45917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Design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4036" y="5841957"/>
            <a:ext cx="4283928" cy="73029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404040"/>
                </a:solidFill>
              </a:rPr>
              <a:t>Maintenance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position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BBC8ED-0D8A-4660-9C56-F486B95FA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106" y="846138"/>
            <a:ext cx="5044721" cy="494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5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F49B215C-2634-4211-A45A-2AE69BAC59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95" r="15926"/>
          <a:stretch/>
        </p:blipFill>
        <p:spPr>
          <a:xfrm>
            <a:off x="4817589" y="825133"/>
            <a:ext cx="2237074" cy="43294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1829"/>
            <a:ext cx="10972800" cy="566190"/>
          </a:xfrm>
        </p:spPr>
        <p:txBody>
          <a:bodyPr/>
          <a:lstStyle/>
          <a:p>
            <a:r>
              <a:rPr lang="en-US" dirty="0"/>
              <a:t>The Design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067750-0D2B-4193-9747-CA69BB20762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3/22/2022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Experimental Operations and Facilities – Engineering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10435" y="6535738"/>
            <a:ext cx="512233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298D12-C100-408B-9FF0-9DE441C049AC}" type="slidenum">
              <a:rPr kumimoji="0" lang="en-US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7934382" y="5231709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4571841" y="5943920"/>
            <a:ext cx="3097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maintenance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position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2F2ECD9-BFAA-4B99-A76B-7BDE5288E29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790" r="25699"/>
          <a:stretch/>
        </p:blipFill>
        <p:spPr>
          <a:xfrm>
            <a:off x="3069359" y="909048"/>
            <a:ext cx="1083785" cy="4376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531FAAF-7BFD-4F9E-9E74-F42FFD0B0D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95" r="15926"/>
          <a:stretch/>
        </p:blipFill>
        <p:spPr>
          <a:xfrm>
            <a:off x="4819902" y="825133"/>
            <a:ext cx="2237074" cy="432946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BE7CE60-AC32-4D6D-B5E2-A677A4FD7CE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589" r="17844"/>
          <a:stretch/>
        </p:blipFill>
        <p:spPr>
          <a:xfrm>
            <a:off x="8182424" y="782619"/>
            <a:ext cx="2301605" cy="419404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C86B41E-ED4F-4F08-AA75-ED1BB0AFF4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4904" y="1376743"/>
            <a:ext cx="835912" cy="117695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FAB6855-9F33-4145-9D08-96FAACFBE9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81544" y="4460663"/>
            <a:ext cx="714703" cy="87333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094C212-4FC7-48E7-868A-F6FF73D708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96126" y="1260948"/>
            <a:ext cx="1054146" cy="114199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5408659-D5D3-4BE2-8EC8-83768D5208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75884" y="4665519"/>
            <a:ext cx="480666" cy="56619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2C5787A-2F4D-4FF7-826B-BD64AAC398C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581898" y="1131081"/>
            <a:ext cx="1767123" cy="3582149"/>
          </a:xfrm>
          <a:prstGeom prst="rect">
            <a:avLst/>
          </a:prstGeom>
        </p:spPr>
      </p:pic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B25BD00-0B94-4231-8218-ECE42D62C9E3}"/>
              </a:ext>
            </a:extLst>
          </p:cNvPr>
          <p:cNvCxnSpPr>
            <a:cxnSpLocks/>
          </p:cNvCxnSpPr>
          <p:nvPr/>
        </p:nvCxnSpPr>
        <p:spPr bwMode="auto">
          <a:xfrm flipH="1">
            <a:off x="1807779" y="1881352"/>
            <a:ext cx="1355835" cy="176695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6EC8A61-6F5C-4A69-82A0-833A77105F1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07778" y="3573521"/>
            <a:ext cx="1261581" cy="210203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B46C503-B6CD-475E-BAC7-4CC58EBEA51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987865" y="1965218"/>
            <a:ext cx="1001561" cy="92829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103CE93-F307-4923-AF63-3C118ABB497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34357" y="3294279"/>
            <a:ext cx="4357225" cy="964300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AFC61D4-4C8C-462E-A902-1106B622A2AB}"/>
              </a:ext>
            </a:extLst>
          </p:cNvPr>
          <p:cNvCxnSpPr>
            <a:cxnSpLocks/>
            <a:stCxn id="25" idx="1"/>
          </p:cNvCxnSpPr>
          <p:nvPr/>
        </p:nvCxnSpPr>
        <p:spPr bwMode="auto">
          <a:xfrm flipH="1" flipV="1">
            <a:off x="6810588" y="4888665"/>
            <a:ext cx="370956" cy="8667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45B5ADD-128D-42B9-BB03-5B5B7FD77E2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054663" y="1376743"/>
            <a:ext cx="200583" cy="194407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971D1CC-C98A-45A0-A245-E7CEF5CAF8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268603" y="1260948"/>
            <a:ext cx="507783" cy="430913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872E02E-A471-44EA-9FC5-E0733BA9563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305025" y="4733343"/>
            <a:ext cx="471361" cy="155322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7AEBFEA6-544B-48F5-8DC0-DDF6660CC2EA}"/>
                  </a:ext>
                </a:extLst>
              </p14:cNvPr>
              <p14:cNvContentPartPr/>
              <p14:nvPr/>
            </p14:nvContentPartPr>
            <p14:xfrm>
              <a:off x="6646473" y="932785"/>
              <a:ext cx="548280" cy="44532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7AEBFEA6-544B-48F5-8DC0-DDF6660CC2E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37473" y="924145"/>
                <a:ext cx="565920" cy="46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F6239384-E334-4202-A548-5A085924C3D1}"/>
                  </a:ext>
                </a:extLst>
              </p14:cNvPr>
              <p14:cNvContentPartPr/>
              <p14:nvPr/>
            </p14:nvContentPartPr>
            <p14:xfrm>
              <a:off x="6618033" y="4681825"/>
              <a:ext cx="385200" cy="38808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F6239384-E334-4202-A548-5A085924C3D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09393" y="4673185"/>
                <a:ext cx="402840" cy="40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F9B2F75F-14D4-4DA0-AC18-AA901C7E3450}"/>
                  </a:ext>
                </a:extLst>
              </p14:cNvPr>
              <p14:cNvContentPartPr/>
              <p14:nvPr/>
            </p14:nvContentPartPr>
            <p14:xfrm>
              <a:off x="10025433" y="4472305"/>
              <a:ext cx="404280" cy="50436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F9B2F75F-14D4-4DA0-AC18-AA901C7E345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016433" y="4463665"/>
                <a:ext cx="421920" cy="5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8583C1F0-B141-49D1-A848-92B4741D878B}"/>
                  </a:ext>
                </a:extLst>
              </p14:cNvPr>
              <p14:cNvContentPartPr/>
              <p14:nvPr/>
            </p14:nvContentPartPr>
            <p14:xfrm>
              <a:off x="7081821" y="1202146"/>
              <a:ext cx="1090599" cy="1752497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8583C1F0-B141-49D1-A848-92B4741D878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072820" y="1193506"/>
                <a:ext cx="1108242" cy="17701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C909FE6B-DBDA-4836-91BF-D8B5508D648C}"/>
                  </a:ext>
                </a:extLst>
              </p14:cNvPr>
              <p14:cNvContentPartPr/>
              <p14:nvPr/>
            </p14:nvContentPartPr>
            <p14:xfrm>
              <a:off x="7172425" y="4268123"/>
              <a:ext cx="823320" cy="117540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C909FE6B-DBDA-4836-91BF-D8B5508D648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163425" y="4259123"/>
                <a:ext cx="840960" cy="11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D2739D93-7278-43B4-A745-7862190D447C}"/>
                  </a:ext>
                </a:extLst>
              </p14:cNvPr>
              <p14:cNvContentPartPr/>
              <p14:nvPr/>
            </p14:nvContentPartPr>
            <p14:xfrm>
              <a:off x="10724801" y="4525135"/>
              <a:ext cx="756000" cy="95148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D2739D93-7278-43B4-A745-7862190D447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716161" y="4516495"/>
                <a:ext cx="773640" cy="969120"/>
              </a:xfrm>
              <a:prstGeom prst="rect">
                <a:avLst/>
              </a:prstGeom>
            </p:spPr>
          </p:pic>
        </mc:Fallback>
      </mc:AlternateContent>
      <p:grpSp>
        <p:nvGrpSpPr>
          <p:cNvPr id="80" name="Group 79">
            <a:extLst>
              <a:ext uri="{FF2B5EF4-FFF2-40B4-BE49-F238E27FC236}">
                <a16:creationId xmlns:a16="http://schemas.microsoft.com/office/drawing/2014/main" id="{4DF0198D-72C1-48E4-861C-5EC12C3347DE}"/>
              </a:ext>
            </a:extLst>
          </p:cNvPr>
          <p:cNvGrpSpPr/>
          <p:nvPr/>
        </p:nvGrpSpPr>
        <p:grpSpPr>
          <a:xfrm>
            <a:off x="10044714" y="904675"/>
            <a:ext cx="1948320" cy="1653120"/>
            <a:chOff x="9994113" y="901825"/>
            <a:chExt cx="1948320" cy="165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38B4FE9-A951-4FE8-9801-FB20B4E6C9A1}"/>
                    </a:ext>
                  </a:extLst>
                </p14:cNvPr>
                <p14:cNvContentPartPr/>
                <p14:nvPr/>
              </p14:nvContentPartPr>
              <p14:xfrm>
                <a:off x="9994113" y="901825"/>
                <a:ext cx="404280" cy="4996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38B4FE9-A951-4FE8-9801-FB20B4E6C9A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985113" y="893185"/>
                  <a:ext cx="421920" cy="51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705B0049-268C-4095-A974-7A1B27B9BD9D}"/>
                    </a:ext>
                  </a:extLst>
                </p14:cNvPr>
                <p14:cNvContentPartPr/>
                <p14:nvPr/>
              </p14:nvContentPartPr>
              <p14:xfrm>
                <a:off x="10635993" y="924505"/>
                <a:ext cx="360" cy="3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705B0049-268C-4095-A974-7A1B27B9BD9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627353" y="9155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D56CA7E-A914-4903-8001-AFE000121BE5}"/>
                    </a:ext>
                  </a:extLst>
                </p14:cNvPr>
                <p14:cNvContentPartPr/>
                <p14:nvPr/>
              </p14:nvContentPartPr>
              <p14:xfrm>
                <a:off x="10635633" y="1239505"/>
                <a:ext cx="1306800" cy="13154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D56CA7E-A914-4903-8001-AFE000121BE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626993" y="1230865"/>
                  <a:ext cx="1324440" cy="13330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FE8AE090-1C3F-47E5-B8FD-AB078112AE63}"/>
              </a:ext>
            </a:extLst>
          </p:cNvPr>
          <p:cNvSpPr txBox="1"/>
          <p:nvPr/>
        </p:nvSpPr>
        <p:spPr>
          <a:xfrm>
            <a:off x="4661094" y="182928"/>
            <a:ext cx="3235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Thin Block-Locking Latch Hook (Attached to UMSA) (4)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393FC49-9C66-4C86-BE29-1945A8602D91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1640" y="825133"/>
            <a:ext cx="168237" cy="929310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8A0F78A9-4F80-41A1-9B67-190F99D5B431}"/>
              </a:ext>
            </a:extLst>
          </p:cNvPr>
          <p:cNvSpPr txBox="1"/>
          <p:nvPr/>
        </p:nvSpPr>
        <p:spPr>
          <a:xfrm>
            <a:off x="7749665" y="289438"/>
            <a:ext cx="1961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Locking Latch (4)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AC2E932-93CE-4F13-BB1C-309F9D941669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8308" y="748019"/>
            <a:ext cx="390144" cy="1310028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3735A976-D113-4802-82CF-EEAB15C3027F}"/>
              </a:ext>
            </a:extLst>
          </p:cNvPr>
          <p:cNvSpPr txBox="1"/>
          <p:nvPr/>
        </p:nvSpPr>
        <p:spPr>
          <a:xfrm>
            <a:off x="10316030" y="2471411"/>
            <a:ext cx="2119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Thin Block (Attached to LCS) (4)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BA5C7D28-C23C-4D9F-B180-D508E315929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840939" y="594295"/>
            <a:ext cx="143879" cy="1417337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4E0009F8-60D8-44B9-B814-FD6B6B602A99}"/>
              </a:ext>
            </a:extLst>
          </p:cNvPr>
          <p:cNvSpPr txBox="1"/>
          <p:nvPr/>
        </p:nvSpPr>
        <p:spPr>
          <a:xfrm>
            <a:off x="9755837" y="424315"/>
            <a:ext cx="2680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Thin Block (Attached to LMSA) (4)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4B8C06F8-3500-4FDC-B008-AED9CFB9F74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079794" y="2282046"/>
            <a:ext cx="143405" cy="255381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4F17116-ECA3-41EA-836E-AE7CA73684C8}"/>
              </a:ext>
            </a:extLst>
          </p:cNvPr>
          <p:cNvCxnSpPr>
            <a:cxnSpLocks/>
          </p:cNvCxnSpPr>
          <p:nvPr/>
        </p:nvCxnSpPr>
        <p:spPr bwMode="auto">
          <a:xfrm flipH="1">
            <a:off x="6328507" y="5034549"/>
            <a:ext cx="1075440" cy="376565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C62BEED7-97C5-494F-B43F-5B4C2CFE3C30}"/>
              </a:ext>
            </a:extLst>
          </p:cNvPr>
          <p:cNvSpPr txBox="1"/>
          <p:nvPr/>
        </p:nvSpPr>
        <p:spPr>
          <a:xfrm>
            <a:off x="10574023" y="3236806"/>
            <a:ext cx="183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Thick Block-Locking Latch (Attached to LCS) (4)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5484B56A-C519-48DB-ABCC-BFDAEFC27F60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60882" y="5191314"/>
            <a:ext cx="918912" cy="457606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F9D2BB3-C867-42F7-BE28-7F5DA5A38CAA}"/>
              </a:ext>
            </a:extLst>
          </p:cNvPr>
          <p:cNvSpPr txBox="1"/>
          <p:nvPr/>
        </p:nvSpPr>
        <p:spPr>
          <a:xfrm>
            <a:off x="8489758" y="5560920"/>
            <a:ext cx="3260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Thick Block-Locking Latch Hook (Attached to LMSA) (4)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992269BC-2C58-46A4-91D8-8F7AB0705044}"/>
              </a:ext>
            </a:extLst>
          </p:cNvPr>
          <p:cNvCxnSpPr>
            <a:cxnSpLocks/>
          </p:cNvCxnSpPr>
          <p:nvPr/>
        </p:nvCxnSpPr>
        <p:spPr bwMode="auto">
          <a:xfrm flipV="1">
            <a:off x="11079794" y="4297063"/>
            <a:ext cx="143174" cy="513941"/>
          </a:xfrm>
          <a:prstGeom prst="straightConnector1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stealth" w="lg" len="lg"/>
            <a:tailEnd type="none" w="lg" len="lg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03C81554-AFE1-45B3-BD70-0C37CF79F843}"/>
              </a:ext>
            </a:extLst>
          </p:cNvPr>
          <p:cNvSpPr txBox="1"/>
          <p:nvPr/>
        </p:nvSpPr>
        <p:spPr>
          <a:xfrm>
            <a:off x="4068141" y="5438226"/>
            <a:ext cx="42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 Stop Block (Attached to UMSA) (4)</a:t>
            </a:r>
          </a:p>
        </p:txBody>
      </p:sp>
    </p:spTree>
    <p:extLst>
      <p:ext uri="{BB962C8B-B14F-4D97-AF65-F5344CB8AC3E}">
        <p14:creationId xmlns:p14="http://schemas.microsoft.com/office/powerpoint/2010/main" val="2445466058"/>
      </p:ext>
    </p:extLst>
  </p:cSld>
  <p:clrMapOvr>
    <a:masterClrMapping/>
  </p:clrMapOvr>
</p:sld>
</file>

<file path=ppt/theme/theme1.xml><?xml version="1.0" encoding="utf-8"?>
<a:theme xmlns:a="http://schemas.openxmlformats.org/drawingml/2006/main" name="ANL maroon_2003">
  <a:themeElements>
    <a:clrScheme name="">
      <a:dk1>
        <a:srgbClr val="404040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9D7D9E"/>
      </a:accent2>
      <a:accent3>
        <a:srgbClr val="FFFFFF"/>
      </a:accent3>
      <a:accent4>
        <a:srgbClr val="353535"/>
      </a:accent4>
      <a:accent5>
        <a:srgbClr val="D0DEEC"/>
      </a:accent5>
      <a:accent6>
        <a:srgbClr val="8E718F"/>
      </a:accent6>
      <a:hlink>
        <a:srgbClr val="7AB800"/>
      </a:hlink>
      <a:folHlink>
        <a:srgbClr val="BF5C28"/>
      </a:folHlink>
    </a:clrScheme>
    <a:fontScheme name="ANL maroon_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NL maroon_2003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14373</TotalTime>
  <Words>713</Words>
  <Application>Microsoft Office PowerPoint</Application>
  <PresentationFormat>Widescreen</PresentationFormat>
  <Paragraphs>125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</vt:lpstr>
      <vt:lpstr>Palatino</vt:lpstr>
      <vt:lpstr>Wingdings</vt:lpstr>
      <vt:lpstr>ANL maroon_2003</vt:lpstr>
      <vt:lpstr>PowerPoint Presentation</vt:lpstr>
      <vt:lpstr>Requirements and Specification</vt:lpstr>
      <vt:lpstr>Requirements and Specification</vt:lpstr>
      <vt:lpstr>Design Considerations</vt:lpstr>
      <vt:lpstr>Design Considerations</vt:lpstr>
      <vt:lpstr>The Design  </vt:lpstr>
      <vt:lpstr>The Design</vt:lpstr>
      <vt:lpstr>The Design  </vt:lpstr>
      <vt:lpstr>The Design</vt:lpstr>
      <vt:lpstr>Dimensions  </vt:lpstr>
      <vt:lpstr>Dimensions  </vt:lpstr>
      <vt:lpstr>Summary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Jin, Eric Y.</dc:creator>
  <cp:lastModifiedBy>Jin, Eric Y.</cp:lastModifiedBy>
  <cp:revision>370</cp:revision>
  <dcterms:created xsi:type="dcterms:W3CDTF">2022-01-24T15:57:50Z</dcterms:created>
  <dcterms:modified xsi:type="dcterms:W3CDTF">2022-03-22T16:15:03Z</dcterms:modified>
</cp:coreProperties>
</file>