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317" r:id="rId3"/>
    <p:sldId id="329" r:id="rId4"/>
    <p:sldId id="330" r:id="rId5"/>
    <p:sldId id="331" r:id="rId6"/>
    <p:sldId id="319" r:id="rId7"/>
    <p:sldId id="332" r:id="rId8"/>
    <p:sldId id="33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E Nobrega" initials="LEN" lastIdx="1" clrIdx="0">
    <p:extLst>
      <p:ext uri="{19B8F6BF-5375-455C-9EA6-DF929625EA0E}">
        <p15:presenceInfo xmlns:p15="http://schemas.microsoft.com/office/powerpoint/2012/main" userId="S::lnobrega@services.fnal.gov::49b1fb89-8538-4408-a905-e0b01333cb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D62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2" autoAdjust="0"/>
    <p:restoredTop sz="96197"/>
  </p:normalViewPr>
  <p:slideViewPr>
    <p:cSldViewPr snapToGrid="0" snapToObjects="1" showGuides="1">
      <p:cViewPr varScale="1">
        <p:scale>
          <a:sx n="102" d="100"/>
          <a:sy n="102" d="100"/>
        </p:scale>
        <p:origin x="200" y="6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CF9ACEA-2034-BF48-9E8C-32FB92B39E3E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366CBC5-79D8-A14C-9FCC-F7A93D91C2D4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8925D5D8-3C74-BA47-BC0A-492B26393A2F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F08A3-2E35-2C42-840A-D0F3B9AB9E56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FF0F5F0-E1C2-3A48-980A-C2A8EDA16989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3A090A2-7B7F-B44F-9F55-A16674231183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1375970-0BC5-7946-856E-CFDE97FBFBB1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Ron Kellett -Fermilab</a:t>
            </a:r>
          </a:p>
          <a:p>
            <a:endParaRPr lang="en-US" sz="1600" dirty="0"/>
          </a:p>
          <a:p>
            <a:r>
              <a:rPr lang="en-US" sz="1600" dirty="0"/>
              <a:t>MAGIS involvement - Bakeout planning – Vacuum consult – Installation consult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MAGIS Bakeout Design Workshop June Update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FC4E9-8B72-834F-8FE2-183D74EB6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plan is to bake the vacuum system at 150°C with a ramp rate of 2°C / min</a:t>
            </a:r>
          </a:p>
          <a:p>
            <a:r>
              <a:rPr lang="en-US" dirty="0"/>
              <a:t>Are there any concerns with 150°C temperature on specific components?  Please add them to the chat.</a:t>
            </a:r>
          </a:p>
          <a:p>
            <a:r>
              <a:rPr lang="en-US" dirty="0"/>
              <a:t>The controllers will be made in-house and controlled and monitored via ACNET control system.</a:t>
            </a:r>
          </a:p>
          <a:p>
            <a:r>
              <a:rPr lang="en-US" dirty="0"/>
              <a:t>The main vacuum tubes will be heated with two 40’ long 1040W silicone rubber insulated heaters, with two spares installed as back up due to inaccessibility.</a:t>
            </a:r>
          </a:p>
          <a:p>
            <a:r>
              <a:rPr lang="en-US" dirty="0"/>
              <a:t>The Connection node components will be heated collectively inside of a removable bake out box w/two finned bar heaters.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2CAB0-EB3D-6C41-A447-CFD1423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Rough (very rough)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70884-CDDA-B34D-8374-BD673A1980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F0F5F0-E1C2-3A48-980A-C2A8EDA16989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C8C0-69F1-8E41-A052-8AF5A8C7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CF75-9B4C-1543-A6BA-B2CE40E1F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3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9115F-2642-506A-10F9-D2542067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33" y="334552"/>
            <a:ext cx="8672513" cy="5059363"/>
          </a:xfrm>
        </p:spPr>
        <p:txBody>
          <a:bodyPr/>
          <a:lstStyle/>
          <a:p>
            <a:r>
              <a:rPr lang="en-US" dirty="0"/>
              <a:t>The top telescope section will not be baked.  Bottom mirror will be baked.</a:t>
            </a:r>
          </a:p>
          <a:p>
            <a:r>
              <a:rPr lang="en-US" dirty="0"/>
              <a:t>The magnetic permeability limit for bake components is </a:t>
            </a:r>
          </a:p>
          <a:p>
            <a:pPr marL="0" indent="0">
              <a:buNone/>
            </a:pPr>
            <a:r>
              <a:rPr lang="en-US" dirty="0"/>
              <a:t>	&lt;1.040µ. (Tubes measured as high as 1.065µ at weld)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3407-7DDD-CECA-1E57-BAE0BBB22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F0F5F0-E1C2-3A48-980A-C2A8EDA16989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79BF8-02D7-D2BD-20CF-F12F9B68B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C33B-0B67-78CC-D11F-66574FFF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0A68E-855A-9F24-2F1A-873EC517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 on how to seal the box around components shown by Noah. Maybe fill in the gaps or openings with foil?</a:t>
            </a:r>
          </a:p>
          <a:p>
            <a:r>
              <a:rPr lang="en-US" dirty="0"/>
              <a:t>Concern on how to build the box and support it.  Does it have to be removed?</a:t>
            </a:r>
          </a:p>
          <a:p>
            <a:r>
              <a:rPr lang="en-US" dirty="0"/>
              <a:t>Concern the ion pump won’t fix in the box.</a:t>
            </a:r>
          </a:p>
          <a:p>
            <a:r>
              <a:rPr lang="en-US" dirty="0"/>
              <a:t>Concern the sliding shields shown by Eric don’t leave much room for the box</a:t>
            </a:r>
          </a:p>
          <a:p>
            <a:r>
              <a:rPr lang="en-US" dirty="0"/>
              <a:t>Concern how to route power &amp; TC cables from inside shield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CC781-2309-005C-1CDD-EB883A3A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1BDBE-55FC-081A-DDDF-2073B541A8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F0F5F0-E1C2-3A48-980A-C2A8EDA16989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3FF12-07E2-C045-2F3C-B57C94D7F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6C6A-B8F7-ECD3-23D4-C3DBDA3CD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E2DAD6-6488-6BF8-99D2-56601F1A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update the detailed bake procedure located in MAGIS sharepoint</a:t>
            </a:r>
          </a:p>
          <a:p>
            <a:r>
              <a:rPr lang="en-US" dirty="0"/>
              <a:t>https://fermipoint.fnal.gov/project/MAGIS/_layouts/15/guestaccess.aspx?guestaccesstoken=xBn54eLZHaagXoMxlJgGuOP5%2bSGFqlNA9BepXL2AWRE%3d&amp;docid=2_163d8a1b100c2442a88dd08329dec1c94&amp;rev=1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D1000-DEA2-C059-98CD-D257549F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0E5C-70B9-A4C4-531F-202319A9C4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F0F5F0-E1C2-3A48-980A-C2A8EDA16989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22FB-F4AD-8250-F944-5162F1258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0770-C702-2ED4-520F-E74408AF7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6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FDFF25D-9DB6-559E-F94C-F9DD1946025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853" b="5853"/>
          <a:stretch/>
        </p:blipFill>
        <p:spPr>
          <a:xfrm>
            <a:off x="222250" y="621925"/>
            <a:ext cx="8686800" cy="520321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29260-CD8C-7A41-BF81-46FF3ACB3E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366CBC5-79D8-A14C-9FCC-F7A93D91C2D4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881F-A526-9045-A4FE-185354321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B03A-508C-6A42-96D1-C2C37A350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191FF1-0D0F-AA47-925B-AE2934EF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Connection Node Bake box outline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68177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Diagram&#10;&#10;Description automatically generated">
            <a:extLst>
              <a:ext uri="{FF2B5EF4-FFF2-40B4-BE49-F238E27FC236}">
                <a16:creationId xmlns:a16="http://schemas.microsoft.com/office/drawing/2014/main" id="{63D49389-970A-1C91-56CA-2AB730991F2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160" b="16160"/>
          <a:stretch>
            <a:fillRect/>
          </a:stretch>
        </p:blipFill>
        <p:spPr>
          <a:xfrm>
            <a:off x="228600" y="679450"/>
            <a:ext cx="8686800" cy="55721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0C40D-1A0D-ED76-174E-6F5ED15DC7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366CBC5-79D8-A14C-9FCC-F7A93D91C2D4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0DCC2-6579-7217-B3BA-8AABF4E15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04D2-1FA5-B072-703A-78C894CFA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2FD80E-0A30-6D5F-AE3E-FD54552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shielding gap – Eric from Argonne</a:t>
            </a:r>
          </a:p>
        </p:txBody>
      </p:sp>
    </p:spTree>
    <p:extLst>
      <p:ext uri="{BB962C8B-B14F-4D97-AF65-F5344CB8AC3E}">
        <p14:creationId xmlns:p14="http://schemas.microsoft.com/office/powerpoint/2010/main" val="235734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336FE0C6-D92E-232D-8FB6-F2E05959677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7308" b="17308"/>
          <a:stretch>
            <a:fillRect/>
          </a:stretch>
        </p:blipFill>
        <p:spPr>
          <a:xfrm>
            <a:off x="223838" y="776288"/>
            <a:ext cx="8107679" cy="54491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BEEAF-DF81-832E-2EB5-322821386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366CBC5-79D8-A14C-9FCC-F7A93D91C2D4}" type="datetime1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D171-0D0E-422B-965E-72D4D493B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RJ Kellett | MAGIS Bakeout Testing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28DC-5213-9F6B-DAF3-BA67FE5A4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2CEB11-76E8-28F7-48EB-8C467742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- Noah</a:t>
            </a:r>
          </a:p>
        </p:txBody>
      </p:sp>
    </p:spTree>
    <p:extLst>
      <p:ext uri="{BB962C8B-B14F-4D97-AF65-F5344CB8AC3E}">
        <p14:creationId xmlns:p14="http://schemas.microsoft.com/office/powerpoint/2010/main" val="94217165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66797</TotalTime>
  <Words>368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Fermilab_PPT_090815</vt:lpstr>
      <vt:lpstr>PowerPoint Presentation</vt:lpstr>
      <vt:lpstr>General Rough (very rough) Outline</vt:lpstr>
      <vt:lpstr>PowerPoint Presentation</vt:lpstr>
      <vt:lpstr>Concerns</vt:lpstr>
      <vt:lpstr>Action Items</vt:lpstr>
      <vt:lpstr>Connection Node Bake box outline possibilities</vt:lpstr>
      <vt:lpstr>Showing shielding gap – Eric from Argonne</vt:lpstr>
      <vt:lpstr>More details - Noah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Slide [19.5pt Bold]</dc:title>
  <dc:creator>Lucy E Nobrega</dc:creator>
  <cp:lastModifiedBy>Ronald J Kellett</cp:lastModifiedBy>
  <cp:revision>178</cp:revision>
  <cp:lastPrinted>2014-01-20T19:40:21Z</cp:lastPrinted>
  <dcterms:created xsi:type="dcterms:W3CDTF">2021-09-02T13:59:02Z</dcterms:created>
  <dcterms:modified xsi:type="dcterms:W3CDTF">2022-06-30T19:45:06Z</dcterms:modified>
</cp:coreProperties>
</file>