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6" r:id="rId7"/>
    <p:sldId id="270" r:id="rId8"/>
    <p:sldId id="267" r:id="rId9"/>
    <p:sldId id="268" r:id="rId10"/>
    <p:sldId id="269" r:id="rId11"/>
    <p:sldId id="265" r:id="rId12"/>
    <p:sldId id="258" r:id="rId13"/>
    <p:sldId id="271" r:id="rId14"/>
    <p:sldId id="260" r:id="rId15"/>
    <p:sldId id="263" r:id="rId16"/>
    <p:sldId id="262" r:id="rId17"/>
    <p:sldId id="261" r:id="rId18"/>
    <p:sldId id="26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5A12BF-6368-4993-A650-0124952CBD2E}" v="36" dt="2022-07-01T18:54:45.2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eresa M Shaw" userId="1e2c8ef2-6f16-4d37-b96d-07ffb3e39ee2" providerId="ADAL" clId="{085A12BF-6368-4993-A650-0124952CBD2E}"/>
    <pc:docChg chg="undo custSel addSld delSld modSld">
      <pc:chgData name="Theresa M Shaw" userId="1e2c8ef2-6f16-4d37-b96d-07ffb3e39ee2" providerId="ADAL" clId="{085A12BF-6368-4993-A650-0124952CBD2E}" dt="2022-07-01T18:59:08.947" v="1785" actId="20577"/>
      <pc:docMkLst>
        <pc:docMk/>
      </pc:docMkLst>
      <pc:sldChg chg="modSp mod">
        <pc:chgData name="Theresa M Shaw" userId="1e2c8ef2-6f16-4d37-b96d-07ffb3e39ee2" providerId="ADAL" clId="{085A12BF-6368-4993-A650-0124952CBD2E}" dt="2022-07-01T18:59:08.947" v="1785" actId="20577"/>
        <pc:sldMkLst>
          <pc:docMk/>
          <pc:sldMk cId="345091827" sldId="256"/>
        </pc:sldMkLst>
        <pc:spChg chg="mod">
          <ac:chgData name="Theresa M Shaw" userId="1e2c8ef2-6f16-4d37-b96d-07ffb3e39ee2" providerId="ADAL" clId="{085A12BF-6368-4993-A650-0124952CBD2E}" dt="2022-07-01T18:59:08.947" v="1785" actId="20577"/>
          <ac:spMkLst>
            <pc:docMk/>
            <pc:sldMk cId="345091827" sldId="256"/>
            <ac:spMk id="3" creationId="{C8AFC7D5-5188-45F4-BDD2-27D6BD1AC580}"/>
          </ac:spMkLst>
        </pc:spChg>
      </pc:sldChg>
      <pc:sldChg chg="addSp modSp mod">
        <pc:chgData name="Theresa M Shaw" userId="1e2c8ef2-6f16-4d37-b96d-07ffb3e39ee2" providerId="ADAL" clId="{085A12BF-6368-4993-A650-0124952CBD2E}" dt="2022-07-01T13:36:16.672" v="1322" actId="20577"/>
        <pc:sldMkLst>
          <pc:docMk/>
          <pc:sldMk cId="1259113954" sldId="257"/>
        </pc:sldMkLst>
        <pc:spChg chg="mod">
          <ac:chgData name="Theresa M Shaw" userId="1e2c8ef2-6f16-4d37-b96d-07ffb3e39ee2" providerId="ADAL" clId="{085A12BF-6368-4993-A650-0124952CBD2E}" dt="2022-07-01T13:36:16.672" v="1322" actId="20577"/>
          <ac:spMkLst>
            <pc:docMk/>
            <pc:sldMk cId="1259113954" sldId="257"/>
            <ac:spMk id="5" creationId="{F789C180-CDD2-4493-BD67-8577FB041370}"/>
          </ac:spMkLst>
        </pc:spChg>
        <pc:picChg chg="add mod">
          <ac:chgData name="Theresa M Shaw" userId="1e2c8ef2-6f16-4d37-b96d-07ffb3e39ee2" providerId="ADAL" clId="{085A12BF-6368-4993-A650-0124952CBD2E}" dt="2022-06-30T21:04:50.722" v="1039" actId="14100"/>
          <ac:picMkLst>
            <pc:docMk/>
            <pc:sldMk cId="1259113954" sldId="257"/>
            <ac:picMk id="3" creationId="{909A01C6-E484-4EFC-A461-36BF61A850F9}"/>
          </ac:picMkLst>
        </pc:picChg>
      </pc:sldChg>
      <pc:sldChg chg="addSp delSp modSp mod">
        <pc:chgData name="Theresa M Shaw" userId="1e2c8ef2-6f16-4d37-b96d-07ffb3e39ee2" providerId="ADAL" clId="{085A12BF-6368-4993-A650-0124952CBD2E}" dt="2022-07-01T13:02:40.167" v="1078" actId="1076"/>
        <pc:sldMkLst>
          <pc:docMk/>
          <pc:sldMk cId="2366376163" sldId="258"/>
        </pc:sldMkLst>
        <pc:spChg chg="mod">
          <ac:chgData name="Theresa M Shaw" userId="1e2c8ef2-6f16-4d37-b96d-07ffb3e39ee2" providerId="ADAL" clId="{085A12BF-6368-4993-A650-0124952CBD2E}" dt="2022-07-01T13:02:37.718" v="1077" actId="1076"/>
          <ac:spMkLst>
            <pc:docMk/>
            <pc:sldMk cId="2366376163" sldId="258"/>
            <ac:spMk id="6" creationId="{615E1DD1-D4D9-430A-B89D-3265B0BEBA99}"/>
          </ac:spMkLst>
        </pc:spChg>
        <pc:spChg chg="add del mod">
          <ac:chgData name="Theresa M Shaw" userId="1e2c8ef2-6f16-4d37-b96d-07ffb3e39ee2" providerId="ADAL" clId="{085A12BF-6368-4993-A650-0124952CBD2E}" dt="2022-06-30T20:22:08.911" v="958" actId="478"/>
          <ac:spMkLst>
            <pc:docMk/>
            <pc:sldMk cId="2366376163" sldId="258"/>
            <ac:spMk id="10" creationId="{51AD0E6A-4B21-4BD3-AA02-3CEAC8769D1D}"/>
          </ac:spMkLst>
        </pc:spChg>
        <pc:spChg chg="add mod">
          <ac:chgData name="Theresa M Shaw" userId="1e2c8ef2-6f16-4d37-b96d-07ffb3e39ee2" providerId="ADAL" clId="{085A12BF-6368-4993-A650-0124952CBD2E}" dt="2022-06-30T20:31:24.886" v="995" actId="404"/>
          <ac:spMkLst>
            <pc:docMk/>
            <pc:sldMk cId="2366376163" sldId="258"/>
            <ac:spMk id="11" creationId="{C16247CF-1A88-47E3-8448-D92866F412FC}"/>
          </ac:spMkLst>
        </pc:spChg>
        <pc:spChg chg="add del mod">
          <ac:chgData name="Theresa M Shaw" userId="1e2c8ef2-6f16-4d37-b96d-07ffb3e39ee2" providerId="ADAL" clId="{085A12BF-6368-4993-A650-0124952CBD2E}" dt="2022-06-30T20:57:26.562" v="1032" actId="478"/>
          <ac:spMkLst>
            <pc:docMk/>
            <pc:sldMk cId="2366376163" sldId="258"/>
            <ac:spMk id="12" creationId="{BF5A25CC-AF90-47DB-A012-29032B9C709A}"/>
          </ac:spMkLst>
        </pc:spChg>
        <pc:picChg chg="add mod">
          <ac:chgData name="Theresa M Shaw" userId="1e2c8ef2-6f16-4d37-b96d-07ffb3e39ee2" providerId="ADAL" clId="{085A12BF-6368-4993-A650-0124952CBD2E}" dt="2022-07-01T13:02:40.167" v="1078" actId="1076"/>
          <ac:picMkLst>
            <pc:docMk/>
            <pc:sldMk cId="2366376163" sldId="258"/>
            <ac:picMk id="3" creationId="{CF4E9B54-8EF5-4DD6-9060-045981F1B5CB}"/>
          </ac:picMkLst>
        </pc:picChg>
        <pc:picChg chg="add mod">
          <ac:chgData name="Theresa M Shaw" userId="1e2c8ef2-6f16-4d37-b96d-07ffb3e39ee2" providerId="ADAL" clId="{085A12BF-6368-4993-A650-0124952CBD2E}" dt="2022-06-30T21:06:09.275" v="1040" actId="14100"/>
          <ac:picMkLst>
            <pc:docMk/>
            <pc:sldMk cId="2366376163" sldId="258"/>
            <ac:picMk id="4" creationId="{08BB6078-8F9B-4066-89FD-7CAEEB2DE01C}"/>
          </ac:picMkLst>
        </pc:picChg>
        <pc:picChg chg="del">
          <ac:chgData name="Theresa M Shaw" userId="1e2c8ef2-6f16-4d37-b96d-07ffb3e39ee2" providerId="ADAL" clId="{085A12BF-6368-4993-A650-0124952CBD2E}" dt="2022-06-30T20:21:35.018" v="953" actId="478"/>
          <ac:picMkLst>
            <pc:docMk/>
            <pc:sldMk cId="2366376163" sldId="258"/>
            <ac:picMk id="4" creationId="{F223C0FD-FBA6-4E36-B70C-FCC3D3D95249}"/>
          </ac:picMkLst>
        </pc:picChg>
        <pc:picChg chg="add mod modCrop">
          <ac:chgData name="Theresa M Shaw" userId="1e2c8ef2-6f16-4d37-b96d-07ffb3e39ee2" providerId="ADAL" clId="{085A12BF-6368-4993-A650-0124952CBD2E}" dt="2022-06-30T20:58:26.451" v="1037" actId="1076"/>
          <ac:picMkLst>
            <pc:docMk/>
            <pc:sldMk cId="2366376163" sldId="258"/>
            <ac:picMk id="9" creationId="{9489CD2F-CB4D-4428-BD7F-DFF1AF67E2F2}"/>
          </ac:picMkLst>
        </pc:picChg>
        <pc:picChg chg="add del mod">
          <ac:chgData name="Theresa M Shaw" userId="1e2c8ef2-6f16-4d37-b96d-07ffb3e39ee2" providerId="ADAL" clId="{085A12BF-6368-4993-A650-0124952CBD2E}" dt="2022-06-30T20:50:04.943" v="1020" actId="478"/>
          <ac:picMkLst>
            <pc:docMk/>
            <pc:sldMk cId="2366376163" sldId="258"/>
            <ac:picMk id="13" creationId="{2DE79597-1836-47C6-9C28-1B23DEDA2F92}"/>
          </ac:picMkLst>
        </pc:picChg>
        <pc:picChg chg="add mod">
          <ac:chgData name="Theresa M Shaw" userId="1e2c8ef2-6f16-4d37-b96d-07ffb3e39ee2" providerId="ADAL" clId="{085A12BF-6368-4993-A650-0124952CBD2E}" dt="2022-06-30T20:50:12.235" v="1022" actId="1076"/>
          <ac:picMkLst>
            <pc:docMk/>
            <pc:sldMk cId="2366376163" sldId="258"/>
            <ac:picMk id="14" creationId="{D6A0D441-390B-4031-9597-8254685F2AC2}"/>
          </ac:picMkLst>
        </pc:picChg>
      </pc:sldChg>
      <pc:sldChg chg="modSp del mod">
        <pc:chgData name="Theresa M Shaw" userId="1e2c8ef2-6f16-4d37-b96d-07ffb3e39ee2" providerId="ADAL" clId="{085A12BF-6368-4993-A650-0124952CBD2E}" dt="2022-06-30T20:11:49.845" v="915" actId="47"/>
        <pc:sldMkLst>
          <pc:docMk/>
          <pc:sldMk cId="4209454026" sldId="259"/>
        </pc:sldMkLst>
        <pc:spChg chg="mod">
          <ac:chgData name="Theresa M Shaw" userId="1e2c8ef2-6f16-4d37-b96d-07ffb3e39ee2" providerId="ADAL" clId="{085A12BF-6368-4993-A650-0124952CBD2E}" dt="2022-06-28T16:17:42.192" v="252" actId="20577"/>
          <ac:spMkLst>
            <pc:docMk/>
            <pc:sldMk cId="4209454026" sldId="259"/>
            <ac:spMk id="3" creationId="{66FF44FD-9170-4B88-BADC-27189C84290E}"/>
          </ac:spMkLst>
        </pc:spChg>
      </pc:sldChg>
      <pc:sldChg chg="modSp mod">
        <pc:chgData name="Theresa M Shaw" userId="1e2c8ef2-6f16-4d37-b96d-07ffb3e39ee2" providerId="ADAL" clId="{085A12BF-6368-4993-A650-0124952CBD2E}" dt="2022-06-28T16:18:16.248" v="298" actId="20577"/>
        <pc:sldMkLst>
          <pc:docMk/>
          <pc:sldMk cId="3692744376" sldId="260"/>
        </pc:sldMkLst>
        <pc:spChg chg="mod">
          <ac:chgData name="Theresa M Shaw" userId="1e2c8ef2-6f16-4d37-b96d-07ffb3e39ee2" providerId="ADAL" clId="{085A12BF-6368-4993-A650-0124952CBD2E}" dt="2022-06-28T16:18:16.248" v="298" actId="20577"/>
          <ac:spMkLst>
            <pc:docMk/>
            <pc:sldMk cId="3692744376" sldId="260"/>
            <ac:spMk id="3" creationId="{528C7BC8-7B19-4B16-BB89-466E7C48B38B}"/>
          </ac:spMkLst>
        </pc:spChg>
      </pc:sldChg>
      <pc:sldChg chg="modSp add mod">
        <pc:chgData name="Theresa M Shaw" userId="1e2c8ef2-6f16-4d37-b96d-07ffb3e39ee2" providerId="ADAL" clId="{085A12BF-6368-4993-A650-0124952CBD2E}" dt="2022-06-30T20:23:22.769" v="989" actId="20577"/>
        <pc:sldMkLst>
          <pc:docMk/>
          <pc:sldMk cId="1809167263" sldId="263"/>
        </pc:sldMkLst>
        <pc:spChg chg="mod">
          <ac:chgData name="Theresa M Shaw" userId="1e2c8ef2-6f16-4d37-b96d-07ffb3e39ee2" providerId="ADAL" clId="{085A12BF-6368-4993-A650-0124952CBD2E}" dt="2022-06-30T20:23:22.769" v="989" actId="20577"/>
          <ac:spMkLst>
            <pc:docMk/>
            <pc:sldMk cId="1809167263" sldId="263"/>
            <ac:spMk id="3" creationId="{528C7BC8-7B19-4B16-BB89-466E7C48B38B}"/>
          </ac:spMkLst>
        </pc:spChg>
      </pc:sldChg>
      <pc:sldChg chg="modSp new mod">
        <pc:chgData name="Theresa M Shaw" userId="1e2c8ef2-6f16-4d37-b96d-07ffb3e39ee2" providerId="ADAL" clId="{085A12BF-6368-4993-A650-0124952CBD2E}" dt="2022-06-30T21:07:38.853" v="1041" actId="207"/>
        <pc:sldMkLst>
          <pc:docMk/>
          <pc:sldMk cId="1070785554" sldId="264"/>
        </pc:sldMkLst>
        <pc:spChg chg="mod">
          <ac:chgData name="Theresa M Shaw" userId="1e2c8ef2-6f16-4d37-b96d-07ffb3e39ee2" providerId="ADAL" clId="{085A12BF-6368-4993-A650-0124952CBD2E}" dt="2022-06-28T16:22:00.790" v="329" actId="20577"/>
          <ac:spMkLst>
            <pc:docMk/>
            <pc:sldMk cId="1070785554" sldId="264"/>
            <ac:spMk id="2" creationId="{B8FF9160-4143-4CBB-87F1-ABFDA4C06DB5}"/>
          </ac:spMkLst>
        </pc:spChg>
        <pc:spChg chg="mod">
          <ac:chgData name="Theresa M Shaw" userId="1e2c8ef2-6f16-4d37-b96d-07ffb3e39ee2" providerId="ADAL" clId="{085A12BF-6368-4993-A650-0124952CBD2E}" dt="2022-06-30T21:07:38.853" v="1041" actId="207"/>
          <ac:spMkLst>
            <pc:docMk/>
            <pc:sldMk cId="1070785554" sldId="264"/>
            <ac:spMk id="3" creationId="{301FA1E2-3D88-434D-9D44-99B2E3E1B641}"/>
          </ac:spMkLst>
        </pc:spChg>
      </pc:sldChg>
      <pc:sldChg chg="addSp modSp new mod">
        <pc:chgData name="Theresa M Shaw" userId="1e2c8ef2-6f16-4d37-b96d-07ffb3e39ee2" providerId="ADAL" clId="{085A12BF-6368-4993-A650-0124952CBD2E}" dt="2022-07-01T14:07:09.825" v="1552" actId="403"/>
        <pc:sldMkLst>
          <pc:docMk/>
          <pc:sldMk cId="4195060399" sldId="265"/>
        </pc:sldMkLst>
        <pc:spChg chg="mod">
          <ac:chgData name="Theresa M Shaw" userId="1e2c8ef2-6f16-4d37-b96d-07ffb3e39ee2" providerId="ADAL" clId="{085A12BF-6368-4993-A650-0124952CBD2E}" dt="2022-06-30T19:57:49.807" v="663" actId="20577"/>
          <ac:spMkLst>
            <pc:docMk/>
            <pc:sldMk cId="4195060399" sldId="265"/>
            <ac:spMk id="2" creationId="{E6D5EC7B-7424-4731-A9B9-58B6472E87CA}"/>
          </ac:spMkLst>
        </pc:spChg>
        <pc:spChg chg="mod">
          <ac:chgData name="Theresa M Shaw" userId="1e2c8ef2-6f16-4d37-b96d-07ffb3e39ee2" providerId="ADAL" clId="{085A12BF-6368-4993-A650-0124952CBD2E}" dt="2022-06-30T20:41:31.452" v="1008" actId="20577"/>
          <ac:spMkLst>
            <pc:docMk/>
            <pc:sldMk cId="4195060399" sldId="265"/>
            <ac:spMk id="3" creationId="{892315AA-AC4B-472A-8004-83896521D09C}"/>
          </ac:spMkLst>
        </pc:spChg>
        <pc:spChg chg="add mod">
          <ac:chgData name="Theresa M Shaw" userId="1e2c8ef2-6f16-4d37-b96d-07ffb3e39ee2" providerId="ADAL" clId="{085A12BF-6368-4993-A650-0124952CBD2E}" dt="2022-06-30T20:11:24.426" v="914" actId="1076"/>
          <ac:spMkLst>
            <pc:docMk/>
            <pc:sldMk cId="4195060399" sldId="265"/>
            <ac:spMk id="5" creationId="{37D4C49C-3E7D-42A3-A035-85E3F6E56B9D}"/>
          </ac:spMkLst>
        </pc:spChg>
        <pc:spChg chg="add mod">
          <ac:chgData name="Theresa M Shaw" userId="1e2c8ef2-6f16-4d37-b96d-07ffb3e39ee2" providerId="ADAL" clId="{085A12BF-6368-4993-A650-0124952CBD2E}" dt="2022-06-30T20:41:40.798" v="1011" actId="20577"/>
          <ac:spMkLst>
            <pc:docMk/>
            <pc:sldMk cId="4195060399" sldId="265"/>
            <ac:spMk id="6" creationId="{5764F9A3-DA17-4EE7-A278-AB4B992C5564}"/>
          </ac:spMkLst>
        </pc:spChg>
        <pc:spChg chg="add mod">
          <ac:chgData name="Theresa M Shaw" userId="1e2c8ef2-6f16-4d37-b96d-07ffb3e39ee2" providerId="ADAL" clId="{085A12BF-6368-4993-A650-0124952CBD2E}" dt="2022-07-01T14:07:09.825" v="1552" actId="403"/>
          <ac:spMkLst>
            <pc:docMk/>
            <pc:sldMk cId="4195060399" sldId="265"/>
            <ac:spMk id="11" creationId="{382770FA-25A0-48EE-B854-96B820F68068}"/>
          </ac:spMkLst>
        </pc:spChg>
        <pc:picChg chg="add mod">
          <ac:chgData name="Theresa M Shaw" userId="1e2c8ef2-6f16-4d37-b96d-07ffb3e39ee2" providerId="ADAL" clId="{085A12BF-6368-4993-A650-0124952CBD2E}" dt="2022-06-30T20:06:49.882" v="852" actId="1076"/>
          <ac:picMkLst>
            <pc:docMk/>
            <pc:sldMk cId="4195060399" sldId="265"/>
            <ac:picMk id="4" creationId="{09A6B800-F655-47A2-98D9-EF2DFBFBC5EA}"/>
          </ac:picMkLst>
        </pc:picChg>
        <pc:picChg chg="add mod">
          <ac:chgData name="Theresa M Shaw" userId="1e2c8ef2-6f16-4d37-b96d-07ffb3e39ee2" providerId="ADAL" clId="{085A12BF-6368-4993-A650-0124952CBD2E}" dt="2022-06-30T20:09:33.003" v="878" actId="1076"/>
          <ac:picMkLst>
            <pc:docMk/>
            <pc:sldMk cId="4195060399" sldId="265"/>
            <ac:picMk id="7" creationId="{EB70B8F1-E7DF-4365-9124-615892437028}"/>
          </ac:picMkLst>
        </pc:picChg>
        <pc:picChg chg="add mod">
          <ac:chgData name="Theresa M Shaw" userId="1e2c8ef2-6f16-4d37-b96d-07ffb3e39ee2" providerId="ADAL" clId="{085A12BF-6368-4993-A650-0124952CBD2E}" dt="2022-06-30T20:09:53.379" v="880" actId="1076"/>
          <ac:picMkLst>
            <pc:docMk/>
            <pc:sldMk cId="4195060399" sldId="265"/>
            <ac:picMk id="8" creationId="{AC9B6237-CC5E-4661-B583-23213B72DE68}"/>
          </ac:picMkLst>
        </pc:picChg>
        <pc:picChg chg="add mod">
          <ac:chgData name="Theresa M Shaw" userId="1e2c8ef2-6f16-4d37-b96d-07ffb3e39ee2" providerId="ADAL" clId="{085A12BF-6368-4993-A650-0124952CBD2E}" dt="2022-06-30T20:41:50.703" v="1012" actId="1076"/>
          <ac:picMkLst>
            <pc:docMk/>
            <pc:sldMk cId="4195060399" sldId="265"/>
            <ac:picMk id="12" creationId="{E7D7D726-7B56-4AE1-A20A-0CE0D3A4D9F7}"/>
          </ac:picMkLst>
        </pc:picChg>
        <pc:cxnChg chg="add mod">
          <ac:chgData name="Theresa M Shaw" userId="1e2c8ef2-6f16-4d37-b96d-07ffb3e39ee2" providerId="ADAL" clId="{085A12BF-6368-4993-A650-0124952CBD2E}" dt="2022-06-30T20:10:29.560" v="886" actId="692"/>
          <ac:cxnSpMkLst>
            <pc:docMk/>
            <pc:sldMk cId="4195060399" sldId="265"/>
            <ac:cxnSpMk id="10" creationId="{C879FAAD-B53D-4DE2-9564-187B688760FA}"/>
          </ac:cxnSpMkLst>
        </pc:cxnChg>
      </pc:sldChg>
      <pc:sldChg chg="delSp modSp add mod">
        <pc:chgData name="Theresa M Shaw" userId="1e2c8ef2-6f16-4d37-b96d-07ffb3e39ee2" providerId="ADAL" clId="{085A12BF-6368-4993-A650-0124952CBD2E}" dt="2022-07-01T13:08:47.898" v="1125" actId="5793"/>
        <pc:sldMkLst>
          <pc:docMk/>
          <pc:sldMk cId="2640783204" sldId="266"/>
        </pc:sldMkLst>
        <pc:spChg chg="mod">
          <ac:chgData name="Theresa M Shaw" userId="1e2c8ef2-6f16-4d37-b96d-07ffb3e39ee2" providerId="ADAL" clId="{085A12BF-6368-4993-A650-0124952CBD2E}" dt="2022-07-01T13:08:47.898" v="1125" actId="5793"/>
          <ac:spMkLst>
            <pc:docMk/>
            <pc:sldMk cId="2640783204" sldId="266"/>
            <ac:spMk id="5" creationId="{F789C180-CDD2-4493-BD67-8577FB041370}"/>
          </ac:spMkLst>
        </pc:spChg>
        <pc:picChg chg="del">
          <ac:chgData name="Theresa M Shaw" userId="1e2c8ef2-6f16-4d37-b96d-07ffb3e39ee2" providerId="ADAL" clId="{085A12BF-6368-4993-A650-0124952CBD2E}" dt="2022-07-01T13:07:13.763" v="1097" actId="478"/>
          <ac:picMkLst>
            <pc:docMk/>
            <pc:sldMk cId="2640783204" sldId="266"/>
            <ac:picMk id="3" creationId="{909A01C6-E484-4EFC-A461-36BF61A850F9}"/>
          </ac:picMkLst>
        </pc:picChg>
      </pc:sldChg>
      <pc:sldChg chg="addSp delSp modSp new mod">
        <pc:chgData name="Theresa M Shaw" userId="1e2c8ef2-6f16-4d37-b96d-07ffb3e39ee2" providerId="ADAL" clId="{085A12BF-6368-4993-A650-0124952CBD2E}" dt="2022-07-01T13:31:06.652" v="1311" actId="113"/>
        <pc:sldMkLst>
          <pc:docMk/>
          <pc:sldMk cId="3450884393" sldId="267"/>
        </pc:sldMkLst>
        <pc:spChg chg="mod">
          <ac:chgData name="Theresa M Shaw" userId="1e2c8ef2-6f16-4d37-b96d-07ffb3e39ee2" providerId="ADAL" clId="{085A12BF-6368-4993-A650-0124952CBD2E}" dt="2022-07-01T13:31:06.652" v="1311" actId="113"/>
          <ac:spMkLst>
            <pc:docMk/>
            <pc:sldMk cId="3450884393" sldId="267"/>
            <ac:spMk id="2" creationId="{5017AFD5-321F-4502-9BA2-8B3A296F22FF}"/>
          </ac:spMkLst>
        </pc:spChg>
        <pc:spChg chg="del mod">
          <ac:chgData name="Theresa M Shaw" userId="1e2c8ef2-6f16-4d37-b96d-07ffb3e39ee2" providerId="ADAL" clId="{085A12BF-6368-4993-A650-0124952CBD2E}" dt="2022-07-01T13:21:57.209" v="1173"/>
          <ac:spMkLst>
            <pc:docMk/>
            <pc:sldMk cId="3450884393" sldId="267"/>
            <ac:spMk id="3" creationId="{B3306E45-1BD7-4E56-BD7B-40E889244646}"/>
          </ac:spMkLst>
        </pc:spChg>
        <pc:spChg chg="add mod">
          <ac:chgData name="Theresa M Shaw" userId="1e2c8ef2-6f16-4d37-b96d-07ffb3e39ee2" providerId="ADAL" clId="{085A12BF-6368-4993-A650-0124952CBD2E}" dt="2022-07-01T13:24:03.219" v="1261" actId="113"/>
          <ac:spMkLst>
            <pc:docMk/>
            <pc:sldMk cId="3450884393" sldId="267"/>
            <ac:spMk id="6" creationId="{085A8F22-439B-4E03-AA1C-0D06C7F66CAA}"/>
          </ac:spMkLst>
        </pc:spChg>
        <pc:picChg chg="add mod">
          <ac:chgData name="Theresa M Shaw" userId="1e2c8ef2-6f16-4d37-b96d-07ffb3e39ee2" providerId="ADAL" clId="{085A12BF-6368-4993-A650-0124952CBD2E}" dt="2022-07-01T13:22:01.416" v="1174" actId="1076"/>
          <ac:picMkLst>
            <pc:docMk/>
            <pc:sldMk cId="3450884393" sldId="267"/>
            <ac:picMk id="4" creationId="{D9BA2099-7FE2-48DF-A9DF-6CD8B15E30FC}"/>
          </ac:picMkLst>
        </pc:picChg>
        <pc:picChg chg="add mod">
          <ac:chgData name="Theresa M Shaw" userId="1e2c8ef2-6f16-4d37-b96d-07ffb3e39ee2" providerId="ADAL" clId="{085A12BF-6368-4993-A650-0124952CBD2E}" dt="2022-07-01T13:23:06.242" v="1176" actId="1076"/>
          <ac:picMkLst>
            <pc:docMk/>
            <pc:sldMk cId="3450884393" sldId="267"/>
            <ac:picMk id="5" creationId="{BBD16569-C5C8-4604-BCD8-BCE8A26766FA}"/>
          </ac:picMkLst>
        </pc:picChg>
      </pc:sldChg>
      <pc:sldChg chg="addSp delSp modSp new mod">
        <pc:chgData name="Theresa M Shaw" userId="1e2c8ef2-6f16-4d37-b96d-07ffb3e39ee2" providerId="ADAL" clId="{085A12BF-6368-4993-A650-0124952CBD2E}" dt="2022-07-01T14:01:41.113" v="1439"/>
        <pc:sldMkLst>
          <pc:docMk/>
          <pc:sldMk cId="2795821436" sldId="268"/>
        </pc:sldMkLst>
        <pc:spChg chg="mod">
          <ac:chgData name="Theresa M Shaw" userId="1e2c8ef2-6f16-4d37-b96d-07ffb3e39ee2" providerId="ADAL" clId="{085A12BF-6368-4993-A650-0124952CBD2E}" dt="2022-07-01T13:31:17.871" v="1312" actId="113"/>
          <ac:spMkLst>
            <pc:docMk/>
            <pc:sldMk cId="2795821436" sldId="268"/>
            <ac:spMk id="2" creationId="{D238895F-6FE3-4F61-AD5B-8084E85868BE}"/>
          </ac:spMkLst>
        </pc:spChg>
        <pc:spChg chg="del mod">
          <ac:chgData name="Theresa M Shaw" userId="1e2c8ef2-6f16-4d37-b96d-07ffb3e39ee2" providerId="ADAL" clId="{085A12BF-6368-4993-A650-0124952CBD2E}" dt="2022-07-01T13:30:20.696" v="1269"/>
          <ac:spMkLst>
            <pc:docMk/>
            <pc:sldMk cId="2795821436" sldId="268"/>
            <ac:spMk id="3" creationId="{C3CB72DF-0E80-4E70-A337-F781D5EFC3AF}"/>
          </ac:spMkLst>
        </pc:spChg>
        <pc:spChg chg="add del mod">
          <ac:chgData name="Theresa M Shaw" userId="1e2c8ef2-6f16-4d37-b96d-07ffb3e39ee2" providerId="ADAL" clId="{085A12BF-6368-4993-A650-0124952CBD2E}" dt="2022-07-01T14:01:41.113" v="1439"/>
          <ac:spMkLst>
            <pc:docMk/>
            <pc:sldMk cId="2795821436" sldId="268"/>
            <ac:spMk id="11" creationId="{D8C17EB4-4F79-45B2-8E43-AB35A94A69B6}"/>
          </ac:spMkLst>
        </pc:spChg>
        <pc:picChg chg="add mod">
          <ac:chgData name="Theresa M Shaw" userId="1e2c8ef2-6f16-4d37-b96d-07ffb3e39ee2" providerId="ADAL" clId="{085A12BF-6368-4993-A650-0124952CBD2E}" dt="2022-07-01T13:35:02.600" v="1319" actId="1076"/>
          <ac:picMkLst>
            <pc:docMk/>
            <pc:sldMk cId="2795821436" sldId="268"/>
            <ac:picMk id="4" creationId="{C0175ECA-68CE-4D3B-B2F6-B71AFF76ABE5}"/>
          </ac:picMkLst>
        </pc:picChg>
        <pc:picChg chg="add del mod">
          <ac:chgData name="Theresa M Shaw" userId="1e2c8ef2-6f16-4d37-b96d-07ffb3e39ee2" providerId="ADAL" clId="{085A12BF-6368-4993-A650-0124952CBD2E}" dt="2022-07-01T13:32:43.465" v="1315" actId="478"/>
          <ac:picMkLst>
            <pc:docMk/>
            <pc:sldMk cId="2795821436" sldId="268"/>
            <ac:picMk id="5" creationId="{86A19097-5CAD-46B4-BEE4-D05A9D5D44CC}"/>
          </ac:picMkLst>
        </pc:picChg>
        <pc:picChg chg="add mod">
          <ac:chgData name="Theresa M Shaw" userId="1e2c8ef2-6f16-4d37-b96d-07ffb3e39ee2" providerId="ADAL" clId="{085A12BF-6368-4993-A650-0124952CBD2E}" dt="2022-07-01T13:34:59.845" v="1317" actId="1076"/>
          <ac:picMkLst>
            <pc:docMk/>
            <pc:sldMk cId="2795821436" sldId="268"/>
            <ac:picMk id="6" creationId="{CD553012-04F9-414D-B0CE-8C6A0DDF9618}"/>
          </ac:picMkLst>
        </pc:picChg>
        <pc:cxnChg chg="add">
          <ac:chgData name="Theresa M Shaw" userId="1e2c8ef2-6f16-4d37-b96d-07ffb3e39ee2" providerId="ADAL" clId="{085A12BF-6368-4993-A650-0124952CBD2E}" dt="2022-07-01T13:35:30.063" v="1320" actId="11529"/>
          <ac:cxnSpMkLst>
            <pc:docMk/>
            <pc:sldMk cId="2795821436" sldId="268"/>
            <ac:cxnSpMk id="8" creationId="{4D7F0093-8A03-4813-A863-E4B9003C3162}"/>
          </ac:cxnSpMkLst>
        </pc:cxnChg>
        <pc:cxnChg chg="add">
          <ac:chgData name="Theresa M Shaw" userId="1e2c8ef2-6f16-4d37-b96d-07ffb3e39ee2" providerId="ADAL" clId="{085A12BF-6368-4993-A650-0124952CBD2E}" dt="2022-07-01T13:35:50.774" v="1321" actId="11529"/>
          <ac:cxnSpMkLst>
            <pc:docMk/>
            <pc:sldMk cId="2795821436" sldId="268"/>
            <ac:cxnSpMk id="10" creationId="{B541F457-13A6-445E-A88B-A2817A3B7F38}"/>
          </ac:cxnSpMkLst>
        </pc:cxnChg>
      </pc:sldChg>
      <pc:sldChg chg="addSp delSp modSp new mod">
        <pc:chgData name="Theresa M Shaw" userId="1e2c8ef2-6f16-4d37-b96d-07ffb3e39ee2" providerId="ADAL" clId="{085A12BF-6368-4993-A650-0124952CBD2E}" dt="2022-07-01T14:01:18.556" v="1432" actId="113"/>
        <pc:sldMkLst>
          <pc:docMk/>
          <pc:sldMk cId="1879094075" sldId="269"/>
        </pc:sldMkLst>
        <pc:spChg chg="mod">
          <ac:chgData name="Theresa M Shaw" userId="1e2c8ef2-6f16-4d37-b96d-07ffb3e39ee2" providerId="ADAL" clId="{085A12BF-6368-4993-A650-0124952CBD2E}" dt="2022-07-01T13:43:20.932" v="1324"/>
          <ac:spMkLst>
            <pc:docMk/>
            <pc:sldMk cId="1879094075" sldId="269"/>
            <ac:spMk id="2" creationId="{FCF077C4-DBDC-4830-B41E-765E1778BD81}"/>
          </ac:spMkLst>
        </pc:spChg>
        <pc:spChg chg="del mod">
          <ac:chgData name="Theresa M Shaw" userId="1e2c8ef2-6f16-4d37-b96d-07ffb3e39ee2" providerId="ADAL" clId="{085A12BF-6368-4993-A650-0124952CBD2E}" dt="2022-07-01T13:44:09.014" v="1326"/>
          <ac:spMkLst>
            <pc:docMk/>
            <pc:sldMk cId="1879094075" sldId="269"/>
            <ac:spMk id="3" creationId="{0D6D9A3A-184A-4D20-9B7E-76097853CD9C}"/>
          </ac:spMkLst>
        </pc:spChg>
        <pc:spChg chg="add mod">
          <ac:chgData name="Theresa M Shaw" userId="1e2c8ef2-6f16-4d37-b96d-07ffb3e39ee2" providerId="ADAL" clId="{085A12BF-6368-4993-A650-0124952CBD2E}" dt="2022-07-01T13:49:13.394" v="1401" actId="207"/>
          <ac:spMkLst>
            <pc:docMk/>
            <pc:sldMk cId="1879094075" sldId="269"/>
            <ac:spMk id="7" creationId="{6E14EE48-7148-411C-9000-2DF6FBE0B51A}"/>
          </ac:spMkLst>
        </pc:spChg>
        <pc:spChg chg="add mod">
          <ac:chgData name="Theresa M Shaw" userId="1e2c8ef2-6f16-4d37-b96d-07ffb3e39ee2" providerId="ADAL" clId="{085A12BF-6368-4993-A650-0124952CBD2E}" dt="2022-07-01T14:00:43.496" v="1412" actId="207"/>
          <ac:spMkLst>
            <pc:docMk/>
            <pc:sldMk cId="1879094075" sldId="269"/>
            <ac:spMk id="10" creationId="{9825C90E-B377-4036-9177-F6C6EDD7783D}"/>
          </ac:spMkLst>
        </pc:spChg>
        <pc:spChg chg="add mod">
          <ac:chgData name="Theresa M Shaw" userId="1e2c8ef2-6f16-4d37-b96d-07ffb3e39ee2" providerId="ADAL" clId="{085A12BF-6368-4993-A650-0124952CBD2E}" dt="2022-07-01T14:01:18.556" v="1432" actId="113"/>
          <ac:spMkLst>
            <pc:docMk/>
            <pc:sldMk cId="1879094075" sldId="269"/>
            <ac:spMk id="11" creationId="{1FC29F8B-E9C3-4460-BFF0-69E5C268FFD9}"/>
          </ac:spMkLst>
        </pc:spChg>
        <pc:picChg chg="add del mod">
          <ac:chgData name="Theresa M Shaw" userId="1e2c8ef2-6f16-4d37-b96d-07ffb3e39ee2" providerId="ADAL" clId="{085A12BF-6368-4993-A650-0124952CBD2E}" dt="2022-07-01T13:59:50.395" v="1404" actId="478"/>
          <ac:picMkLst>
            <pc:docMk/>
            <pc:sldMk cId="1879094075" sldId="269"/>
            <ac:picMk id="4" creationId="{42E32DC2-D560-4BEA-853D-C490AFDCE593}"/>
          </ac:picMkLst>
        </pc:picChg>
        <pc:picChg chg="add mod">
          <ac:chgData name="Theresa M Shaw" userId="1e2c8ef2-6f16-4d37-b96d-07ffb3e39ee2" providerId="ADAL" clId="{085A12BF-6368-4993-A650-0124952CBD2E}" dt="2022-07-01T14:00:33.487" v="1411" actId="1076"/>
          <ac:picMkLst>
            <pc:docMk/>
            <pc:sldMk cId="1879094075" sldId="269"/>
            <ac:picMk id="5" creationId="{2C60208D-A136-4B9A-9A81-A89367C6A8D6}"/>
          </ac:picMkLst>
        </pc:picChg>
        <pc:picChg chg="add mod">
          <ac:chgData name="Theresa M Shaw" userId="1e2c8ef2-6f16-4d37-b96d-07ffb3e39ee2" providerId="ADAL" clId="{085A12BF-6368-4993-A650-0124952CBD2E}" dt="2022-07-01T13:48:20.841" v="1333" actId="1076"/>
          <ac:picMkLst>
            <pc:docMk/>
            <pc:sldMk cId="1879094075" sldId="269"/>
            <ac:picMk id="6" creationId="{F9230C71-20D7-4D94-B46C-0AEEFC15BCBD}"/>
          </ac:picMkLst>
        </pc:picChg>
        <pc:picChg chg="add mod">
          <ac:chgData name="Theresa M Shaw" userId="1e2c8ef2-6f16-4d37-b96d-07ffb3e39ee2" providerId="ADAL" clId="{085A12BF-6368-4993-A650-0124952CBD2E}" dt="2022-07-01T14:00:30.830" v="1410" actId="14100"/>
          <ac:picMkLst>
            <pc:docMk/>
            <pc:sldMk cId="1879094075" sldId="269"/>
            <ac:picMk id="8" creationId="{E5F8B3F7-9F88-47E8-9367-6F90708886F9}"/>
          </ac:picMkLst>
        </pc:picChg>
      </pc:sldChg>
      <pc:sldChg chg="modSp add mod">
        <pc:chgData name="Theresa M Shaw" userId="1e2c8ef2-6f16-4d37-b96d-07ffb3e39ee2" providerId="ADAL" clId="{085A12BF-6368-4993-A650-0124952CBD2E}" dt="2022-07-01T14:06:33.242" v="1550" actId="207"/>
        <pc:sldMkLst>
          <pc:docMk/>
          <pc:sldMk cId="121043214" sldId="270"/>
        </pc:sldMkLst>
        <pc:spChg chg="mod">
          <ac:chgData name="Theresa M Shaw" userId="1e2c8ef2-6f16-4d37-b96d-07ffb3e39ee2" providerId="ADAL" clId="{085A12BF-6368-4993-A650-0124952CBD2E}" dt="2022-07-01T14:05:35.292" v="1484" actId="1076"/>
          <ac:spMkLst>
            <pc:docMk/>
            <pc:sldMk cId="121043214" sldId="270"/>
            <ac:spMk id="2" creationId="{0471DA50-0141-491E-8B00-749F1C19EC3C}"/>
          </ac:spMkLst>
        </pc:spChg>
        <pc:spChg chg="mod">
          <ac:chgData name="Theresa M Shaw" userId="1e2c8ef2-6f16-4d37-b96d-07ffb3e39ee2" providerId="ADAL" clId="{085A12BF-6368-4993-A650-0124952CBD2E}" dt="2022-07-01T14:06:33.242" v="1550" actId="207"/>
          <ac:spMkLst>
            <pc:docMk/>
            <pc:sldMk cId="121043214" sldId="270"/>
            <ac:spMk id="5" creationId="{F789C180-CDD2-4493-BD67-8577FB041370}"/>
          </ac:spMkLst>
        </pc:spChg>
      </pc:sldChg>
      <pc:sldChg chg="addSp modSp new mod">
        <pc:chgData name="Theresa M Shaw" userId="1e2c8ef2-6f16-4d37-b96d-07ffb3e39ee2" providerId="ADAL" clId="{085A12BF-6368-4993-A650-0124952CBD2E}" dt="2022-07-01T18:58:55.848" v="1784" actId="732"/>
        <pc:sldMkLst>
          <pc:docMk/>
          <pc:sldMk cId="2039142220" sldId="271"/>
        </pc:sldMkLst>
        <pc:spChg chg="mod">
          <ac:chgData name="Theresa M Shaw" userId="1e2c8ef2-6f16-4d37-b96d-07ffb3e39ee2" providerId="ADAL" clId="{085A12BF-6368-4993-A650-0124952CBD2E}" dt="2022-07-01T18:55:45.832" v="1708" actId="20577"/>
          <ac:spMkLst>
            <pc:docMk/>
            <pc:sldMk cId="2039142220" sldId="271"/>
            <ac:spMk id="2" creationId="{F7C654CA-FD7A-41CB-AB1A-95912ACC76C5}"/>
          </ac:spMkLst>
        </pc:spChg>
        <pc:spChg chg="mod">
          <ac:chgData name="Theresa M Shaw" userId="1e2c8ef2-6f16-4d37-b96d-07ffb3e39ee2" providerId="ADAL" clId="{085A12BF-6368-4993-A650-0124952CBD2E}" dt="2022-07-01T18:58:20.508" v="1783" actId="20577"/>
          <ac:spMkLst>
            <pc:docMk/>
            <pc:sldMk cId="2039142220" sldId="271"/>
            <ac:spMk id="3" creationId="{23450911-2EA3-4C95-884D-73622207D4B7}"/>
          </ac:spMkLst>
        </pc:spChg>
        <pc:spChg chg="add mod">
          <ac:chgData name="Theresa M Shaw" userId="1e2c8ef2-6f16-4d37-b96d-07ffb3e39ee2" providerId="ADAL" clId="{085A12BF-6368-4993-A650-0124952CBD2E}" dt="2022-07-01T18:55:32.128" v="1702" actId="207"/>
          <ac:spMkLst>
            <pc:docMk/>
            <pc:sldMk cId="2039142220" sldId="271"/>
            <ac:spMk id="5" creationId="{82DAFC61-1B31-4D4B-A9F3-9CCED7189FB7}"/>
          </ac:spMkLst>
        </pc:spChg>
        <pc:picChg chg="add mod modCrop">
          <ac:chgData name="Theresa M Shaw" userId="1e2c8ef2-6f16-4d37-b96d-07ffb3e39ee2" providerId="ADAL" clId="{085A12BF-6368-4993-A650-0124952CBD2E}" dt="2022-07-01T18:58:55.848" v="1784" actId="732"/>
          <ac:picMkLst>
            <pc:docMk/>
            <pc:sldMk cId="2039142220" sldId="271"/>
            <ac:picMk id="4" creationId="{30112EB7-4E72-479E-9565-6C79C34BF24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75D0-BC3B-4671-86E8-9AC9767690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484D0D-56CB-44C5-AD7F-847FA3C20D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CAF9D-6D88-4629-A4B1-790FB916E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B77C-A740-4E4F-8697-3307A4C4ADDF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ED4F66-ACD6-4E21-9BB8-97E180D29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9099FC-334C-46A0-B7AE-91E9C620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E393-4BAE-477F-9E40-ED7C7549E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85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38D8D-A003-41DA-8BEA-AB8A98B02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3870B1-DA73-4399-B14B-1E62EDB270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52142-7CB2-438E-A798-DD4F96012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B77C-A740-4E4F-8697-3307A4C4ADDF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D27A2-D332-4FF3-97CF-8CFE9857D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6C25DA-68D0-4261-BFE0-385BA11BB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E393-4BAE-477F-9E40-ED7C7549E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11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A01EA5-C40A-40F7-A08B-84F860EAF8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CC2F0E-ABF5-4902-AE6C-E36283366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96A63-6AED-49BC-AFF6-E451166BF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B77C-A740-4E4F-8697-3307A4C4ADDF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2BB3E-0F92-4E7B-BD8A-FF6F13D35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D0359-BA15-4C17-BFF7-AC0E3622F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E393-4BAE-477F-9E40-ED7C7549E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833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A45FE-8006-494F-8489-4FDF954C8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BD8C0-7F1E-431E-AE93-444249301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97F25-3CC6-433B-B25F-9691BB205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B77C-A740-4E4F-8697-3307A4C4ADDF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B10A7-C9A8-45E3-9B6A-70A2393ED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0D540-FB71-40ED-B5C8-F588C49EF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E393-4BAE-477F-9E40-ED7C7549E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0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6203E-6113-43CC-8EB0-9D2FA47AC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47D51F-50E9-4E31-9CF1-7EBE79968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DA5955-ED19-4629-8105-EB9E5A46E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B77C-A740-4E4F-8697-3307A4C4ADDF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60808-6CBE-4503-BE29-95EDC0AE3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28BB76-840F-41DD-B712-EC5A192BF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E393-4BAE-477F-9E40-ED7C7549E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49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0A0A9-3387-42C2-8561-AD1C9E3C3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5224B-3797-463C-902E-9C21A4B616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A02B23-6D37-4641-A84D-18A74F96F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4080C5-A8A8-4272-950D-C494E90AF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B77C-A740-4E4F-8697-3307A4C4ADDF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3F66AD-7529-4850-B8BF-72D58E2A3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B95797-44F7-430D-8B64-83093E5B9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E393-4BAE-477F-9E40-ED7C7549E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405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D77B7-C313-4025-8E6C-9C0B7C621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264EF0-7F52-444E-98B9-7FBAD711D8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71BDC2-43DC-4157-8CED-B79A42BC0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D56313-32AB-4603-AA61-563B78DB79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A177C7-D80B-4005-8959-A1D59006B1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0931FE-5A56-4828-AD2A-9EBAD5ABA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B77C-A740-4E4F-8697-3307A4C4ADDF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B5E477-444E-445C-86AA-0C5F10807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D0E220-3A4E-454B-8071-B9412864C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E393-4BAE-477F-9E40-ED7C7549E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10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D4667-14C3-49F1-AE12-C63FC5652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1EAA86-3AF3-4259-A04B-008F8FCF1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B77C-A740-4E4F-8697-3307A4C4ADDF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3964C9-E76B-4949-BD0E-BE0CE6DE5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3DD727-E472-4339-B90E-0AC82A0A9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E393-4BAE-477F-9E40-ED7C7549E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96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FFCA2D-EE99-44BE-9A62-3826631DE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B77C-A740-4E4F-8697-3307A4C4ADDF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BBE135-CB9A-42DA-849B-3E1E404CC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43F6CE-AF52-4B84-99C8-91755EB0E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E393-4BAE-477F-9E40-ED7C7549E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05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B12D2-0BCF-46EE-8338-D50F5A032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F74A6-FC54-4498-BEE5-C16BA9880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6F5DF-7311-4388-85F5-296A7F8C2B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1F7CEB-BABF-48B0-A7C9-C9DDE9A57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B77C-A740-4E4F-8697-3307A4C4ADDF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DF8C3-F6BD-4C7D-BF35-7C367E563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80695D-4CA7-4F88-A9ED-FC1DBB1AC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E393-4BAE-477F-9E40-ED7C7549E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354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A0647-F9B2-4FAB-AB19-E3D268DA7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61451F-1168-4B5C-A3C0-3E682B18DD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D0DAE4-EB07-4FFC-892A-DD15D6ECEC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BB997A-0870-4871-8F48-3B1B00D5C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B77C-A740-4E4F-8697-3307A4C4ADDF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143FE-0540-4409-878C-1F2A270C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B9EA75-39AB-48E6-8741-02018469B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E393-4BAE-477F-9E40-ED7C7549E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29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6A2369-24CC-4D9C-92F5-5574EBB83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4ED8B4-929B-4D89-AFFB-0EDD18671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CA084-9A76-49A3-A613-901ABCB1A8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1B77C-A740-4E4F-8697-3307A4C4ADDF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0182A-0797-4DBB-B7D3-F01DB74766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E6EE4-3CC7-4772-B16C-8E740290A6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2E393-4BAE-477F-9E40-ED7C7549E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95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F1DE2-604C-4F93-962B-280B116F24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DAPHNE Changes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AFC7D5-5188-45F4-BDD2-27D6BD1AC5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 Shaw</a:t>
            </a:r>
          </a:p>
          <a:p>
            <a:r>
              <a:rPr lang="en-US" dirty="0"/>
              <a:t>1 JULY 2022</a:t>
            </a:r>
          </a:p>
          <a:p>
            <a:r>
              <a:rPr lang="en-US" dirty="0"/>
              <a:t>V2a</a:t>
            </a:r>
          </a:p>
        </p:txBody>
      </p:sp>
    </p:spTree>
    <p:extLst>
      <p:ext uri="{BB962C8B-B14F-4D97-AF65-F5344CB8AC3E}">
        <p14:creationId xmlns:p14="http://schemas.microsoft.com/office/powerpoint/2010/main" val="345091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654CA-FD7A-41CB-AB1A-95912ACC7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DC blocking Capacitors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50911-2EA3-4C95-884D-73622207D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Sheet 2 (x5)</a:t>
            </a:r>
          </a:p>
          <a:p>
            <a:r>
              <a:rPr lang="en-US" dirty="0"/>
              <a:t>Change 10nF capacitors to 100nF</a:t>
            </a:r>
          </a:p>
          <a:p>
            <a:pPr lvl="1"/>
            <a:r>
              <a:rPr lang="en-US" dirty="0"/>
              <a:t>Suggest selecting 200DCWV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112EB7-4E72-479E-9565-6C79C34BF24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26"/>
          <a:stretch/>
        </p:blipFill>
        <p:spPr>
          <a:xfrm>
            <a:off x="8607817" y="750012"/>
            <a:ext cx="2476500" cy="5847833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82DAFC61-1B31-4D4B-A9F3-9CCED7189FB7}"/>
              </a:ext>
            </a:extLst>
          </p:cNvPr>
          <p:cNvSpPr/>
          <p:nvPr/>
        </p:nvSpPr>
        <p:spPr>
          <a:xfrm>
            <a:off x="9061807" y="750013"/>
            <a:ext cx="154112" cy="6117904"/>
          </a:xfrm>
          <a:prstGeom prst="ellipse">
            <a:avLst/>
          </a:prstGeom>
          <a:solidFill>
            <a:srgbClr val="FF0000">
              <a:alpha val="1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142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4CF87-9017-4F74-89B6-9EE59C621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C7BC8-7B19-4B16-BB89-466E7C48B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Sheet 8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Two Dual transmit SFP+ packages changed to four 10GBASE-SR SFP+ 850nm transceivers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Looks like above included in 28 JUNE schematic.  Need to verify new FPGA connections as well.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92744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4CF87-9017-4F74-89B6-9EE59C621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C7BC8-7B19-4B16-BB89-466E7C48B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Sheet 6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Check open pin 9 on SFP package J3 – should be grounded </a:t>
            </a:r>
          </a:p>
          <a:p>
            <a:r>
              <a:rPr lang="en-US" b="1" dirty="0"/>
              <a:t>Sheet 2</a:t>
            </a:r>
          </a:p>
          <a:p>
            <a:pPr lvl="1"/>
            <a:r>
              <a:rPr lang="en-US" dirty="0"/>
              <a:t>For </a:t>
            </a:r>
            <a:r>
              <a:rPr lang="en-US" dirty="0" err="1"/>
              <a:t>xfmr</a:t>
            </a:r>
            <a:r>
              <a:rPr lang="en-US" dirty="0"/>
              <a:t> chip, R116-R123 should be DNS - OK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Also, R124-R131 should be changed from 49.9 ohms to 100 ohms</a:t>
            </a:r>
          </a:p>
          <a:p>
            <a:r>
              <a:rPr lang="en-US" b="1" dirty="0"/>
              <a:t>Sheet 10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Verify L10 footprint fixed</a:t>
            </a:r>
          </a:p>
          <a:p>
            <a:r>
              <a:rPr lang="en-US" b="1" dirty="0"/>
              <a:t>Sheet 6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Does X1 output need 49.9ohm termination at load?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Verify X5 output clock termination at load.</a:t>
            </a:r>
          </a:p>
          <a:p>
            <a:r>
              <a:rPr lang="en-US" b="1" dirty="0"/>
              <a:t>Sheet 11 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J23 pin 3 is a “</a:t>
            </a:r>
            <a:r>
              <a:rPr lang="en-US" b="1" dirty="0" err="1">
                <a:solidFill>
                  <a:srgbClr val="FF0000"/>
                </a:solidFill>
              </a:rPr>
              <a:t>TX_Disable</a:t>
            </a:r>
            <a:r>
              <a:rPr lang="en-US" b="1" dirty="0">
                <a:solidFill>
                  <a:srgbClr val="FF0000"/>
                </a:solidFill>
              </a:rPr>
              <a:t>” pin, it is noted as TX enabled.  Correctly connected to GND.  (Text only correction)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09167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4CF87-9017-4F74-89B6-9EE59C621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C7BC8-7B19-4B16-BB89-466E7C48B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Sheet 10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Verify cell shape of U15 MAX38908 (analog voltage for AFE) – also verify layout has no choke points for current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36647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03CD2-13F9-4F61-B981-546E92E7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Optional GND connections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FD659-312D-4F0E-99D3-2F2D46913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Sheet 5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Change R72 from 0 to 100 ohms for consistent GND to AGND connections</a:t>
            </a:r>
          </a:p>
        </p:txBody>
      </p:sp>
    </p:spTree>
    <p:extLst>
      <p:ext uri="{BB962C8B-B14F-4D97-AF65-F5344CB8AC3E}">
        <p14:creationId xmlns:p14="http://schemas.microsoft.com/office/powerpoint/2010/main" val="1873023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F9160-4143-4CBB-87F1-ABFDA4C06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Chassis Fab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FA1E2-3D88-434D-9D44-99B2E3E1B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Need to make this priority as soon as all connector placements locked in.</a:t>
            </a:r>
          </a:p>
          <a:p>
            <a:r>
              <a:rPr lang="en-US" dirty="0"/>
              <a:t>No connector shell </a:t>
            </a:r>
            <a:r>
              <a:rPr lang="en-US" b="1" dirty="0"/>
              <a:t>or mating connector </a:t>
            </a:r>
            <a:r>
              <a:rPr lang="en-US" dirty="0"/>
              <a:t>should make electrical/conductive contact with the  chassis other than LVDC input – J12 (Sheet 10) </a:t>
            </a:r>
          </a:p>
        </p:txBody>
      </p:sp>
    </p:spTree>
    <p:extLst>
      <p:ext uri="{BB962C8B-B14F-4D97-AF65-F5344CB8AC3E}">
        <p14:creationId xmlns:p14="http://schemas.microsoft.com/office/powerpoint/2010/main" val="1070785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1DA50-0141-491E-8B00-749F1C19E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PDT006A Recommendations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3530CC5-7610-4715-9AC1-E636AB65DA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70305" y="106993"/>
            <a:ext cx="3831643" cy="43513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789C180-CDD2-4493-BD67-8577FB041370}"/>
              </a:ext>
            </a:extLst>
          </p:cNvPr>
          <p:cNvSpPr txBox="1"/>
          <p:nvPr/>
        </p:nvSpPr>
        <p:spPr>
          <a:xfrm>
            <a:off x="980501" y="1972019"/>
            <a:ext cx="569572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Sheet 10</a:t>
            </a:r>
          </a:p>
          <a:p>
            <a:endParaRPr lang="en-US" dirty="0"/>
          </a:p>
          <a:p>
            <a:r>
              <a:rPr lang="en-US" dirty="0"/>
              <a:t>PDT006A  DC/DC converter recommendations -&gt;</a:t>
            </a:r>
          </a:p>
          <a:p>
            <a:r>
              <a:rPr lang="en-US" dirty="0"/>
              <a:t>Not sure where current values came from</a:t>
            </a:r>
          </a:p>
          <a:p>
            <a:endParaRPr lang="en-US" dirty="0"/>
          </a:p>
          <a:p>
            <a:r>
              <a:rPr lang="en-US" dirty="0"/>
              <a:t>Milano group requests:</a:t>
            </a:r>
          </a:p>
          <a:p>
            <a:endParaRPr lang="en-US" dirty="0"/>
          </a:p>
          <a:p>
            <a:r>
              <a:rPr lang="en-US" dirty="0"/>
              <a:t>For +5.5A(voltage) </a:t>
            </a:r>
            <a:r>
              <a:rPr lang="en-US" b="1" dirty="0"/>
              <a:t>U43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Lower output to +5V by changing R351 to 2.7Kohm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Change </a:t>
            </a:r>
            <a:r>
              <a:rPr lang="en-US" b="1" dirty="0" err="1">
                <a:solidFill>
                  <a:srgbClr val="FF0000"/>
                </a:solidFill>
              </a:rPr>
              <a:t>Rtune</a:t>
            </a:r>
            <a:r>
              <a:rPr lang="en-US" b="1" dirty="0">
                <a:solidFill>
                  <a:srgbClr val="FF0000"/>
                </a:solidFill>
              </a:rPr>
              <a:t> from 100 ohm to 270 ohm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Change </a:t>
            </a:r>
            <a:r>
              <a:rPr lang="en-US" b="1" dirty="0" err="1">
                <a:solidFill>
                  <a:srgbClr val="FF0000"/>
                </a:solidFill>
              </a:rPr>
              <a:t>Ctune</a:t>
            </a:r>
            <a:r>
              <a:rPr lang="en-US" b="1" dirty="0">
                <a:solidFill>
                  <a:srgbClr val="FF0000"/>
                </a:solidFill>
              </a:rPr>
              <a:t> from 10nF to 2200pF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/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A15977C-8224-491E-B623-39D75F0282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6740" y="4271124"/>
            <a:ext cx="3677056" cy="240222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09A01C6-E484-4EFC-A461-36BF61A850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5300" y="3403634"/>
            <a:ext cx="1872216" cy="582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113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1DA50-0141-491E-8B00-749F1C19E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PDT006A Recommendations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3530CC5-7610-4715-9AC1-E636AB65DA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70305" y="106993"/>
            <a:ext cx="3831643" cy="43513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789C180-CDD2-4493-BD67-8577FB041370}"/>
              </a:ext>
            </a:extLst>
          </p:cNvPr>
          <p:cNvSpPr txBox="1"/>
          <p:nvPr/>
        </p:nvSpPr>
        <p:spPr>
          <a:xfrm>
            <a:off x="980501" y="1972019"/>
            <a:ext cx="569572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Sheet 10</a:t>
            </a:r>
          </a:p>
          <a:p>
            <a:endParaRPr lang="en-US" dirty="0"/>
          </a:p>
          <a:p>
            <a:r>
              <a:rPr lang="en-US" dirty="0"/>
              <a:t>PDT006A  DC/DC converter recommendations -&gt;</a:t>
            </a:r>
          </a:p>
          <a:p>
            <a:r>
              <a:rPr lang="en-US" dirty="0"/>
              <a:t>Not sure where current values came from</a:t>
            </a:r>
          </a:p>
          <a:p>
            <a:endParaRPr lang="en-US" dirty="0"/>
          </a:p>
          <a:p>
            <a:r>
              <a:rPr lang="en-US" dirty="0"/>
              <a:t>For +5A(voltage) </a:t>
            </a:r>
            <a:r>
              <a:rPr lang="en-US" b="1" dirty="0"/>
              <a:t>U42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Change </a:t>
            </a:r>
            <a:r>
              <a:rPr lang="en-US" b="1" dirty="0" err="1">
                <a:solidFill>
                  <a:srgbClr val="FF0000"/>
                </a:solidFill>
              </a:rPr>
              <a:t>Rtune</a:t>
            </a:r>
            <a:r>
              <a:rPr lang="en-US" b="1" dirty="0">
                <a:solidFill>
                  <a:srgbClr val="FF0000"/>
                </a:solidFill>
              </a:rPr>
              <a:t> from 100 ohm to 270 ohm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Change </a:t>
            </a:r>
            <a:r>
              <a:rPr lang="en-US" b="1" dirty="0" err="1">
                <a:solidFill>
                  <a:srgbClr val="FF0000"/>
                </a:solidFill>
              </a:rPr>
              <a:t>Ctune</a:t>
            </a:r>
            <a:r>
              <a:rPr lang="en-US" b="1" dirty="0">
                <a:solidFill>
                  <a:srgbClr val="FF0000"/>
                </a:solidFill>
              </a:rPr>
              <a:t> from 10nF to 2200pF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For +3.3V </a:t>
            </a:r>
            <a:r>
              <a:rPr lang="en-US" b="1" dirty="0"/>
              <a:t>U39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Change </a:t>
            </a:r>
            <a:r>
              <a:rPr lang="en-US" b="1" dirty="0" err="1">
                <a:solidFill>
                  <a:srgbClr val="FF0000"/>
                </a:solidFill>
              </a:rPr>
              <a:t>Rtune</a:t>
            </a:r>
            <a:r>
              <a:rPr lang="en-US" b="1" dirty="0">
                <a:solidFill>
                  <a:srgbClr val="FF0000"/>
                </a:solidFill>
              </a:rPr>
              <a:t> from 100 ohm to 180 ohm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Change </a:t>
            </a:r>
            <a:r>
              <a:rPr lang="en-US" b="1" dirty="0" err="1">
                <a:solidFill>
                  <a:srgbClr val="FF0000"/>
                </a:solidFill>
              </a:rPr>
              <a:t>Ctune</a:t>
            </a:r>
            <a:r>
              <a:rPr lang="en-US" b="1" dirty="0">
                <a:solidFill>
                  <a:srgbClr val="FF0000"/>
                </a:solidFill>
              </a:rPr>
              <a:t> from 10nF to 3300pF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chemeClr val="accent6"/>
                </a:solidFill>
              </a:rPr>
              <a:t>Do we want to change anything else – multiple DC/DC converters on that page?</a:t>
            </a:r>
          </a:p>
          <a:p>
            <a:r>
              <a:rPr lang="en-US" dirty="0"/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A15977C-8224-491E-B623-39D75F0282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6740" y="4271124"/>
            <a:ext cx="3677056" cy="2402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783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1DA50-0141-491E-8B00-749F1C19E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PDT006A Recommendations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3530CC5-7610-4715-9AC1-E636AB65DA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70305" y="106993"/>
            <a:ext cx="3831643" cy="43513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789C180-CDD2-4493-BD67-8577FB041370}"/>
              </a:ext>
            </a:extLst>
          </p:cNvPr>
          <p:cNvSpPr txBox="1"/>
          <p:nvPr/>
        </p:nvSpPr>
        <p:spPr>
          <a:xfrm>
            <a:off x="980501" y="1972019"/>
            <a:ext cx="569572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Do we want to do anything with low voltage digital rails?</a:t>
            </a:r>
          </a:p>
          <a:p>
            <a:endParaRPr lang="en-US" b="1" dirty="0"/>
          </a:p>
          <a:p>
            <a:r>
              <a:rPr lang="en-US" b="1" dirty="0"/>
              <a:t>Sheet 10</a:t>
            </a:r>
          </a:p>
          <a:p>
            <a:endParaRPr lang="en-US" dirty="0"/>
          </a:p>
          <a:p>
            <a:r>
              <a:rPr lang="en-US" dirty="0"/>
              <a:t>PDT006A  DC/DC converter recommendations -&gt;</a:t>
            </a:r>
          </a:p>
          <a:p>
            <a:r>
              <a:rPr lang="en-US" dirty="0"/>
              <a:t>Not sure where current values came from</a:t>
            </a:r>
          </a:p>
          <a:p>
            <a:endParaRPr lang="en-US" dirty="0"/>
          </a:p>
          <a:p>
            <a:r>
              <a:rPr lang="en-US" dirty="0"/>
              <a:t>For +1.8V </a:t>
            </a:r>
            <a:r>
              <a:rPr lang="en-US" b="1" dirty="0"/>
              <a:t>U36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chemeClr val="accent6"/>
                </a:solidFill>
              </a:rPr>
              <a:t>Change </a:t>
            </a:r>
            <a:r>
              <a:rPr lang="en-US" b="1" i="1" dirty="0" err="1">
                <a:solidFill>
                  <a:schemeClr val="accent6"/>
                </a:solidFill>
              </a:rPr>
              <a:t>Rtune</a:t>
            </a:r>
            <a:r>
              <a:rPr lang="en-US" b="1" i="1" dirty="0">
                <a:solidFill>
                  <a:schemeClr val="accent6"/>
                </a:solidFill>
              </a:rPr>
              <a:t> from 100 ohm to 180 ohm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chemeClr val="accent6"/>
                </a:solidFill>
              </a:rPr>
              <a:t>Change </a:t>
            </a:r>
            <a:r>
              <a:rPr lang="en-US" b="1" i="1" dirty="0" err="1">
                <a:solidFill>
                  <a:schemeClr val="accent6"/>
                </a:solidFill>
              </a:rPr>
              <a:t>Ctune</a:t>
            </a:r>
            <a:r>
              <a:rPr lang="en-US" b="1" i="1" dirty="0">
                <a:solidFill>
                  <a:schemeClr val="accent6"/>
                </a:solidFill>
              </a:rPr>
              <a:t> from 10nF to 4700pF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chemeClr val="accent6"/>
                </a:solidFill>
              </a:rPr>
              <a:t>Adjust Co?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For +1.0V </a:t>
            </a:r>
            <a:r>
              <a:rPr lang="en-US" b="1" dirty="0"/>
              <a:t>U33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chemeClr val="accent6"/>
                </a:solidFill>
              </a:rPr>
              <a:t>Change </a:t>
            </a:r>
            <a:r>
              <a:rPr lang="en-US" b="1" i="1" dirty="0" err="1">
                <a:solidFill>
                  <a:schemeClr val="accent6"/>
                </a:solidFill>
              </a:rPr>
              <a:t>Rtune</a:t>
            </a:r>
            <a:r>
              <a:rPr lang="en-US" b="1" i="1" dirty="0">
                <a:solidFill>
                  <a:schemeClr val="accent6"/>
                </a:solidFill>
              </a:rPr>
              <a:t> from 100 ohm to 180 ohm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chemeClr val="accent6"/>
                </a:solidFill>
              </a:rPr>
              <a:t>Change </a:t>
            </a:r>
            <a:r>
              <a:rPr lang="en-US" b="1" i="1" dirty="0" err="1">
                <a:solidFill>
                  <a:schemeClr val="accent6"/>
                </a:solidFill>
              </a:rPr>
              <a:t>Ctune</a:t>
            </a:r>
            <a:r>
              <a:rPr lang="en-US" b="1" i="1" dirty="0">
                <a:solidFill>
                  <a:schemeClr val="accent6"/>
                </a:solidFill>
              </a:rPr>
              <a:t> from 10nF to 3300pF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chemeClr val="accent6"/>
                </a:solidFill>
              </a:rPr>
              <a:t>Adjust Co?  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/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A15977C-8224-491E-B623-39D75F0282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6740" y="4271124"/>
            <a:ext cx="3677056" cy="2402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43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7AFD5-321F-4502-9BA2-8B3A296F2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TPS7A9201 layout – U17, U19, U35, U37, U40, U44 </a:t>
            </a:r>
            <a:r>
              <a:rPr lang="en-US" b="1" dirty="0"/>
              <a:t>sheet 10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9BA2099-7FE2-48DF-A9DF-6CD8B15E30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8571" y="1919417"/>
            <a:ext cx="4086225" cy="25050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BD16569-C5C8-4604-BCD8-BCE8A26766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0609" y="2273484"/>
            <a:ext cx="4400550" cy="12477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85A8F22-439B-4E03-AA1C-0D06C7F66CAA}"/>
              </a:ext>
            </a:extLst>
          </p:cNvPr>
          <p:cNvSpPr txBox="1"/>
          <p:nvPr/>
        </p:nvSpPr>
        <p:spPr>
          <a:xfrm>
            <a:off x="1212112" y="4614530"/>
            <a:ext cx="8198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We are NOT currently following recommendation for 10nF capacitor placement - FIX</a:t>
            </a:r>
          </a:p>
        </p:txBody>
      </p:sp>
    </p:spTree>
    <p:extLst>
      <p:ext uri="{BB962C8B-B14F-4D97-AF65-F5344CB8AC3E}">
        <p14:creationId xmlns:p14="http://schemas.microsoft.com/office/powerpoint/2010/main" val="3450884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8895F-6FE3-4F61-AD5B-8084E8586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MAX38908 – U 15 </a:t>
            </a:r>
            <a:r>
              <a:rPr lang="en-US" b="1" dirty="0"/>
              <a:t>sheet 10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0175ECA-68CE-4D3B-B2F6-B71AFF76AB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8470" y="1884530"/>
            <a:ext cx="4657725" cy="3276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D553012-04F9-414D-B0CE-8C6A0DDF9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6535" y="2109787"/>
            <a:ext cx="6248400" cy="2638425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D7F0093-8A03-4813-A863-E4B9003C3162}"/>
              </a:ext>
            </a:extLst>
          </p:cNvPr>
          <p:cNvCxnSpPr/>
          <p:nvPr/>
        </p:nvCxnSpPr>
        <p:spPr>
          <a:xfrm flipV="1">
            <a:off x="6858000" y="3264195"/>
            <a:ext cx="2721935" cy="2892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541F457-13A6-445E-A88B-A2817A3B7F38}"/>
              </a:ext>
            </a:extLst>
          </p:cNvPr>
          <p:cNvCxnSpPr/>
          <p:nvPr/>
        </p:nvCxnSpPr>
        <p:spPr>
          <a:xfrm flipH="1" flipV="1">
            <a:off x="3130826" y="3140765"/>
            <a:ext cx="3269974" cy="30154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5821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077C4-DBDC-4830-B41E-765E1778B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LT3571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60208D-A136-4B9A-9A81-A89367C6A8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3263" y="871616"/>
            <a:ext cx="6690537" cy="223017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9230C71-20D7-4D94-B46C-0AEEFC15BC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6217" y="3429000"/>
            <a:ext cx="4962525" cy="1704975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6E14EE48-7148-411C-9000-2DF6FBE0B51A}"/>
              </a:ext>
            </a:extLst>
          </p:cNvPr>
          <p:cNvSpPr/>
          <p:nvPr/>
        </p:nvSpPr>
        <p:spPr>
          <a:xfrm>
            <a:off x="4465674" y="4476307"/>
            <a:ext cx="5582787" cy="659219"/>
          </a:xfrm>
          <a:prstGeom prst="ellipse">
            <a:avLst/>
          </a:prstGeom>
          <a:solidFill>
            <a:srgbClr val="FF0000">
              <a:alpha val="1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5F8B3F7-9F88-47E8-9367-6F90708886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192" y="1690687"/>
            <a:ext cx="4334482" cy="3240541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825C90E-B377-4036-9177-F6C6EDD77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FC29F8B-E9C3-4460-BFF0-69E5C268FFD9}"/>
              </a:ext>
            </a:extLst>
          </p:cNvPr>
          <p:cNvSpPr txBox="1"/>
          <p:nvPr/>
        </p:nvSpPr>
        <p:spPr>
          <a:xfrm>
            <a:off x="3251458" y="5936408"/>
            <a:ext cx="1817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Tie Sync to GND?</a:t>
            </a:r>
          </a:p>
        </p:txBody>
      </p:sp>
    </p:spTree>
    <p:extLst>
      <p:ext uri="{BB962C8B-B14F-4D97-AF65-F5344CB8AC3E}">
        <p14:creationId xmlns:p14="http://schemas.microsoft.com/office/powerpoint/2010/main" val="1879094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5EC7B-7424-4731-A9B9-58B6472E8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SiPM</a:t>
            </a:r>
            <a:r>
              <a:rPr lang="en-US" dirty="0"/>
              <a:t> Bias filter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315AA-AC4B-472A-8004-83896521D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Sheet 2 (x5)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Change R217 from 49.9ohm to 1Kohm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Change R186 from 33nF to 1uF (200 WVDC)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A6B800-F655-47A2-98D9-EF2DFBFBC5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9591" y="1027906"/>
            <a:ext cx="3648075" cy="2276475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37D4C49C-3E7D-42A3-A035-85E3F6E56B9D}"/>
              </a:ext>
            </a:extLst>
          </p:cNvPr>
          <p:cNvSpPr/>
          <p:nvPr/>
        </p:nvSpPr>
        <p:spPr>
          <a:xfrm>
            <a:off x="7909181" y="1027906"/>
            <a:ext cx="596347" cy="1095245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64F9A3-DA17-4EE7-A278-AB4B992C5564}"/>
              </a:ext>
            </a:extLst>
          </p:cNvPr>
          <p:cNvSpPr/>
          <p:nvPr/>
        </p:nvSpPr>
        <p:spPr>
          <a:xfrm>
            <a:off x="838200" y="3696677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/>
              <a:t>Sheet 2 (x5)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0000"/>
                </a:solidFill>
              </a:rPr>
              <a:t>For Bias, split 2Kohm resistor and add DNS 1uF (200 VDC) capacitor to ground at mid point.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70B8F1-E7DF-4365-9124-6158924370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7542" y="4365868"/>
            <a:ext cx="3810000" cy="19240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C9B6237-CC5E-4661-B583-23213B72DE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9400" y="5173549"/>
            <a:ext cx="2133600" cy="1314450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879FAAD-B53D-4DE2-9564-187B688760FA}"/>
              </a:ext>
            </a:extLst>
          </p:cNvPr>
          <p:cNvCxnSpPr/>
          <p:nvPr/>
        </p:nvCxnSpPr>
        <p:spPr>
          <a:xfrm flipH="1">
            <a:off x="4071257" y="5173549"/>
            <a:ext cx="674914" cy="65722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82770FA-25A0-48EE-B854-96B820F68068}"/>
              </a:ext>
            </a:extLst>
          </p:cNvPr>
          <p:cNvSpPr txBox="1"/>
          <p:nvPr/>
        </p:nvSpPr>
        <p:spPr>
          <a:xfrm>
            <a:off x="4670837" y="4988883"/>
            <a:ext cx="3479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Mark as DNS in schematic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7D7D726-7B56-4AE1-A20A-0CE0D3A4D9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11851" y="3304381"/>
            <a:ext cx="2514600" cy="778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060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DE46A-A332-4119-98AF-5CA7B6431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5591"/>
          </a:xfrm>
        </p:spPr>
        <p:txBody>
          <a:bodyPr/>
          <a:lstStyle/>
          <a:p>
            <a:r>
              <a:rPr lang="en-US" dirty="0"/>
              <a:t>Trim Voltage filtering near analog Mux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A18F6A-F884-4AA0-BEE8-0EC51CB29C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2491" y="1223868"/>
            <a:ext cx="2895480" cy="31507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15E1DD1-D4D9-430A-B89D-3265B0BEBA99}"/>
              </a:ext>
            </a:extLst>
          </p:cNvPr>
          <p:cNvSpPr txBox="1"/>
          <p:nvPr/>
        </p:nvSpPr>
        <p:spPr>
          <a:xfrm>
            <a:off x="736651" y="1633525"/>
            <a:ext cx="69321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Sheet 2 (x5)</a:t>
            </a:r>
          </a:p>
          <a:p>
            <a:r>
              <a:rPr lang="en-US" b="1" dirty="0">
                <a:solidFill>
                  <a:srgbClr val="FF0000"/>
                </a:solidFill>
              </a:rPr>
              <a:t>Put in filter circuit which allows for selection of Patch 1,2,or 3</a:t>
            </a:r>
          </a:p>
          <a:p>
            <a:r>
              <a:rPr lang="en-US" b="1" dirty="0">
                <a:solidFill>
                  <a:srgbClr val="FF0000"/>
                </a:solidFill>
              </a:rPr>
              <a:t>For Trim.  Need to decide before sending to assembler.</a:t>
            </a:r>
          </a:p>
          <a:p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Sheet 3 (x5)</a:t>
            </a:r>
          </a:p>
          <a:p>
            <a:r>
              <a:rPr lang="en-US" b="1" dirty="0">
                <a:solidFill>
                  <a:srgbClr val="FF0000"/>
                </a:solidFill>
              </a:rPr>
              <a:t>Add power supply filter to Trim op amp – BOTH power rails V+ and V-</a:t>
            </a:r>
          </a:p>
          <a:p>
            <a:r>
              <a:rPr lang="en-US" b="1" dirty="0">
                <a:solidFill>
                  <a:srgbClr val="FF0000"/>
                </a:solidFill>
              </a:rPr>
              <a:t>100nF capacitor</a:t>
            </a:r>
          </a:p>
          <a:p>
            <a:r>
              <a:rPr lang="en-US" b="1" dirty="0">
                <a:solidFill>
                  <a:srgbClr val="FF0000"/>
                </a:solidFill>
              </a:rPr>
              <a:t>22uH Ferrite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A5BE0E9-D881-41F4-A4F9-5F0FD19AA10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007" b="19312"/>
          <a:stretch/>
        </p:blipFill>
        <p:spPr>
          <a:xfrm>
            <a:off x="8840231" y="5233377"/>
            <a:ext cx="1819275" cy="144171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D1E06B8-F72F-499A-A5BF-C99AA29DCD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1820" y="5079367"/>
            <a:ext cx="2286000" cy="15525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F4E9B54-8EF5-4DD6-9060-045981F1B5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41289" y="2749555"/>
            <a:ext cx="3534319" cy="155257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16247CF-1A88-47E3-8448-D92866F412FC}"/>
              </a:ext>
            </a:extLst>
          </p:cNvPr>
          <p:cNvSpPr/>
          <p:nvPr/>
        </p:nvSpPr>
        <p:spPr>
          <a:xfrm>
            <a:off x="548820" y="6241312"/>
            <a:ext cx="36191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IHLP2020CZER220M11</a:t>
            </a:r>
            <a:r>
              <a:rPr lang="en-US" sz="1200" dirty="0"/>
              <a:t>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L inductor SMT</a:t>
            </a:r>
            <a:r>
              <a:rPr lang="en-US" sz="1200" dirty="0"/>
              <a:t>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Fixed Inductors Commercial Low DCR Series 22uH 1.9A 270mΩ 20%</a:t>
            </a:r>
            <a:r>
              <a:rPr lang="en-US" sz="1200" dirty="0"/>
              <a:t>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6A0D441-390B-4031-9597-8254685F2A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26340" y="3309854"/>
            <a:ext cx="2166062" cy="69644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8BB6078-8F9B-4066-89FD-7CAEEB2DE01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72714" y="4006299"/>
            <a:ext cx="2145341" cy="72070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489CD2F-CB4D-4428-BD7F-DFF1AF67E2F2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r="34921" b="30402"/>
          <a:stretch/>
        </p:blipFill>
        <p:spPr>
          <a:xfrm>
            <a:off x="618332" y="5958742"/>
            <a:ext cx="3584387" cy="282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376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AC8B11773DC345A6A7B1699CFCF121" ma:contentTypeVersion="12" ma:contentTypeDescription="Create a new document." ma:contentTypeScope="" ma:versionID="879d645227d1e0fb50633113f859312f">
  <xsd:schema xmlns:xsd="http://www.w3.org/2001/XMLSchema" xmlns:xs="http://www.w3.org/2001/XMLSchema" xmlns:p="http://schemas.microsoft.com/office/2006/metadata/properties" xmlns:ns3="87d35bd7-cc13-486d-92f0-24078e59316b" xmlns:ns4="35dea4f2-4136-4079-8218-3362b26dfbf2" targetNamespace="http://schemas.microsoft.com/office/2006/metadata/properties" ma:root="true" ma:fieldsID="a8da09d17fc6f1775a3370bfcb366231" ns3:_="" ns4:_="">
    <xsd:import namespace="87d35bd7-cc13-486d-92f0-24078e59316b"/>
    <xsd:import namespace="35dea4f2-4136-4079-8218-3362b26dfbf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d35bd7-cc13-486d-92f0-24078e5931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dea4f2-4136-4079-8218-3362b26dfbf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527F85C-48F1-4FEE-B607-D17FB2301D4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C5880BF-AF6B-44FF-9AC0-9BD9473ED7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d35bd7-cc13-486d-92f0-24078e59316b"/>
    <ds:schemaRef ds:uri="35dea4f2-4136-4079-8218-3362b26dfb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0864C4B-E8BE-4228-8C52-DE685D3D139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890</TotalTime>
  <Words>612</Words>
  <Application>Microsoft Office PowerPoint</Application>
  <PresentationFormat>Widescreen</PresentationFormat>
  <Paragraphs>116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DAPHNE Changes</vt:lpstr>
      <vt:lpstr>PDT006A Recommendations</vt:lpstr>
      <vt:lpstr>PDT006A Recommendations</vt:lpstr>
      <vt:lpstr>PDT006A Recommendations</vt:lpstr>
      <vt:lpstr>TPS7A9201 layout – U17, U19, U35, U37, U40, U44 sheet 10</vt:lpstr>
      <vt:lpstr>MAX38908 – U 15 sheet 10</vt:lpstr>
      <vt:lpstr>LT3571</vt:lpstr>
      <vt:lpstr>SiPM Bias filter</vt:lpstr>
      <vt:lpstr>Trim Voltage filtering near analog Mux</vt:lpstr>
      <vt:lpstr>DC blocking Capacitors </vt:lpstr>
      <vt:lpstr>Other</vt:lpstr>
      <vt:lpstr>Other</vt:lpstr>
      <vt:lpstr>Other</vt:lpstr>
      <vt:lpstr>Optional GND connections</vt:lpstr>
      <vt:lpstr>Chassis Fab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DAPHNE Changes</dc:title>
  <dc:creator>Theresa M Shaw</dc:creator>
  <cp:lastModifiedBy>Theresa M Shaw</cp:lastModifiedBy>
  <cp:revision>13</cp:revision>
  <dcterms:created xsi:type="dcterms:W3CDTF">2022-06-27T18:03:37Z</dcterms:created>
  <dcterms:modified xsi:type="dcterms:W3CDTF">2022-07-01T18:59:19Z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0x01010077AC8B11773DC345A6A7B1699CFCF121</vt:lpwstr>
  </property>
</Properties>
</file>