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70CFE-2CFF-47BF-9670-E559120EA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4CFC8-5BDF-49A1-9BD8-0963E79D2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9DBE4-09D7-4F52-820B-B059820B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6C7F2-2B7D-4DCB-A105-1D6FB1C3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832EB-EA11-4A0C-84BD-DDCDC235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02C6-4CD8-47AF-9097-4170A691C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F046F-17E9-4E64-B895-B4C0DD645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E1F9C-D2CE-44D0-B161-3CE97773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55E0-241D-480B-BE02-6465FBAC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97A9C-A06B-42F6-AADC-C3B69356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4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44354D-8899-4FC1-BA8D-99B34A30F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58AA0-A754-4D23-A5AB-1942EBF46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96B3A-F85C-4CFC-A409-7002687C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DF18B-CBE0-4805-9439-6D477725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F2ADD-8887-4C76-A940-B7EB51C2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1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F1304-46F9-4D97-AA09-110DD69F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90C2-3265-4DDE-9BB8-34C9387C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EF0E9-B79B-433E-85C1-E814040CE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8BF65-9905-40F7-BFEF-CDA429F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72B15-B022-4D13-8F71-03971536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98FC0-CE42-4734-9358-8F946A3D1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F6332-8225-470F-8C7A-09133478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B0595-F14A-4DBB-909F-815979090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956F-AD87-4733-A990-98A25576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AF06B-8EAF-45DB-96B6-3AB78B0D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4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B304-8930-4C73-B7AC-54DAF073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5C42-5F5A-4BBF-B464-95CFB4EC4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468AC-6794-4553-AF60-D750C43D3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ED440-CC96-4B54-B86C-9A5A25CD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C46E2-AC73-4CB3-96F6-B11016EF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07698-0D6E-4581-9085-760B5AFAF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B7BF0-B566-4C84-B014-557CE7DEB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51AD9-61F8-4975-A25A-27E8FE5BD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AEBCA-21B9-4C96-A8F7-50BCD1F3B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F80AA6-080F-4683-94ED-87354FF02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7E2295-4C56-4878-86CE-B62B78512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52B49E-367B-47FC-A5DB-3E187F6E7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1B37C6-7817-466B-AE2A-9ADBE742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A0EF2-57C7-4CB4-8EEB-84A30A1C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1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15AC5-B5C4-4380-8494-0FE5D4CC0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21741-B620-4F76-A9C3-B1AEFFF8C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49D73-E5C5-4103-B8BF-6D9635DC9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89124-BA05-440C-86B9-706D24D2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3FDBD-62DE-4194-AEFC-F1A96CBB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2E3A0F-CA5F-4F4E-B85F-31F4A7204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5E6F5-0093-42C0-BCE6-9EDCE8401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9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89886-1A6E-485B-8B2E-97396BF57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8595E-801B-41E5-9D24-B233E4650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CA519-9120-47DF-BB5A-B223879F1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8589B-90C5-42A5-B0C1-81ECF894A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0B535-23F9-468E-94CD-38BE3709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2622F-CD28-40E6-8281-F6020916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3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436A-AE4E-414A-84D7-C2FA4F0D4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54D843-7B93-4A9B-9ECF-73A513635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0BC57-F83D-44C0-835D-501580897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512D3F-D435-40BB-BEEC-0428C511B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3E9ED-60C6-4A99-8484-5BB03E7F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E9DB2-6336-49B7-B17A-74404B94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4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55723E-1006-452F-A1B7-E7676A0E6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E48F6-405A-400A-97D5-A890F83E0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D9812-DC1B-49DD-B96D-9C2A882DD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79D67-F370-42DC-ACC4-D1EDA0CAD90E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22EC2-617E-4498-8654-CECA88BA6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91EAC-E9D7-4F36-8FF1-11F410340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E8F7D-12D1-4D8B-8BA9-C2A0B02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4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5F0E24-9F47-4379-B5C3-2B11AEC7A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375" y="1089697"/>
            <a:ext cx="8281300" cy="50756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57D266-2960-4ACD-BBDA-5724A075173A}"/>
              </a:ext>
            </a:extLst>
          </p:cNvPr>
          <p:cNvSpPr txBox="1"/>
          <p:nvPr/>
        </p:nvSpPr>
        <p:spPr>
          <a:xfrm>
            <a:off x="5883008" y="3346110"/>
            <a:ext cx="2799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1054 nm (most recent data)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D1139-F8D5-484E-AEDE-C9773AB49BD4}"/>
              </a:ext>
            </a:extLst>
          </p:cNvPr>
          <p:cNvSpPr txBox="1"/>
          <p:nvPr/>
        </p:nvSpPr>
        <p:spPr>
          <a:xfrm>
            <a:off x="3668618" y="257492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1500 nm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F5FB26-D0DF-44AB-A68B-61FAB774575E}"/>
              </a:ext>
            </a:extLst>
          </p:cNvPr>
          <p:cNvSpPr txBox="1"/>
          <p:nvPr/>
        </p:nvSpPr>
        <p:spPr>
          <a:xfrm>
            <a:off x="407625" y="341522"/>
            <a:ext cx="7816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took the integrator conversion of 2.73 pF from the first benchtop measurements</a:t>
            </a:r>
          </a:p>
          <a:p>
            <a:r>
              <a:rPr lang="en-US" dirty="0"/>
              <a:t>I used a photodiode conversion of 0.66 C/J for 1054 nm and 0.99 C/J for 1500 nm</a:t>
            </a:r>
          </a:p>
        </p:txBody>
      </p:sp>
    </p:spTree>
    <p:extLst>
      <p:ext uri="{BB962C8B-B14F-4D97-AF65-F5344CB8AC3E}">
        <p14:creationId xmlns:p14="http://schemas.microsoft.com/office/powerpoint/2010/main" val="334528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M Thurman-Keup</dc:creator>
  <cp:lastModifiedBy>Randy M Thurman-Keup</cp:lastModifiedBy>
  <cp:revision>3</cp:revision>
  <dcterms:created xsi:type="dcterms:W3CDTF">2022-06-25T02:54:21Z</dcterms:created>
  <dcterms:modified xsi:type="dcterms:W3CDTF">2022-06-25T03:06:32Z</dcterms:modified>
</cp:coreProperties>
</file>