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4"/>
  </p:sldMasterIdLst>
  <p:notesMasterIdLst>
    <p:notesMasterId r:id="rId8"/>
  </p:notesMasterIdLst>
  <p:handoutMasterIdLst>
    <p:handoutMasterId r:id="rId9"/>
  </p:handoutMasterIdLst>
  <p:sldIdLst>
    <p:sldId id="294" r:id="rId5"/>
    <p:sldId id="363" r:id="rId6"/>
    <p:sldId id="364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0432FF"/>
    <a:srgbClr val="B35A06"/>
    <a:srgbClr val="C16309"/>
    <a:srgbClr val="50504E"/>
    <a:srgbClr val="4E4E4E"/>
    <a:srgbClr val="404040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42" autoAdjust="0"/>
    <p:restoredTop sz="94762"/>
  </p:normalViewPr>
  <p:slideViewPr>
    <p:cSldViewPr snapToGrid="0" snapToObjects="1" showGuides="1">
      <p:cViewPr varScale="1">
        <p:scale>
          <a:sx n="121" d="100"/>
          <a:sy n="121" d="100"/>
        </p:scale>
        <p:origin x="1776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19" d="100"/>
          <a:sy n="119" d="100"/>
        </p:scale>
        <p:origin x="27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2FEF18-D866-F246-9D44-1C10F46570F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DEA683-FC09-7842-828F-AEE5DCC771C7}">
      <dgm:prSet/>
      <dgm:spPr/>
      <dgm:t>
        <a:bodyPr/>
        <a:lstStyle/>
        <a:p>
          <a:r>
            <a:rPr lang="en-US" b="1" i="0" dirty="0"/>
            <a:t>At conclusion of workshop, you are encouraged to send your list of remaining questions/concerns to Linda to compile and share.  This will guide our next efforts.</a:t>
          </a:r>
          <a:endParaRPr lang="en-US" dirty="0"/>
        </a:p>
      </dgm:t>
    </dgm:pt>
    <dgm:pt modelId="{AE152089-9AE4-3644-A313-8F2263935F38}" type="parTrans" cxnId="{A54504AB-B6E1-BF4F-96B7-27EF600AB0EA}">
      <dgm:prSet/>
      <dgm:spPr/>
      <dgm:t>
        <a:bodyPr/>
        <a:lstStyle/>
        <a:p>
          <a:endParaRPr lang="en-US"/>
        </a:p>
      </dgm:t>
    </dgm:pt>
    <dgm:pt modelId="{A5702783-EBD8-FE44-B4D1-8A8B73CBDED9}" type="sibTrans" cxnId="{A54504AB-B6E1-BF4F-96B7-27EF600AB0EA}">
      <dgm:prSet/>
      <dgm:spPr/>
      <dgm:t>
        <a:bodyPr/>
        <a:lstStyle/>
        <a:p>
          <a:endParaRPr lang="en-US"/>
        </a:p>
      </dgm:t>
    </dgm:pt>
    <dgm:pt modelId="{903DABC7-2512-7E46-9363-A17FDB14321A}">
      <dgm:prSet/>
      <dgm:spPr/>
      <dgm:t>
        <a:bodyPr/>
        <a:lstStyle/>
        <a:p>
          <a:r>
            <a:rPr lang="en-US" b="1" dirty="0"/>
            <a:t>It is not expected to answer all questions today.  Goals include:</a:t>
          </a:r>
        </a:p>
        <a:p>
          <a:r>
            <a:rPr lang="en-US" b="1" dirty="0"/>
            <a:t>- Confirm all access challenges and requirements are identified.</a:t>
          </a:r>
        </a:p>
        <a:p>
          <a:r>
            <a:rPr lang="en-US" b="1" dirty="0"/>
            <a:t>- Discuss and select the most promising solutions to pursue.</a:t>
          </a:r>
        </a:p>
      </dgm:t>
    </dgm:pt>
    <dgm:pt modelId="{101B8937-2E11-0847-BA91-CDCFAEBB1634}" type="parTrans" cxnId="{3A5E901C-B0E9-C34F-912B-4A2FE994580F}">
      <dgm:prSet/>
      <dgm:spPr/>
      <dgm:t>
        <a:bodyPr/>
        <a:lstStyle/>
        <a:p>
          <a:endParaRPr lang="en-US"/>
        </a:p>
      </dgm:t>
    </dgm:pt>
    <dgm:pt modelId="{AECBC5F9-BED8-CA49-AE97-393DA8802978}" type="sibTrans" cxnId="{3A5E901C-B0E9-C34F-912B-4A2FE994580F}">
      <dgm:prSet/>
      <dgm:spPr/>
      <dgm:t>
        <a:bodyPr/>
        <a:lstStyle/>
        <a:p>
          <a:endParaRPr lang="en-US"/>
        </a:p>
      </dgm:t>
    </dgm:pt>
    <dgm:pt modelId="{002A2D71-3DE6-6C48-879E-C450665420FE}">
      <dgm:prSet/>
      <dgm:spPr/>
      <dgm:t>
        <a:bodyPr/>
        <a:lstStyle/>
        <a:p>
          <a:r>
            <a:rPr lang="en-US" b="1" dirty="0"/>
            <a:t>To stay on schedule, please minimize interruptions to speakers unless brief clarifications are needed.  Facts will be presented first, then discussion is scheduled for the final portion of the workshop.</a:t>
          </a:r>
        </a:p>
      </dgm:t>
    </dgm:pt>
    <dgm:pt modelId="{595D9DCA-13FC-4242-AF06-8E5E33B4CA18}" type="parTrans" cxnId="{70A9A333-F5BF-F24C-B9E2-97DC68371B1E}">
      <dgm:prSet/>
      <dgm:spPr/>
      <dgm:t>
        <a:bodyPr/>
        <a:lstStyle/>
        <a:p>
          <a:endParaRPr lang="en-US"/>
        </a:p>
      </dgm:t>
    </dgm:pt>
    <dgm:pt modelId="{23BD713E-235C-D74E-966A-C4DDA51CAEE4}" type="sibTrans" cxnId="{70A9A333-F5BF-F24C-B9E2-97DC68371B1E}">
      <dgm:prSet/>
      <dgm:spPr/>
      <dgm:t>
        <a:bodyPr/>
        <a:lstStyle/>
        <a:p>
          <a:endParaRPr lang="en-US"/>
        </a:p>
      </dgm:t>
    </dgm:pt>
    <dgm:pt modelId="{4FCB27CD-AC80-6341-9481-C4E59CB9900F}" type="pres">
      <dgm:prSet presAssocID="{5C2FEF18-D866-F246-9D44-1C10F46570F3}" presName="vert0" presStyleCnt="0">
        <dgm:presLayoutVars>
          <dgm:dir/>
          <dgm:animOne val="branch"/>
          <dgm:animLvl val="lvl"/>
        </dgm:presLayoutVars>
      </dgm:prSet>
      <dgm:spPr/>
    </dgm:pt>
    <dgm:pt modelId="{671C8A10-D658-0E4A-B33E-6DE8F4332F13}" type="pres">
      <dgm:prSet presAssocID="{903DABC7-2512-7E46-9363-A17FDB14321A}" presName="thickLine" presStyleLbl="alignNode1" presStyleIdx="0" presStyleCnt="3"/>
      <dgm:spPr/>
    </dgm:pt>
    <dgm:pt modelId="{41E39DD2-82B6-F849-B59C-FEBF1E8F6A05}" type="pres">
      <dgm:prSet presAssocID="{903DABC7-2512-7E46-9363-A17FDB14321A}" presName="horz1" presStyleCnt="0"/>
      <dgm:spPr/>
    </dgm:pt>
    <dgm:pt modelId="{0EFA886A-B5A8-AF44-A5ED-EEB5AF0EDF32}" type="pres">
      <dgm:prSet presAssocID="{903DABC7-2512-7E46-9363-A17FDB14321A}" presName="tx1" presStyleLbl="revTx" presStyleIdx="0" presStyleCnt="3"/>
      <dgm:spPr/>
    </dgm:pt>
    <dgm:pt modelId="{FC933A56-7C0D-EB49-BCA4-22C0897ED8A6}" type="pres">
      <dgm:prSet presAssocID="{903DABC7-2512-7E46-9363-A17FDB14321A}" presName="vert1" presStyleCnt="0"/>
      <dgm:spPr/>
    </dgm:pt>
    <dgm:pt modelId="{C2F5D838-D662-114D-B99F-32294FA222FC}" type="pres">
      <dgm:prSet presAssocID="{002A2D71-3DE6-6C48-879E-C450665420FE}" presName="thickLine" presStyleLbl="alignNode1" presStyleIdx="1" presStyleCnt="3"/>
      <dgm:spPr/>
    </dgm:pt>
    <dgm:pt modelId="{4A75BBB5-5FE8-D34B-B7E1-91CCE2158EB5}" type="pres">
      <dgm:prSet presAssocID="{002A2D71-3DE6-6C48-879E-C450665420FE}" presName="horz1" presStyleCnt="0"/>
      <dgm:spPr/>
    </dgm:pt>
    <dgm:pt modelId="{8083C36C-0168-F749-B818-2497B6811B87}" type="pres">
      <dgm:prSet presAssocID="{002A2D71-3DE6-6C48-879E-C450665420FE}" presName="tx1" presStyleLbl="revTx" presStyleIdx="1" presStyleCnt="3"/>
      <dgm:spPr/>
    </dgm:pt>
    <dgm:pt modelId="{F86D9469-3355-D24C-A357-67E7DF9DD9B7}" type="pres">
      <dgm:prSet presAssocID="{002A2D71-3DE6-6C48-879E-C450665420FE}" presName="vert1" presStyleCnt="0"/>
      <dgm:spPr/>
    </dgm:pt>
    <dgm:pt modelId="{6D10E2DA-2D1E-5E49-90C4-EACEAB13D227}" type="pres">
      <dgm:prSet presAssocID="{C6DEA683-FC09-7842-828F-AEE5DCC771C7}" presName="thickLine" presStyleLbl="alignNode1" presStyleIdx="2" presStyleCnt="3"/>
      <dgm:spPr/>
    </dgm:pt>
    <dgm:pt modelId="{62D92AD6-59AE-C043-8D3D-AF7C8875E22F}" type="pres">
      <dgm:prSet presAssocID="{C6DEA683-FC09-7842-828F-AEE5DCC771C7}" presName="horz1" presStyleCnt="0"/>
      <dgm:spPr/>
    </dgm:pt>
    <dgm:pt modelId="{DED2287F-21D4-144F-957C-0706059A7FCC}" type="pres">
      <dgm:prSet presAssocID="{C6DEA683-FC09-7842-828F-AEE5DCC771C7}" presName="tx1" presStyleLbl="revTx" presStyleIdx="2" presStyleCnt="3"/>
      <dgm:spPr/>
    </dgm:pt>
    <dgm:pt modelId="{1E4A9348-D6C1-7B42-B517-04D41FF01933}" type="pres">
      <dgm:prSet presAssocID="{C6DEA683-FC09-7842-828F-AEE5DCC771C7}" presName="vert1" presStyleCnt="0"/>
      <dgm:spPr/>
    </dgm:pt>
  </dgm:ptLst>
  <dgm:cxnLst>
    <dgm:cxn modelId="{3A5E901C-B0E9-C34F-912B-4A2FE994580F}" srcId="{5C2FEF18-D866-F246-9D44-1C10F46570F3}" destId="{903DABC7-2512-7E46-9363-A17FDB14321A}" srcOrd="0" destOrd="0" parTransId="{101B8937-2E11-0847-BA91-CDCFAEBB1634}" sibTransId="{AECBC5F9-BED8-CA49-AE97-393DA8802978}"/>
    <dgm:cxn modelId="{DAA66220-7071-714B-917E-B522EE1EA74F}" type="presOf" srcId="{5C2FEF18-D866-F246-9D44-1C10F46570F3}" destId="{4FCB27CD-AC80-6341-9481-C4E59CB9900F}" srcOrd="0" destOrd="0" presId="urn:microsoft.com/office/officeart/2008/layout/LinedList"/>
    <dgm:cxn modelId="{4B2B5922-5664-4547-8B1A-AC4568398F9D}" type="presOf" srcId="{903DABC7-2512-7E46-9363-A17FDB14321A}" destId="{0EFA886A-B5A8-AF44-A5ED-EEB5AF0EDF32}" srcOrd="0" destOrd="0" presId="urn:microsoft.com/office/officeart/2008/layout/LinedList"/>
    <dgm:cxn modelId="{70A9A333-F5BF-F24C-B9E2-97DC68371B1E}" srcId="{5C2FEF18-D866-F246-9D44-1C10F46570F3}" destId="{002A2D71-3DE6-6C48-879E-C450665420FE}" srcOrd="1" destOrd="0" parTransId="{595D9DCA-13FC-4242-AF06-8E5E33B4CA18}" sibTransId="{23BD713E-235C-D74E-966A-C4DDA51CAEE4}"/>
    <dgm:cxn modelId="{B9FED778-A2D4-C649-858D-F2BAD8BAC804}" type="presOf" srcId="{002A2D71-3DE6-6C48-879E-C450665420FE}" destId="{8083C36C-0168-F749-B818-2497B6811B87}" srcOrd="0" destOrd="0" presId="urn:microsoft.com/office/officeart/2008/layout/LinedList"/>
    <dgm:cxn modelId="{91CD59A7-EB2A-D343-B7A6-3F06F0D33536}" type="presOf" srcId="{C6DEA683-FC09-7842-828F-AEE5DCC771C7}" destId="{DED2287F-21D4-144F-957C-0706059A7FCC}" srcOrd="0" destOrd="0" presId="urn:microsoft.com/office/officeart/2008/layout/LinedList"/>
    <dgm:cxn modelId="{A54504AB-B6E1-BF4F-96B7-27EF600AB0EA}" srcId="{5C2FEF18-D866-F246-9D44-1C10F46570F3}" destId="{C6DEA683-FC09-7842-828F-AEE5DCC771C7}" srcOrd="2" destOrd="0" parTransId="{AE152089-9AE4-3644-A313-8F2263935F38}" sibTransId="{A5702783-EBD8-FE44-B4D1-8A8B73CBDED9}"/>
    <dgm:cxn modelId="{AF3CD975-15D7-164E-8AD4-D846D9638047}" type="presParOf" srcId="{4FCB27CD-AC80-6341-9481-C4E59CB9900F}" destId="{671C8A10-D658-0E4A-B33E-6DE8F4332F13}" srcOrd="0" destOrd="0" presId="urn:microsoft.com/office/officeart/2008/layout/LinedList"/>
    <dgm:cxn modelId="{0349CEB8-DB2C-7B4C-B963-98EE20F63074}" type="presParOf" srcId="{4FCB27CD-AC80-6341-9481-C4E59CB9900F}" destId="{41E39DD2-82B6-F849-B59C-FEBF1E8F6A05}" srcOrd="1" destOrd="0" presId="urn:microsoft.com/office/officeart/2008/layout/LinedList"/>
    <dgm:cxn modelId="{8C57085E-8DBE-F14E-9548-BF7E20879328}" type="presParOf" srcId="{41E39DD2-82B6-F849-B59C-FEBF1E8F6A05}" destId="{0EFA886A-B5A8-AF44-A5ED-EEB5AF0EDF32}" srcOrd="0" destOrd="0" presId="urn:microsoft.com/office/officeart/2008/layout/LinedList"/>
    <dgm:cxn modelId="{259F3CCF-8D7F-1F4B-BD47-F08A6E8AE704}" type="presParOf" srcId="{41E39DD2-82B6-F849-B59C-FEBF1E8F6A05}" destId="{FC933A56-7C0D-EB49-BCA4-22C0897ED8A6}" srcOrd="1" destOrd="0" presId="urn:microsoft.com/office/officeart/2008/layout/LinedList"/>
    <dgm:cxn modelId="{97A89F6A-3D14-5C4D-ADED-D237564280C8}" type="presParOf" srcId="{4FCB27CD-AC80-6341-9481-C4E59CB9900F}" destId="{C2F5D838-D662-114D-B99F-32294FA222FC}" srcOrd="2" destOrd="0" presId="urn:microsoft.com/office/officeart/2008/layout/LinedList"/>
    <dgm:cxn modelId="{72BEC91F-8914-F14F-B08A-0BEF6F59F1A6}" type="presParOf" srcId="{4FCB27CD-AC80-6341-9481-C4E59CB9900F}" destId="{4A75BBB5-5FE8-D34B-B7E1-91CCE2158EB5}" srcOrd="3" destOrd="0" presId="urn:microsoft.com/office/officeart/2008/layout/LinedList"/>
    <dgm:cxn modelId="{1D2E1AD3-68B8-8A46-9F89-79EC96FBCEE2}" type="presParOf" srcId="{4A75BBB5-5FE8-D34B-B7E1-91CCE2158EB5}" destId="{8083C36C-0168-F749-B818-2497B6811B87}" srcOrd="0" destOrd="0" presId="urn:microsoft.com/office/officeart/2008/layout/LinedList"/>
    <dgm:cxn modelId="{D3BEE7BD-302A-BE43-8142-D037CA0CF479}" type="presParOf" srcId="{4A75BBB5-5FE8-D34B-B7E1-91CCE2158EB5}" destId="{F86D9469-3355-D24C-A357-67E7DF9DD9B7}" srcOrd="1" destOrd="0" presId="urn:microsoft.com/office/officeart/2008/layout/LinedList"/>
    <dgm:cxn modelId="{2AB3E499-3B68-B54A-B3DB-B130249F89D1}" type="presParOf" srcId="{4FCB27CD-AC80-6341-9481-C4E59CB9900F}" destId="{6D10E2DA-2D1E-5E49-90C4-EACEAB13D227}" srcOrd="4" destOrd="0" presId="urn:microsoft.com/office/officeart/2008/layout/LinedList"/>
    <dgm:cxn modelId="{A3B78F99-437A-0A47-9795-2C5AC59F2621}" type="presParOf" srcId="{4FCB27CD-AC80-6341-9481-C4E59CB9900F}" destId="{62D92AD6-59AE-C043-8D3D-AF7C8875E22F}" srcOrd="5" destOrd="0" presId="urn:microsoft.com/office/officeart/2008/layout/LinedList"/>
    <dgm:cxn modelId="{772A7253-8D0D-4244-92A0-AFDFAE5E5D07}" type="presParOf" srcId="{62D92AD6-59AE-C043-8D3D-AF7C8875E22F}" destId="{DED2287F-21D4-144F-957C-0706059A7FCC}" srcOrd="0" destOrd="0" presId="urn:microsoft.com/office/officeart/2008/layout/LinedList"/>
    <dgm:cxn modelId="{4BD8CBD4-706F-B544-AC51-787EDDDCC64C}" type="presParOf" srcId="{62D92AD6-59AE-C043-8D3D-AF7C8875E22F}" destId="{1E4A9348-D6C1-7B42-B517-04D41FF0193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C8A10-D658-0E4A-B33E-6DE8F4332F13}">
      <dsp:nvSpPr>
        <dsp:cNvPr id="0" name=""/>
        <dsp:cNvSpPr/>
      </dsp:nvSpPr>
      <dsp:spPr>
        <a:xfrm>
          <a:off x="0" y="2470"/>
          <a:ext cx="86725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A886A-B5A8-AF44-A5ED-EEB5AF0EDF32}">
      <dsp:nvSpPr>
        <dsp:cNvPr id="0" name=""/>
        <dsp:cNvSpPr/>
      </dsp:nvSpPr>
      <dsp:spPr>
        <a:xfrm>
          <a:off x="0" y="2470"/>
          <a:ext cx="8672513" cy="1684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It is not expected to answer all questions today.  Goals include: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- Confirm all access challenges and requirements are identified.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- Discuss and select the most promising solutions to pursue.</a:t>
          </a:r>
        </a:p>
      </dsp:txBody>
      <dsp:txXfrm>
        <a:off x="0" y="2470"/>
        <a:ext cx="8672513" cy="1684807"/>
      </dsp:txXfrm>
    </dsp:sp>
    <dsp:sp modelId="{C2F5D838-D662-114D-B99F-32294FA222FC}">
      <dsp:nvSpPr>
        <dsp:cNvPr id="0" name=""/>
        <dsp:cNvSpPr/>
      </dsp:nvSpPr>
      <dsp:spPr>
        <a:xfrm>
          <a:off x="0" y="1687277"/>
          <a:ext cx="86725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3C36C-0168-F749-B818-2497B6811B87}">
      <dsp:nvSpPr>
        <dsp:cNvPr id="0" name=""/>
        <dsp:cNvSpPr/>
      </dsp:nvSpPr>
      <dsp:spPr>
        <a:xfrm>
          <a:off x="0" y="1687277"/>
          <a:ext cx="8672513" cy="1684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To stay on schedule, please minimize interruptions to speakers unless brief clarifications are needed.  Facts will be presented first, then discussion is scheduled for the final portion of the workshop.</a:t>
          </a:r>
        </a:p>
      </dsp:txBody>
      <dsp:txXfrm>
        <a:off x="0" y="1687277"/>
        <a:ext cx="8672513" cy="1684807"/>
      </dsp:txXfrm>
    </dsp:sp>
    <dsp:sp modelId="{6D10E2DA-2D1E-5E49-90C4-EACEAB13D227}">
      <dsp:nvSpPr>
        <dsp:cNvPr id="0" name=""/>
        <dsp:cNvSpPr/>
      </dsp:nvSpPr>
      <dsp:spPr>
        <a:xfrm>
          <a:off x="0" y="3372085"/>
          <a:ext cx="86725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2287F-21D4-144F-957C-0706059A7FCC}">
      <dsp:nvSpPr>
        <dsp:cNvPr id="0" name=""/>
        <dsp:cNvSpPr/>
      </dsp:nvSpPr>
      <dsp:spPr>
        <a:xfrm>
          <a:off x="0" y="3372085"/>
          <a:ext cx="8672513" cy="1684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 dirty="0"/>
            <a:t>At conclusion of workshop, you are encouraged to send your list of remaining questions/concerns to Linda to compile and share.  This will guide our next efforts.</a:t>
          </a:r>
          <a:endParaRPr lang="en-US" sz="2500" kern="1200" dirty="0"/>
        </a:p>
      </dsp:txBody>
      <dsp:txXfrm>
        <a:off x="0" y="3372085"/>
        <a:ext cx="8672513" cy="1684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55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7/12/2022 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L. Valerio | MAGIS-100 Equipment Accessibility Workshop Overview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7/12/2022 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L. Valerio | MAGIS-100 Equipment Accessibility Workshop Overview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7/12/2022 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L. Valerio | MAGIS-100 Equipment Accessibility Workshop Overview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7/12/2022 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L. Valerio | MAGIS-100 Equipment Accessibility Workshop Overview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7/12/2022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L. Valerio | MAGIS-100 Equipment Accessibility Workshop Overview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7/12/2022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L. Valerio | MAGIS-100 Equipment Accessibility Workshop Overview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7/12/2022 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L. Valerio | MAGIS-100 Equipment Accessibility Workshop Overview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Linda Valerio</a:t>
            </a:r>
          </a:p>
          <a:p>
            <a:r>
              <a:rPr lang="en-US" dirty="0"/>
              <a:t>MAGIS-100 Shaft Equipment Accessibility Workshop</a:t>
            </a:r>
          </a:p>
          <a:p>
            <a:r>
              <a:rPr lang="en-US" dirty="0"/>
              <a:t>12 July 2022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353937"/>
          </a:xfrm>
        </p:spPr>
        <p:txBody>
          <a:bodyPr>
            <a:noAutofit/>
          </a:bodyPr>
          <a:lstStyle/>
          <a:p>
            <a:r>
              <a:rPr lang="en-US" sz="2800" dirty="0"/>
              <a:t>Shaft Equipment Accessibility Workshop Overview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4C00E6E-C401-E18C-29C4-442396D53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297" y="6358415"/>
            <a:ext cx="2153962" cy="43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 anchor="b">
            <a:normAutofit/>
          </a:bodyPr>
          <a:lstStyle/>
          <a:p>
            <a:r>
              <a:rPr lang="en-US" dirty="0"/>
              <a:t>Workshop introduction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7/12/2022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L. Valerio | MAGIS-100 Equipment Accessibility Workshop Overview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148C009B-CB69-E04A-B9B3-34B26D69E9CF}" type="slidenum">
              <a:rPr lang="en-US" smtClean="0"/>
              <a:pPr>
                <a:spcAft>
                  <a:spcPts val="600"/>
                </a:spcAft>
                <a:defRPr/>
              </a:pPr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7C938-6EAE-8EBE-6833-718344E51D5E}"/>
              </a:ext>
            </a:extLst>
          </p:cNvPr>
          <p:cNvSpPr txBox="1"/>
          <p:nvPr/>
        </p:nvSpPr>
        <p:spPr>
          <a:xfrm>
            <a:off x="1502979" y="47296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693952C-98D0-7BD6-FE7F-F9693C1DA2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9709395"/>
              </p:ext>
            </p:extLst>
          </p:nvPr>
        </p:nvGraphicFramePr>
        <p:xfrm>
          <a:off x="228600" y="971550"/>
          <a:ext cx="8672513" cy="505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0AFB625-F6E8-6BF2-B3A3-1C30E8A4CC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3397" y="6504213"/>
            <a:ext cx="1396936" cy="28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98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7/12/2022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L. Valerio | MAGIS-100 Equipment Accessibility Workshop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7C938-6EAE-8EBE-6833-718344E51D5E}"/>
              </a:ext>
            </a:extLst>
          </p:cNvPr>
          <p:cNvSpPr txBox="1"/>
          <p:nvPr/>
        </p:nvSpPr>
        <p:spPr>
          <a:xfrm>
            <a:off x="1502979" y="47296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5F47B63-E5B0-20D1-720F-18CB622F6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710" y="735551"/>
            <a:ext cx="6026375" cy="5471083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FAB179C8-D47F-3DED-CC32-6CA0AACFC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397" y="6504213"/>
            <a:ext cx="1396936" cy="28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98581"/>
      </p:ext>
    </p:extLst>
  </p:cSld>
  <p:clrMapOvr>
    <a:masterClrMapping/>
  </p:clrMapOvr>
</p:sld>
</file>

<file path=ppt/theme/theme1.xml><?xml version="1.0" encoding="utf-8"?>
<a:theme xmlns:a="http://schemas.openxmlformats.org/drawingml/2006/main" name="FNAL_PowerPoint_4x3_100716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39EBC739071B4286BFFCE081DE1EED" ma:contentTypeVersion="10" ma:contentTypeDescription="Create a new document." ma:contentTypeScope="" ma:versionID="158c934693c15cd183a6bff22045ae92">
  <xsd:schema xmlns:xsd="http://www.w3.org/2001/XMLSchema" xmlns:xs="http://www.w3.org/2001/XMLSchema" xmlns:p="http://schemas.microsoft.com/office/2006/metadata/properties" xmlns:ns3="3496769c-d953-41d4-a94a-2bae19d60d77" targetNamespace="http://schemas.microsoft.com/office/2006/metadata/properties" ma:root="true" ma:fieldsID="cbe78e17d4ea134e1cd11ed5ecc85b84" ns3:_="">
    <xsd:import namespace="3496769c-d953-41d4-a94a-2bae19d60d7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96769c-d953-41d4-a94a-2bae19d60d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CB7EA2-A73E-45D6-8ACF-DA099ADDF3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96769c-d953-41d4-a94a-2bae19d60d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ED12FA-1B2D-4C1D-B7A5-BC1485C6C01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496769c-d953-41d4-a94a-2bae19d60d77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E9E3FA9-27E0-4022-9917-007AD25DBD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FNAL_PowerPoint_4x3_100716.potx</Template>
  <TotalTime>157644</TotalTime>
  <Words>141</Words>
  <Application>Microsoft Macintosh PowerPoint</Application>
  <PresentationFormat>On-screen Show (4:3)</PresentationFormat>
  <Paragraphs>19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</vt:lpstr>
      <vt:lpstr>FNAL_PowerPoint_4x3_100716</vt:lpstr>
      <vt:lpstr>PowerPoint Presentation</vt:lpstr>
      <vt:lpstr>Workshop introduction</vt:lpstr>
      <vt:lpstr>Workshop agenda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Linda R Valerio</cp:lastModifiedBy>
  <cp:revision>990</cp:revision>
  <cp:lastPrinted>2014-01-20T19:40:21Z</cp:lastPrinted>
  <dcterms:created xsi:type="dcterms:W3CDTF">2014-01-03T20:18:13Z</dcterms:created>
  <dcterms:modified xsi:type="dcterms:W3CDTF">2022-07-12T04:26:09Z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0x010100AE39EBC739071B4286BFFCE081DE1EED</vt:lpwstr>
  </property>
</Properties>
</file>