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283" r:id="rId2"/>
    <p:sldId id="262" r:id="rId3"/>
    <p:sldId id="294" r:id="rId4"/>
    <p:sldId id="284" r:id="rId5"/>
    <p:sldId id="295" r:id="rId6"/>
    <p:sldId id="296" r:id="rId7"/>
    <p:sldId id="263" r:id="rId8"/>
    <p:sldId id="291" r:id="rId9"/>
    <p:sldId id="26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3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QXFA224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July 12, 2022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endParaRPr lang="en-US" sz="24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Series coil.</a:t>
            </a:r>
          </a:p>
          <a:p>
            <a:endParaRPr lang="en-US" sz="2400" dirty="0"/>
          </a:p>
          <a:p>
            <a:r>
              <a:rPr lang="en-US" sz="2400" dirty="0"/>
              <a:t>After to change for B6 adjustment.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QXFA224 -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4979369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7B58DB-7A50-B727-F588-FD6B8452A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25" y="1853542"/>
            <a:ext cx="8076902" cy="21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Additional Info…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QXFA224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1E6FE2-9AF5-46E9-A77A-5AC0FCEA2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73" y="1943671"/>
            <a:ext cx="3848100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C40769-7C49-4356-805E-8BBB9BCCE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818" y="1419992"/>
            <a:ext cx="4329758" cy="2009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619A53-F299-485C-8C10-05EA5C58CF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3757" y="3680295"/>
            <a:ext cx="4334960" cy="19776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1C92DB-559B-47B8-9993-C05C495DBE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457" y="3680293"/>
            <a:ext cx="4204731" cy="197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QXFA224 -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17F3A-4E43-41FD-8A6D-8B405FEB0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76" y="2592667"/>
            <a:ext cx="3371850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800DF0-5117-470C-B932-A344E6E04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0156" y="851693"/>
            <a:ext cx="4310697" cy="562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QXFA224 -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789204-FD48-4236-B364-4AA7A99A3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369" y="1220324"/>
            <a:ext cx="2856177" cy="41136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08321F-15DF-4508-91DD-16CD65422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3730419"/>
            <a:ext cx="2790825" cy="2114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5DE6EE-AB3C-4F4B-B7D0-8F4B4DE64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438" y="1539075"/>
            <a:ext cx="4462659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QXFA224 -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66BFE2-3E3E-4DB8-9CC2-4F5802891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01840"/>
            <a:ext cx="3886200" cy="478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D8813F-0CE5-4961-A0F3-8663FC260E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14500"/>
            <a:ext cx="437538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QXFA224 Coil Review  </vt:lpstr>
      <vt:lpstr>Outline</vt:lpstr>
      <vt:lpstr>QXFA224</vt:lpstr>
      <vt:lpstr>QXFA224 - DRs</vt:lpstr>
      <vt:lpstr>-</vt:lpstr>
      <vt:lpstr>QXFA224 – Length, Gaps</vt:lpstr>
      <vt:lpstr>QXFA224 - Reaction</vt:lpstr>
      <vt:lpstr>QXFA224 - Electrical</vt:lpstr>
      <vt:lpstr>QXFA224 -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2022-07-08T18:27:00Z</dcterms:modified>
</cp:coreProperties>
</file>