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1"/>
  </p:notesMasterIdLst>
  <p:sldIdLst>
    <p:sldId id="283" r:id="rId2"/>
    <p:sldId id="262" r:id="rId3"/>
    <p:sldId id="294" r:id="rId4"/>
    <p:sldId id="284" r:id="rId5"/>
    <p:sldId id="295" r:id="rId6"/>
    <p:sldId id="296" r:id="rId7"/>
    <p:sldId id="263" r:id="rId8"/>
    <p:sldId id="291" r:id="rId9"/>
    <p:sldId id="267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2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4" d="100"/>
          <a:sy n="124" d="100"/>
        </p:scale>
        <p:origin x="-3264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16201473-3259-4DFE-852D-B968AAC8CEC3}" type="datetimeFigureOut">
              <a:rPr lang="en-US" smtClean="0"/>
              <a:pPr/>
              <a:t>7/8/2022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8" rIns="91415" bIns="457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40" y="4560890"/>
            <a:ext cx="5851525" cy="4319587"/>
          </a:xfrm>
          <a:prstGeom prst="rect">
            <a:avLst/>
          </a:prstGeom>
        </p:spPr>
        <p:txBody>
          <a:bodyPr vert="horz" lIns="91415" tIns="45708" rIns="91415" bIns="457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97F7638-404F-4EC4-B426-9B9CE1108B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76037">
              <a:defRPr/>
            </a:pPr>
            <a:fld id="{624B141A-D04E-DD49-88DC-EFA90428BA41}" type="slidenum">
              <a:rPr lang="fr-FR">
                <a:solidFill>
                  <a:prstClr val="black"/>
                </a:solidFill>
                <a:latin typeface="Calibri"/>
              </a:rPr>
              <a:pPr defTabSz="476037">
                <a:defRPr/>
              </a:pPr>
              <a:t>1</a:t>
            </a:fld>
            <a:endParaRPr lang="fr-F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55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89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59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63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94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558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37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55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July 12,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439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July 12,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367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July 12,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22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July 12,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5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July 12,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60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July 12,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638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51792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July 12, 2022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5DC2CB3C-DCDD-4E64-8428-2FF00DC9BA7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357" y="6314678"/>
            <a:ext cx="1488643" cy="36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850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07883" y="2852936"/>
            <a:ext cx="7200000" cy="1658439"/>
          </a:xfrm>
        </p:spPr>
        <p:txBody>
          <a:bodyPr/>
          <a:lstStyle/>
          <a:p>
            <a:r>
              <a:rPr lang="en-US" dirty="0"/>
              <a:t>QXFA225 Coil Review</a:t>
            </a:r>
            <a:br>
              <a:rPr lang="en-US" dirty="0"/>
            </a:br>
            <a:br>
              <a:rPr lang="en-US" dirty="0"/>
            </a:br>
            <a:endParaRPr lang="en-GB" sz="3600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Jesse Schmalzle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1371600" y="5528022"/>
            <a:ext cx="6480000" cy="349250"/>
          </a:xfrm>
        </p:spPr>
        <p:txBody>
          <a:bodyPr>
            <a:normAutofit/>
          </a:bodyPr>
          <a:lstStyle/>
          <a:p>
            <a:r>
              <a:rPr lang="en-US" dirty="0"/>
              <a:t>July 12, 2022</a:t>
            </a:r>
            <a:endParaRPr lang="en-GB" dirty="0"/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63B8D-E5A7-49BC-8768-2F5DB4315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95400"/>
            <a:ext cx="6703200" cy="4267200"/>
          </a:xfrm>
        </p:spPr>
        <p:txBody>
          <a:bodyPr/>
          <a:lstStyle/>
          <a:p>
            <a:r>
              <a:rPr lang="en-US" sz="2400" dirty="0"/>
              <a:t>Coil Fab DRs</a:t>
            </a:r>
          </a:p>
          <a:p>
            <a:endParaRPr lang="en-US" sz="2400" dirty="0"/>
          </a:p>
          <a:p>
            <a:r>
              <a:rPr lang="en-US" sz="2400" dirty="0"/>
              <a:t>Additional Info</a:t>
            </a:r>
          </a:p>
          <a:p>
            <a:pPr lvl="1"/>
            <a:r>
              <a:rPr lang="en-US" sz="2000" dirty="0"/>
              <a:t>Coil length, Pole gaps</a:t>
            </a:r>
          </a:p>
          <a:p>
            <a:pPr lvl="1"/>
            <a:r>
              <a:rPr lang="en-US" sz="2000" dirty="0"/>
              <a:t>Reaction plots</a:t>
            </a:r>
          </a:p>
          <a:p>
            <a:pPr lvl="1"/>
            <a:r>
              <a:rPr lang="en-US" sz="2000" dirty="0"/>
              <a:t>Electrical Data</a:t>
            </a:r>
            <a:endParaRPr lang="en-US" dirty="0"/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July 12,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6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QXFA225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63B8D-E5A7-49BC-8768-2F5DB4315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95400"/>
            <a:ext cx="6703200" cy="4267200"/>
          </a:xfrm>
        </p:spPr>
        <p:txBody>
          <a:bodyPr/>
          <a:lstStyle/>
          <a:p>
            <a:r>
              <a:rPr lang="en-US" sz="2400" dirty="0"/>
              <a:t>Series coil.</a:t>
            </a:r>
          </a:p>
          <a:p>
            <a:endParaRPr lang="en-US" sz="2400" dirty="0"/>
          </a:p>
          <a:p>
            <a:r>
              <a:rPr lang="en-US" sz="2400" dirty="0"/>
              <a:t>After to change for B6 adjustment.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July 12,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50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QXFA225 - DRs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013734" y="6356350"/>
            <a:ext cx="6550800" cy="360000"/>
          </a:xfrm>
        </p:spPr>
        <p:txBody>
          <a:bodyPr/>
          <a:lstStyle/>
          <a:p>
            <a:r>
              <a:rPr lang="en-US"/>
              <a:t>July 12, 2022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C5F39E7-C4D2-4496-B4A0-A3BC2D6A5735}"/>
              </a:ext>
            </a:extLst>
          </p:cNvPr>
          <p:cNvSpPr txBox="1">
            <a:spLocks/>
          </p:cNvSpPr>
          <p:nvPr/>
        </p:nvSpPr>
        <p:spPr>
          <a:xfrm>
            <a:off x="609898" y="1066800"/>
            <a:ext cx="7920000" cy="9015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DRs posted to interface traveler.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B0D36AC-9CCE-4903-B05F-BB02B3B9147B}"/>
              </a:ext>
            </a:extLst>
          </p:cNvPr>
          <p:cNvSpPr txBox="1">
            <a:spLocks/>
          </p:cNvSpPr>
          <p:nvPr/>
        </p:nvSpPr>
        <p:spPr>
          <a:xfrm>
            <a:off x="1905000" y="4979369"/>
            <a:ext cx="4921517" cy="6847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/>
              <a:t>Critical = Affecting Form, Fit or Function</a:t>
            </a:r>
          </a:p>
          <a:p>
            <a:pPr marL="0" indent="0" algn="ctr">
              <a:buNone/>
            </a:pPr>
            <a:r>
              <a:rPr lang="en-US" sz="1800" dirty="0"/>
              <a:t>(as found)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23D691-F401-DF9D-B95D-AA0A378517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929" y="2264401"/>
            <a:ext cx="8389938" cy="1363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36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63B8D-E5A7-49BC-8768-2F5DB4315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95400"/>
            <a:ext cx="6703200" cy="4267200"/>
          </a:xfrm>
        </p:spPr>
        <p:txBody>
          <a:bodyPr/>
          <a:lstStyle/>
          <a:p>
            <a:endParaRPr lang="en-US" sz="2400" dirty="0"/>
          </a:p>
          <a:p>
            <a:r>
              <a:rPr lang="en-US" sz="2400" dirty="0"/>
              <a:t>Additional Info…</a:t>
            </a: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July 12,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551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614A2-6814-441E-A2FA-7A82EBF79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163049"/>
            <a:ext cx="3831189" cy="385280"/>
          </a:xfrm>
        </p:spPr>
        <p:txBody>
          <a:bodyPr>
            <a:normAutofit/>
          </a:bodyPr>
          <a:lstStyle/>
          <a:p>
            <a:r>
              <a:rPr lang="en-US" sz="1800" dirty="0"/>
              <a:t>Coil length within spec.</a:t>
            </a:r>
          </a:p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QXFA225 – Length, Gaps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990725" y="6318000"/>
            <a:ext cx="6550800" cy="360000"/>
          </a:xfrm>
        </p:spPr>
        <p:txBody>
          <a:bodyPr/>
          <a:lstStyle/>
          <a:p>
            <a:r>
              <a:rPr lang="en-US"/>
              <a:t>July 12, 2022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84F80044-AB0A-4E6D-A031-AC4332A6D77E}"/>
              </a:ext>
            </a:extLst>
          </p:cNvPr>
          <p:cNvSpPr txBox="1">
            <a:spLocks/>
          </p:cNvSpPr>
          <p:nvPr/>
        </p:nvSpPr>
        <p:spPr>
          <a:xfrm>
            <a:off x="3405900" y="6306272"/>
            <a:ext cx="2332200" cy="2658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(207 error in initial pole gap setting)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C40769-7C49-4356-805E-8BBB9BCCE6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1818" y="1419992"/>
            <a:ext cx="4329758" cy="20090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619A53-F299-485C-8C10-05EA5C58CF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3757" y="3680295"/>
            <a:ext cx="4334960" cy="19776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1C92DB-559B-47B8-9993-C05C495DBE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457" y="3680293"/>
            <a:ext cx="4204731" cy="19776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F14B77C-3544-448F-A8BF-66AD91F1D5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6772" y="2076833"/>
            <a:ext cx="384810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003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147" y="193655"/>
            <a:ext cx="7920000" cy="720000"/>
          </a:xfrm>
        </p:spPr>
        <p:txBody>
          <a:bodyPr>
            <a:normAutofit/>
          </a:bodyPr>
          <a:lstStyle/>
          <a:p>
            <a:r>
              <a:rPr lang="en-US" sz="2800" dirty="0"/>
              <a:t>QXFA225 - Reaction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July 12, 2022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64BBF76-2497-44BB-9F9C-C90F088F34D6}"/>
              </a:ext>
            </a:extLst>
          </p:cNvPr>
          <p:cNvSpPr txBox="1">
            <a:spLocks/>
          </p:cNvSpPr>
          <p:nvPr/>
        </p:nvSpPr>
        <p:spPr>
          <a:xfrm>
            <a:off x="580853" y="762001"/>
            <a:ext cx="6353347" cy="42281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09A3428-7B86-433C-B260-1AFAA4A344C5}"/>
              </a:ext>
            </a:extLst>
          </p:cNvPr>
          <p:cNvSpPr txBox="1">
            <a:spLocks/>
          </p:cNvSpPr>
          <p:nvPr/>
        </p:nvSpPr>
        <p:spPr>
          <a:xfrm>
            <a:off x="362229" y="1105461"/>
            <a:ext cx="3250783" cy="1295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Temperatures and dwell times all within spec.</a:t>
            </a:r>
          </a:p>
          <a:p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92919F-62A2-4A12-82EF-57D0BC11BD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853" y="2826146"/>
            <a:ext cx="3371850" cy="1676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7759366-56E0-4436-A383-DEAE89B371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5673" y="830407"/>
            <a:ext cx="4298347" cy="5609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141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614A2-6814-441E-A2FA-7A82EBF79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920782"/>
            <a:ext cx="7920000" cy="5135563"/>
          </a:xfrm>
        </p:spPr>
        <p:txBody>
          <a:bodyPr>
            <a:normAutofit/>
          </a:bodyPr>
          <a:lstStyle/>
          <a:p>
            <a:r>
              <a:rPr lang="en-US" sz="1800" dirty="0"/>
              <a:t>Final electrical checks – all passed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QXFA225 - Electrical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July 12, 2022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CD35968-90A7-4194-82C4-7F04189A95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1143000"/>
            <a:ext cx="2903987" cy="418253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2CD2BF7-EDF4-4464-A1EE-AB9E133C80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589" y="1580350"/>
            <a:ext cx="4462659" cy="190821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DEC200E-CCDD-4D98-BD5E-4D95D92762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94413" y="3715179"/>
            <a:ext cx="279082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QXFA225 - Electrical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July 12, 2022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9AF0A6-E9DA-4B0C-A1D4-F1487C9620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43000"/>
            <a:ext cx="3886200" cy="47815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B2DB05B-4BA5-4CAD-9489-5C1B9CED34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3681" y="1524000"/>
            <a:ext cx="4375386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9233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On-screen Show (4:3)</PresentationFormat>
  <Paragraphs>54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Thème Office</vt:lpstr>
      <vt:lpstr>QXFA225 Coil Review  </vt:lpstr>
      <vt:lpstr>Outline</vt:lpstr>
      <vt:lpstr>QXFA225</vt:lpstr>
      <vt:lpstr>QXFA225 - DRs</vt:lpstr>
      <vt:lpstr>-</vt:lpstr>
      <vt:lpstr>QXFA225 – Length, Gaps</vt:lpstr>
      <vt:lpstr>QXFA225 - Reaction</vt:lpstr>
      <vt:lpstr>QXFA225 - Electrical</vt:lpstr>
      <vt:lpstr>QXFA225 - Electrical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2014-11-12T20:39:13Z</dcterms:created>
  <dcterms:modified xsi:type="dcterms:W3CDTF">2022-07-08T18:37:19Z</dcterms:modified>
</cp:coreProperties>
</file>