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283" r:id="rId2"/>
    <p:sldId id="262" r:id="rId3"/>
    <p:sldId id="294" r:id="rId4"/>
    <p:sldId id="284" r:id="rId5"/>
    <p:sldId id="295" r:id="rId6"/>
    <p:sldId id="296" r:id="rId7"/>
    <p:sldId id="263" r:id="rId8"/>
    <p:sldId id="291" r:id="rId9"/>
    <p:sldId id="267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16201473-3259-4DFE-852D-B968AAC8CEC3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5" cy="4319587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6037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76037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63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4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51792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July 12, 2022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DC2CB3C-DCDD-4E64-8428-2FF00DC9BA7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57" y="6314678"/>
            <a:ext cx="1488643" cy="3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7883" y="2852936"/>
            <a:ext cx="7200000" cy="1658439"/>
          </a:xfrm>
        </p:spPr>
        <p:txBody>
          <a:bodyPr/>
          <a:lstStyle/>
          <a:p>
            <a:r>
              <a:rPr lang="en-US" dirty="0"/>
              <a:t>QXFA225 Coil Review</a:t>
            </a:r>
            <a:br>
              <a:rPr lang="en-US" dirty="0"/>
            </a:b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Jesse Schmalzle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2802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July 12, 2022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Coil Fab DRs</a:t>
            </a:r>
          </a:p>
          <a:p>
            <a:endParaRPr lang="en-US" sz="2400" dirty="0"/>
          </a:p>
          <a:p>
            <a:r>
              <a:rPr lang="en-US" sz="2400" dirty="0"/>
              <a:t>Additional Info</a:t>
            </a:r>
          </a:p>
          <a:p>
            <a:pPr lvl="1"/>
            <a:r>
              <a:rPr lang="en-US" sz="2000" dirty="0"/>
              <a:t>Coil length, Pole gaps</a:t>
            </a:r>
          </a:p>
          <a:p>
            <a:pPr lvl="1"/>
            <a:r>
              <a:rPr lang="en-US" sz="2000" dirty="0"/>
              <a:t>Reaction plots</a:t>
            </a:r>
          </a:p>
          <a:p>
            <a:pPr lvl="1"/>
            <a:r>
              <a:rPr lang="en-US" sz="2000" dirty="0"/>
              <a:t>Electrical Data</a:t>
            </a:r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Series coil.</a:t>
            </a:r>
          </a:p>
          <a:p>
            <a:endParaRPr lang="en-US" sz="2400" dirty="0"/>
          </a:p>
          <a:p>
            <a:r>
              <a:rPr lang="en-US" sz="2400" dirty="0"/>
              <a:t>After to change for B6 adjustment.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0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QXFA225 - DRs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3734" y="6356350"/>
            <a:ext cx="6550800" cy="360000"/>
          </a:xfrm>
        </p:spPr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5F39E7-C4D2-4496-B4A0-A3BC2D6A5735}"/>
              </a:ext>
            </a:extLst>
          </p:cNvPr>
          <p:cNvSpPr txBox="1">
            <a:spLocks/>
          </p:cNvSpPr>
          <p:nvPr/>
        </p:nvSpPr>
        <p:spPr>
          <a:xfrm>
            <a:off x="609898" y="1066800"/>
            <a:ext cx="7920000" cy="9015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DRs posted to interface traveler.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0D36AC-9CCE-4903-B05F-BB02B3B9147B}"/>
              </a:ext>
            </a:extLst>
          </p:cNvPr>
          <p:cNvSpPr txBox="1">
            <a:spLocks/>
          </p:cNvSpPr>
          <p:nvPr/>
        </p:nvSpPr>
        <p:spPr>
          <a:xfrm>
            <a:off x="1905000" y="4979369"/>
            <a:ext cx="4921517" cy="6847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Critical = Affecting Form, Fit or Function</a:t>
            </a:r>
          </a:p>
          <a:p>
            <a:pPr marL="0" indent="0" algn="ctr">
              <a:buNone/>
            </a:pPr>
            <a:r>
              <a:rPr lang="en-US" sz="1800" dirty="0"/>
              <a:t>(as found)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23D691-F401-DF9D-B95D-AA0A37851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29" y="2264401"/>
            <a:ext cx="8389938" cy="136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Additional Info…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63049"/>
            <a:ext cx="3831189" cy="385280"/>
          </a:xfrm>
        </p:spPr>
        <p:txBody>
          <a:bodyPr>
            <a:normAutofit/>
          </a:bodyPr>
          <a:lstStyle/>
          <a:p>
            <a:r>
              <a:rPr lang="en-US" sz="1800" dirty="0"/>
              <a:t>Coil length within spec.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QXFA225 – Length, Gaps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0725" y="6318000"/>
            <a:ext cx="6550800" cy="360000"/>
          </a:xfrm>
        </p:spPr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4F80044-AB0A-4E6D-A031-AC4332A6D77E}"/>
              </a:ext>
            </a:extLst>
          </p:cNvPr>
          <p:cNvSpPr txBox="1">
            <a:spLocks/>
          </p:cNvSpPr>
          <p:nvPr/>
        </p:nvSpPr>
        <p:spPr>
          <a:xfrm>
            <a:off x="3405900" y="6306272"/>
            <a:ext cx="2332200" cy="265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(207 error in initial pole gap setting)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C40769-7C49-4356-805E-8BBB9BCCE6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818" y="1419992"/>
            <a:ext cx="4329758" cy="20090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619A53-F299-485C-8C10-05EA5C58C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3757" y="3680295"/>
            <a:ext cx="4334960" cy="19776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1C92DB-559B-47B8-9993-C05C495DBE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457" y="3680293"/>
            <a:ext cx="4204731" cy="19776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14B77C-3544-448F-A8BF-66AD91F1D5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772" y="2076833"/>
            <a:ext cx="38481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0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47" y="193655"/>
            <a:ext cx="7920000" cy="720000"/>
          </a:xfrm>
        </p:spPr>
        <p:txBody>
          <a:bodyPr>
            <a:normAutofit/>
          </a:bodyPr>
          <a:lstStyle/>
          <a:p>
            <a:r>
              <a:rPr lang="en-US" sz="2800" dirty="0"/>
              <a:t>QXFA225 -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4BBF76-2497-44BB-9F9C-C90F088F34D6}"/>
              </a:ext>
            </a:extLst>
          </p:cNvPr>
          <p:cNvSpPr txBox="1">
            <a:spLocks/>
          </p:cNvSpPr>
          <p:nvPr/>
        </p:nvSpPr>
        <p:spPr>
          <a:xfrm>
            <a:off x="580853" y="762001"/>
            <a:ext cx="6353347" cy="42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9A3428-7B86-433C-B260-1AFAA4A344C5}"/>
              </a:ext>
            </a:extLst>
          </p:cNvPr>
          <p:cNvSpPr txBox="1">
            <a:spLocks/>
          </p:cNvSpPr>
          <p:nvPr/>
        </p:nvSpPr>
        <p:spPr>
          <a:xfrm>
            <a:off x="362229" y="1105461"/>
            <a:ext cx="3250783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Temperatures and dwell times all within spec.</a:t>
            </a:r>
          </a:p>
          <a:p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92919F-62A2-4A12-82EF-57D0BC11B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53" y="2826146"/>
            <a:ext cx="3371850" cy="1676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759366-56E0-4436-A383-DEAE89B371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673" y="830407"/>
            <a:ext cx="4298347" cy="560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20782"/>
            <a:ext cx="79200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Final electrical checks – all passed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QXFA225 -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CD35968-90A7-4194-82C4-7F04189A9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143000"/>
            <a:ext cx="2903987" cy="41825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CD2BF7-EDF4-4464-A1EE-AB9E133C8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589" y="1580350"/>
            <a:ext cx="4462659" cy="19082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EC200E-CCDD-4D98-BD5E-4D95D92762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4413" y="3715179"/>
            <a:ext cx="27908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QXFA225 -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July 12, 2022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9AF0A6-E9DA-4B0C-A1D4-F1487C962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0"/>
            <a:ext cx="3886200" cy="47815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2DB05B-4BA5-4CAD-9489-5C1B9CED34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681" y="1524000"/>
            <a:ext cx="437538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QXFA225 Coil Review  </vt:lpstr>
      <vt:lpstr>Outline</vt:lpstr>
      <vt:lpstr>QXFA225</vt:lpstr>
      <vt:lpstr>QXFA225 - DRs</vt:lpstr>
      <vt:lpstr>-</vt:lpstr>
      <vt:lpstr>QXFA225 – Length, Gaps</vt:lpstr>
      <vt:lpstr>QXFA225 - Reaction</vt:lpstr>
      <vt:lpstr>QXFA225 - Electrical</vt:lpstr>
      <vt:lpstr>QXFA225 - Electrical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2022-07-08T18:37:19Z</dcterms:modified>
</cp:coreProperties>
</file>