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45453-CBD7-4A86-A843-F0BA89B9DABC}" v="22" dt="2022-08-09T14:09:30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 Rubinov" userId="6fabeed3-7f19-46fd-ba18-e5ec538909ce" providerId="ADAL" clId="{70A45453-CBD7-4A86-A843-F0BA89B9DABC}"/>
    <pc:docChg chg="undo custSel addSld delSld modSld sldOrd">
      <pc:chgData name="Paul M Rubinov" userId="6fabeed3-7f19-46fd-ba18-e5ec538909ce" providerId="ADAL" clId="{70A45453-CBD7-4A86-A843-F0BA89B9DABC}" dt="2022-08-09T14:07:39.513" v="1649" actId="1076"/>
      <pc:docMkLst>
        <pc:docMk/>
      </pc:docMkLst>
      <pc:sldChg chg="modSp mod">
        <pc:chgData name="Paul M Rubinov" userId="6fabeed3-7f19-46fd-ba18-e5ec538909ce" providerId="ADAL" clId="{70A45453-CBD7-4A86-A843-F0BA89B9DABC}" dt="2022-08-09T11:56:48.590" v="58" actId="20577"/>
        <pc:sldMkLst>
          <pc:docMk/>
          <pc:sldMk cId="360763718" sldId="256"/>
        </pc:sldMkLst>
        <pc:spChg chg="mod">
          <ac:chgData name="Paul M Rubinov" userId="6fabeed3-7f19-46fd-ba18-e5ec538909ce" providerId="ADAL" clId="{70A45453-CBD7-4A86-A843-F0BA89B9DABC}" dt="2022-08-09T11:56:48.590" v="58" actId="20577"/>
          <ac:spMkLst>
            <pc:docMk/>
            <pc:sldMk cId="360763718" sldId="256"/>
            <ac:spMk id="2" creationId="{F2C89E08-D95C-4EE9-9932-DCCAB39D0DE3}"/>
          </ac:spMkLst>
        </pc:spChg>
        <pc:spChg chg="mod">
          <ac:chgData name="Paul M Rubinov" userId="6fabeed3-7f19-46fd-ba18-e5ec538909ce" providerId="ADAL" clId="{70A45453-CBD7-4A86-A843-F0BA89B9DABC}" dt="2022-08-09T11:56:22.013" v="52" actId="20577"/>
          <ac:spMkLst>
            <pc:docMk/>
            <pc:sldMk cId="360763718" sldId="256"/>
            <ac:spMk id="3" creationId="{634BC327-94EB-4C3F-962D-35C0884EB16B}"/>
          </ac:spMkLst>
        </pc:spChg>
      </pc:sldChg>
      <pc:sldChg chg="addSp delSp modSp new mod">
        <pc:chgData name="Paul M Rubinov" userId="6fabeed3-7f19-46fd-ba18-e5ec538909ce" providerId="ADAL" clId="{70A45453-CBD7-4A86-A843-F0BA89B9DABC}" dt="2022-08-09T13:53:27.311" v="1188" actId="20577"/>
        <pc:sldMkLst>
          <pc:docMk/>
          <pc:sldMk cId="1044502626" sldId="257"/>
        </pc:sldMkLst>
        <pc:spChg chg="mod">
          <ac:chgData name="Paul M Rubinov" userId="6fabeed3-7f19-46fd-ba18-e5ec538909ce" providerId="ADAL" clId="{70A45453-CBD7-4A86-A843-F0BA89B9DABC}" dt="2022-08-09T13:15:31.483" v="93" actId="20577"/>
          <ac:spMkLst>
            <pc:docMk/>
            <pc:sldMk cId="1044502626" sldId="257"/>
            <ac:spMk id="2" creationId="{98DBF817-57C1-F555-C5C4-0A7D142E5A4B}"/>
          </ac:spMkLst>
        </pc:spChg>
        <pc:spChg chg="del">
          <ac:chgData name="Paul M Rubinov" userId="6fabeed3-7f19-46fd-ba18-e5ec538909ce" providerId="ADAL" clId="{70A45453-CBD7-4A86-A843-F0BA89B9DABC}" dt="2022-08-09T13:14:11.793" v="60" actId="931"/>
          <ac:spMkLst>
            <pc:docMk/>
            <pc:sldMk cId="1044502626" sldId="257"/>
            <ac:spMk id="3" creationId="{254FA029-FD8E-A1E1-1E15-E5B1B7A4B6C7}"/>
          </ac:spMkLst>
        </pc:spChg>
        <pc:spChg chg="add mod">
          <ac:chgData name="Paul M Rubinov" userId="6fabeed3-7f19-46fd-ba18-e5ec538909ce" providerId="ADAL" clId="{70A45453-CBD7-4A86-A843-F0BA89B9DABC}" dt="2022-08-09T13:24:09.808" v="304" actId="1076"/>
          <ac:spMkLst>
            <pc:docMk/>
            <pc:sldMk cId="1044502626" sldId="257"/>
            <ac:spMk id="12" creationId="{3A4558B1-515B-5E32-C89F-2DB83A3518D8}"/>
          </ac:spMkLst>
        </pc:spChg>
        <pc:spChg chg="add del">
          <ac:chgData name="Paul M Rubinov" userId="6fabeed3-7f19-46fd-ba18-e5ec538909ce" providerId="ADAL" clId="{70A45453-CBD7-4A86-A843-F0BA89B9DABC}" dt="2022-08-09T13:46:23.352" v="901" actId="478"/>
          <ac:spMkLst>
            <pc:docMk/>
            <pc:sldMk cId="1044502626" sldId="257"/>
            <ac:spMk id="13" creationId="{180D21FE-3966-C41C-B519-0557369A6A47}"/>
          </ac:spMkLst>
        </pc:spChg>
        <pc:spChg chg="add mod">
          <ac:chgData name="Paul M Rubinov" userId="6fabeed3-7f19-46fd-ba18-e5ec538909ce" providerId="ADAL" clId="{70A45453-CBD7-4A86-A843-F0BA89B9DABC}" dt="2022-08-09T13:53:27.311" v="1188" actId="20577"/>
          <ac:spMkLst>
            <pc:docMk/>
            <pc:sldMk cId="1044502626" sldId="257"/>
            <ac:spMk id="14" creationId="{57EA69B3-8492-1571-965D-3067F689CD06}"/>
          </ac:spMkLst>
        </pc:spChg>
        <pc:spChg chg="add mod">
          <ac:chgData name="Paul M Rubinov" userId="6fabeed3-7f19-46fd-ba18-e5ec538909ce" providerId="ADAL" clId="{70A45453-CBD7-4A86-A843-F0BA89B9DABC}" dt="2022-08-09T13:47:18.977" v="948" actId="122"/>
          <ac:spMkLst>
            <pc:docMk/>
            <pc:sldMk cId="1044502626" sldId="257"/>
            <ac:spMk id="15" creationId="{5D65FA46-0F93-A331-8B66-E8E732BE0EF2}"/>
          </ac:spMkLst>
        </pc:spChg>
        <pc:spChg chg="add mod">
          <ac:chgData name="Paul M Rubinov" userId="6fabeed3-7f19-46fd-ba18-e5ec538909ce" providerId="ADAL" clId="{70A45453-CBD7-4A86-A843-F0BA89B9DABC}" dt="2022-08-09T13:47:32.487" v="954" actId="20577"/>
          <ac:spMkLst>
            <pc:docMk/>
            <pc:sldMk cId="1044502626" sldId="257"/>
            <ac:spMk id="16" creationId="{447BAD3A-33F3-EF74-2FE7-B09F702C06CB}"/>
          </ac:spMkLst>
        </pc:spChg>
        <pc:grpChg chg="add mod">
          <ac:chgData name="Paul M Rubinov" userId="6fabeed3-7f19-46fd-ba18-e5ec538909ce" providerId="ADAL" clId="{70A45453-CBD7-4A86-A843-F0BA89B9DABC}" dt="2022-08-09T13:20:29.516" v="106" actId="1076"/>
          <ac:grpSpMkLst>
            <pc:docMk/>
            <pc:sldMk cId="1044502626" sldId="257"/>
            <ac:grpSpMk id="11" creationId="{28EDBE1D-5B3E-627D-2359-BB0395D10903}"/>
          </ac:grpSpMkLst>
        </pc:grpChg>
        <pc:picChg chg="add mod modCrop">
          <ac:chgData name="Paul M Rubinov" userId="6fabeed3-7f19-46fd-ba18-e5ec538909ce" providerId="ADAL" clId="{70A45453-CBD7-4A86-A843-F0BA89B9DABC}" dt="2022-08-09T13:17:48.694" v="96" actId="1076"/>
          <ac:picMkLst>
            <pc:docMk/>
            <pc:sldMk cId="1044502626" sldId="257"/>
            <ac:picMk id="5" creationId="{B215BBBC-9076-9EF8-189D-BE9AEF2F9722}"/>
          </ac:picMkLst>
        </pc:picChg>
        <pc:picChg chg="add mod">
          <ac:chgData name="Paul M Rubinov" userId="6fabeed3-7f19-46fd-ba18-e5ec538909ce" providerId="ADAL" clId="{70A45453-CBD7-4A86-A843-F0BA89B9DABC}" dt="2022-08-09T13:17:41.959" v="95" actId="14100"/>
          <ac:picMkLst>
            <pc:docMk/>
            <pc:sldMk cId="1044502626" sldId="257"/>
            <ac:picMk id="7" creationId="{720506CD-823D-31DF-47FE-7FBD860EFCB3}"/>
          </ac:picMkLst>
        </pc:picChg>
        <pc:picChg chg="add mod modCrop">
          <ac:chgData name="Paul M Rubinov" userId="6fabeed3-7f19-46fd-ba18-e5ec538909ce" providerId="ADAL" clId="{70A45453-CBD7-4A86-A843-F0BA89B9DABC}" dt="2022-08-09T13:20:24.352" v="105" actId="164"/>
          <ac:picMkLst>
            <pc:docMk/>
            <pc:sldMk cId="1044502626" sldId="257"/>
            <ac:picMk id="9" creationId="{BFEA7D49-5C7F-1ACF-1181-C363EDAA60B6}"/>
          </ac:picMkLst>
        </pc:picChg>
        <pc:picChg chg="add mod modCrop">
          <ac:chgData name="Paul M Rubinov" userId="6fabeed3-7f19-46fd-ba18-e5ec538909ce" providerId="ADAL" clId="{70A45453-CBD7-4A86-A843-F0BA89B9DABC}" dt="2022-08-09T13:20:24.352" v="105" actId="164"/>
          <ac:picMkLst>
            <pc:docMk/>
            <pc:sldMk cId="1044502626" sldId="257"/>
            <ac:picMk id="10" creationId="{02860B86-C497-B45A-B981-38E8BB1F7F82}"/>
          </ac:picMkLst>
        </pc:picChg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303314613" sldId="257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71197553" sldId="258"/>
        </pc:sldMkLst>
      </pc:sldChg>
      <pc:sldChg chg="new del">
        <pc:chgData name="Paul M Rubinov" userId="6fabeed3-7f19-46fd-ba18-e5ec538909ce" providerId="ADAL" clId="{70A45453-CBD7-4A86-A843-F0BA89B9DABC}" dt="2022-08-09T14:00:36.879" v="1493" actId="47"/>
        <pc:sldMkLst>
          <pc:docMk/>
          <pc:sldMk cId="1590038737" sldId="258"/>
        </pc:sldMkLst>
      </pc:sldChg>
      <pc:sldChg chg="addSp modSp add mod ord">
        <pc:chgData name="Paul M Rubinov" userId="6fabeed3-7f19-46fd-ba18-e5ec538909ce" providerId="ADAL" clId="{70A45453-CBD7-4A86-A843-F0BA89B9DABC}" dt="2022-08-09T14:07:39.513" v="1649" actId="1076"/>
        <pc:sldMkLst>
          <pc:docMk/>
          <pc:sldMk cId="1643505034" sldId="259"/>
        </pc:sldMkLst>
        <pc:spChg chg="add mod">
          <ac:chgData name="Paul M Rubinov" userId="6fabeed3-7f19-46fd-ba18-e5ec538909ce" providerId="ADAL" clId="{70A45453-CBD7-4A86-A843-F0BA89B9DABC}" dt="2022-08-09T13:59:57.695" v="1435" actId="20577"/>
          <ac:spMkLst>
            <pc:docMk/>
            <pc:sldMk cId="1643505034" sldId="259"/>
            <ac:spMk id="3" creationId="{4B4E32CE-418E-B116-3FD4-200D00808C36}"/>
          </ac:spMkLst>
        </pc:spChg>
        <pc:spChg chg="add mod">
          <ac:chgData name="Paul M Rubinov" userId="6fabeed3-7f19-46fd-ba18-e5ec538909ce" providerId="ADAL" clId="{70A45453-CBD7-4A86-A843-F0BA89B9DABC}" dt="2022-08-09T14:07:39.513" v="1649" actId="1076"/>
          <ac:spMkLst>
            <pc:docMk/>
            <pc:sldMk cId="1643505034" sldId="259"/>
            <ac:spMk id="4" creationId="{15BE7634-31E5-1E74-A8AE-24E655AF15BD}"/>
          </ac:spMkLst>
        </pc:spChg>
        <pc:picChg chg="mod">
          <ac:chgData name="Paul M Rubinov" userId="6fabeed3-7f19-46fd-ba18-e5ec538909ce" providerId="ADAL" clId="{70A45453-CBD7-4A86-A843-F0BA89B9DABC}" dt="2022-08-09T13:58:35.119" v="1254" actId="14100"/>
          <ac:picMkLst>
            <pc:docMk/>
            <pc:sldMk cId="1643505034" sldId="259"/>
            <ac:picMk id="2" creationId="{991DC929-5CF5-4B65-939B-97DC705C797E}"/>
          </ac:picMkLst>
        </pc:picChg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826753481" sldId="259"/>
        </pc:sldMkLst>
      </pc:sldChg>
      <pc:sldChg chg="addSp modSp add mod">
        <pc:chgData name="Paul M Rubinov" userId="6fabeed3-7f19-46fd-ba18-e5ec538909ce" providerId="ADAL" clId="{70A45453-CBD7-4A86-A843-F0BA89B9DABC}" dt="2022-08-09T14:00:25.727" v="1491" actId="20577"/>
        <pc:sldMkLst>
          <pc:docMk/>
          <pc:sldMk cId="2429682600" sldId="260"/>
        </pc:sldMkLst>
        <pc:spChg chg="add mod">
          <ac:chgData name="Paul M Rubinov" userId="6fabeed3-7f19-46fd-ba18-e5ec538909ce" providerId="ADAL" clId="{70A45453-CBD7-4A86-A843-F0BA89B9DABC}" dt="2022-08-09T14:00:25.727" v="1491" actId="20577"/>
          <ac:spMkLst>
            <pc:docMk/>
            <pc:sldMk cId="2429682600" sldId="260"/>
            <ac:spMk id="2" creationId="{ED97EE11-EA5C-A865-0B92-4401FF428DAC}"/>
          </ac:spMkLst>
        </pc:spChg>
        <pc:picChg chg="mod">
          <ac:chgData name="Paul M Rubinov" userId="6fabeed3-7f19-46fd-ba18-e5ec538909ce" providerId="ADAL" clId="{70A45453-CBD7-4A86-A843-F0BA89B9DABC}" dt="2022-08-09T13:39:04.581" v="328" actId="1076"/>
          <ac:picMkLst>
            <pc:docMk/>
            <pc:sldMk cId="2429682600" sldId="260"/>
            <ac:picMk id="5" creationId="{83D4AC51-04B8-470D-A0E6-AE0D0A4C9D8D}"/>
          </ac:picMkLst>
        </pc:picChg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551396271" sldId="260"/>
        </pc:sldMkLst>
      </pc:sldChg>
      <pc:sldChg chg="addSp delSp modSp add mod">
        <pc:chgData name="Paul M Rubinov" userId="6fabeed3-7f19-46fd-ba18-e5ec538909ce" providerId="ADAL" clId="{70A45453-CBD7-4A86-A843-F0BA89B9DABC}" dt="2022-08-09T13:58:23.382" v="1250" actId="20577"/>
        <pc:sldMkLst>
          <pc:docMk/>
          <pc:sldMk cId="955420084" sldId="261"/>
        </pc:sldMkLst>
        <pc:spChg chg="add mod">
          <ac:chgData name="Paul M Rubinov" userId="6fabeed3-7f19-46fd-ba18-e5ec538909ce" providerId="ADAL" clId="{70A45453-CBD7-4A86-A843-F0BA89B9DABC}" dt="2022-08-09T13:32:29.341" v="325" actId="13822"/>
          <ac:spMkLst>
            <pc:docMk/>
            <pc:sldMk cId="955420084" sldId="261"/>
            <ac:spMk id="2" creationId="{E960BE0F-A0DE-41AC-716C-45AA1F2871AA}"/>
          </ac:spMkLst>
        </pc:spChg>
        <pc:spChg chg="add mod">
          <ac:chgData name="Paul M Rubinov" userId="6fabeed3-7f19-46fd-ba18-e5ec538909ce" providerId="ADAL" clId="{70A45453-CBD7-4A86-A843-F0BA89B9DABC}" dt="2022-08-09T13:52:36.592" v="1157" actId="1076"/>
          <ac:spMkLst>
            <pc:docMk/>
            <pc:sldMk cId="955420084" sldId="261"/>
            <ac:spMk id="3" creationId="{6B28F7E9-61E8-C310-26F9-9AC71A973E55}"/>
          </ac:spMkLst>
        </pc:spChg>
        <pc:spChg chg="add mod">
          <ac:chgData name="Paul M Rubinov" userId="6fabeed3-7f19-46fd-ba18-e5ec538909ce" providerId="ADAL" clId="{70A45453-CBD7-4A86-A843-F0BA89B9DABC}" dt="2022-08-09T13:58:23.382" v="1250" actId="20577"/>
          <ac:spMkLst>
            <pc:docMk/>
            <pc:sldMk cId="955420084" sldId="261"/>
            <ac:spMk id="4" creationId="{AB4061FD-6914-66CE-12EE-BAAECCED5362}"/>
          </ac:spMkLst>
        </pc:spChg>
        <pc:picChg chg="add del mod modCrop">
          <ac:chgData name="Paul M Rubinov" userId="6fabeed3-7f19-46fd-ba18-e5ec538909ce" providerId="ADAL" clId="{70A45453-CBD7-4A86-A843-F0BA89B9DABC}" dt="2022-08-09T13:55:36.111" v="1194" actId="478"/>
          <ac:picMkLst>
            <pc:docMk/>
            <pc:sldMk cId="955420084" sldId="261"/>
            <ac:picMk id="28" creationId="{FA2C6AAD-E915-BDB2-0001-459D3510E755}"/>
          </ac:picMkLst>
        </pc:picChg>
        <pc:picChg chg="add mod ord modCrop">
          <ac:chgData name="Paul M Rubinov" userId="6fabeed3-7f19-46fd-ba18-e5ec538909ce" providerId="ADAL" clId="{70A45453-CBD7-4A86-A843-F0BA89B9DABC}" dt="2022-08-09T13:57:47.944" v="1212" actId="14100"/>
          <ac:picMkLst>
            <pc:docMk/>
            <pc:sldMk cId="955420084" sldId="261"/>
            <ac:picMk id="29" creationId="{1F3390D6-37D6-D93B-6CF3-9EB024EEAA32}"/>
          </ac:picMkLst>
        </pc:picChg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812749618" sldId="261"/>
        </pc:sldMkLst>
      </pc:sldChg>
      <pc:sldChg chg="modSp add del mod">
        <pc:chgData name="Paul M Rubinov" userId="6fabeed3-7f19-46fd-ba18-e5ec538909ce" providerId="ADAL" clId="{70A45453-CBD7-4A86-A843-F0BA89B9DABC}" dt="2022-08-09T14:00:34.818" v="1492" actId="47"/>
        <pc:sldMkLst>
          <pc:docMk/>
          <pc:sldMk cId="132054882" sldId="262"/>
        </pc:sldMkLst>
        <pc:picChg chg="mod modCrop">
          <ac:chgData name="Paul M Rubinov" userId="6fabeed3-7f19-46fd-ba18-e5ec538909ce" providerId="ADAL" clId="{70A45453-CBD7-4A86-A843-F0BA89B9DABC}" dt="2022-08-09T13:56:05.232" v="1199" actId="732"/>
          <ac:picMkLst>
            <pc:docMk/>
            <pc:sldMk cId="132054882" sldId="262"/>
            <ac:picMk id="3" creationId="{047360EA-6C1A-4D19-9A26-23390EF7AB82}"/>
          </ac:picMkLst>
        </pc:picChg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218511326" sldId="262"/>
        </pc:sldMkLst>
      </pc:sldChg>
      <pc:sldChg chg="addSp modSp new del mod">
        <pc:chgData name="Paul M Rubinov" userId="6fabeed3-7f19-46fd-ba18-e5ec538909ce" providerId="ADAL" clId="{70A45453-CBD7-4A86-A843-F0BA89B9DABC}" dt="2022-08-09T14:06:21.305" v="1648" actId="47"/>
        <pc:sldMkLst>
          <pc:docMk/>
          <pc:sldMk cId="3925517411" sldId="262"/>
        </pc:sldMkLst>
        <pc:spChg chg="add mod">
          <ac:chgData name="Paul M Rubinov" userId="6fabeed3-7f19-46fd-ba18-e5ec538909ce" providerId="ADAL" clId="{70A45453-CBD7-4A86-A843-F0BA89B9DABC}" dt="2022-08-09T14:05:57.914" v="1645" actId="20577"/>
          <ac:spMkLst>
            <pc:docMk/>
            <pc:sldMk cId="3925517411" sldId="262"/>
            <ac:spMk id="2" creationId="{BDC7C550-C97F-5C61-54A9-67F13509CCF8}"/>
          </ac:spMkLst>
        </pc:spChg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155003885" sldId="263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029453441" sldId="264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765143760" sldId="265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546135571" sldId="266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893197747" sldId="267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946541879" sldId="268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635278535" sldId="269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2004759546" sldId="270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1242677789" sldId="271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2788548948" sldId="272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250853367" sldId="273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2415985566" sldId="274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967743310" sldId="275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3320168959" sldId="276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2511700305" sldId="277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2363208241" sldId="278"/>
        </pc:sldMkLst>
      </pc:sldChg>
      <pc:sldChg chg="del">
        <pc:chgData name="Paul M Rubinov" userId="6fabeed3-7f19-46fd-ba18-e5ec538909ce" providerId="ADAL" clId="{70A45453-CBD7-4A86-A843-F0BA89B9DABC}" dt="2022-08-09T11:56:43.055" v="53" actId="47"/>
        <pc:sldMkLst>
          <pc:docMk/>
          <pc:sldMk cId="0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0586-1B73-4F2E-A69A-C80BC711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194CA-D3C5-45BA-AF76-1AB7B3F13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B20C-B7A1-4088-A89D-11B6BE9E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8E85E-2EF0-4B75-90E6-F46EC86B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8F0C7-A003-4274-91B6-23D9C559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5B88-F4C6-4E78-AD91-AF4BB4D3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AC811-42A5-4A63-B35B-EE1EA8DC7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9F09B-F3A2-45D6-B2E4-850BAF99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66E7A-68BB-4BAC-A2BC-68A5B834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BDC61-71A2-4CF6-91FA-382DA0A7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6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8105F-501E-4990-ABF2-9A899BB86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2EEED-B956-46FA-BBA9-7DC9E5983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D27E2-7B3C-44EF-943A-AB765984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53EAF-D8D1-4749-827C-6258E274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6FEF-6AD5-479C-B7DA-BD10AB39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6383-EA34-4553-9F80-66B01710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EACA2-CC1B-4324-9A1D-0B78060A0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9FC40-A833-4DDE-95AF-95EE5A6E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4AD66-C0C1-4BE4-AACB-1AEB5318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A693F-17B7-42EE-8735-99CF68AA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B2B5-8AF9-4EAB-AFBB-F3574E62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E0F2-1987-4F06-8563-9B67F697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C0EC5-42F4-4ACF-AD7A-F0F93AFD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7CC2-837B-4330-83B5-4CADD5EB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F6FF9-A43E-4FE9-878C-B6C233B3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CE53-2825-4B04-9ED2-F4F97408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D3ABD-538E-4E24-BC54-5E7BDDEF2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AD276-FD1E-4833-A123-18C460367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096AD-9AC2-413E-8364-A41B1C1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93ECA-81F4-4DD3-9296-AE7DD6C3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4D153-76A9-460A-9733-59AFACE6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9C9E-7F6B-49BA-8C17-E8DBC9F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C5CB7-CE09-4DF6-9FE8-44333914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39880-1A4C-4733-802B-5190D7B76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7247B-DEC7-4041-BE53-B247BD2F9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7A1ED-8A3D-4509-AC3C-F666EC9F8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8D806-4E6F-48C3-96DA-118793DB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032EC-F193-4D43-B2E4-B87EC6B4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38808-1CCC-4386-822A-C5ED0817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93AE-33FA-47F4-8DA5-7E7B3032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52273-3172-4DC1-90A7-9D074685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D5DBF-32FF-4139-A62A-70F38396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F9584-E580-455F-8E1F-B3EC3E27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1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E9D3B-918F-4BD7-BAD7-B4BB29FE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82D76-DBA4-42D3-9B0B-F64BF594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37B37-1AAB-4D4F-864B-4BD1E8F3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A048-820A-452A-B07E-D5069597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B88A-A00D-477C-9449-FC5200C9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D7878-1953-404E-9568-B7DFC1B2F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EC613-E985-4DB9-9208-404D6CED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EDCE6-8B73-4FB3-A45E-FA470E5E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EA521-1CA8-4AA1-AAF6-C51CB727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E624-57C6-4C0E-9357-5B27E7AC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97EDB-D725-40C3-9EE9-E585D4BD6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C7E78-4A39-43EC-9639-FD848727B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7CC88-E5E0-4FD4-A88E-9680C066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8C8EE-530F-4275-9803-5E4054E3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68D22-B0DA-442F-B2DB-F705277B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9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D3DE48-88EA-4B0B-A3A8-7CCA1928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9F0CF-77FA-4115-99D7-C9E0B692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F36E1-04BF-4409-BC48-1A3AA2BD4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DECC-97AE-4A01-8D18-A40B2C391F6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3A265-48B2-48CA-BA82-77206E70E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14D1B-62BE-431B-A76C-D13D23D07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F7C2-1F76-494C-B869-2F7096F9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4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9E08-D95C-4EE9-9932-DCCAB39D0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dirty="0"/>
              <a:t>rradiation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est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rea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“Diode position monitor”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BC327-94EB-4C3F-962D-35C0884E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Paul Rubinov</a:t>
            </a:r>
          </a:p>
          <a:p>
            <a:r>
              <a:rPr lang="en-US" dirty="0"/>
              <a:t>Aug 9 2022</a:t>
            </a:r>
          </a:p>
        </p:txBody>
      </p:sp>
    </p:spTree>
    <p:extLst>
      <p:ext uri="{BB962C8B-B14F-4D97-AF65-F5344CB8AC3E}">
        <p14:creationId xmlns:p14="http://schemas.microsoft.com/office/powerpoint/2010/main" val="36076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shelf&#10;&#10;Description automatically generated">
            <a:extLst>
              <a:ext uri="{FF2B5EF4-FFF2-40B4-BE49-F238E27FC236}">
                <a16:creationId xmlns:a16="http://schemas.microsoft.com/office/drawing/2014/main" id="{83D4AC51-04B8-470D-A0E6-AE0D0A4C9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721"/>
            <a:ext cx="8078327" cy="6049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7EE11-EA5C-A865-0B92-4401FF428DAC}"/>
              </a:ext>
            </a:extLst>
          </p:cNvPr>
          <p:cNvSpPr txBox="1"/>
          <p:nvPr/>
        </p:nvSpPr>
        <p:spPr>
          <a:xfrm>
            <a:off x="8186057" y="661852"/>
            <a:ext cx="40059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made a position monitor from COTS NIR photodiodes. </a:t>
            </a:r>
          </a:p>
          <a:p>
            <a:r>
              <a:rPr lang="en-US" dirty="0"/>
              <a:t>(probably other diodes would work too)</a:t>
            </a:r>
          </a:p>
          <a:p>
            <a:endParaRPr lang="en-US" dirty="0"/>
          </a:p>
          <a:p>
            <a:r>
              <a:rPr lang="en-US" dirty="0"/>
              <a:t>The system consists of 2 parts:</a:t>
            </a:r>
          </a:p>
          <a:p>
            <a:r>
              <a:rPr lang="en-US" dirty="0"/>
              <a:t>A </a:t>
            </a:r>
            <a:r>
              <a:rPr lang="en-US" dirty="0" err="1"/>
              <a:t>MotherBoard</a:t>
            </a:r>
            <a:br>
              <a:rPr lang="en-US" dirty="0"/>
            </a:br>
            <a:r>
              <a:rPr lang="en-US" dirty="0"/>
              <a:t>with cable connectors and</a:t>
            </a:r>
          </a:p>
          <a:p>
            <a:r>
              <a:rPr lang="en-US" dirty="0"/>
              <a:t>A </a:t>
            </a:r>
            <a:r>
              <a:rPr lang="en-US" dirty="0" err="1"/>
              <a:t>DaughterBoard</a:t>
            </a:r>
            <a:r>
              <a:rPr lang="en-US" dirty="0"/>
              <a:t> with 60 diodes</a:t>
            </a:r>
          </a:p>
          <a:p>
            <a:r>
              <a:rPr lang="en-US" dirty="0"/>
              <a:t>Mounted on back of the box (which makes DB hard to replace)</a:t>
            </a:r>
          </a:p>
          <a:p>
            <a:endParaRPr lang="en-US" dirty="0"/>
          </a:p>
          <a:p>
            <a:r>
              <a:rPr lang="en-US" dirty="0"/>
              <a:t>Readout by a Keithley switch matrix located in the counting room using a long ribbon cable.</a:t>
            </a:r>
          </a:p>
          <a:p>
            <a:endParaRPr lang="en-US" dirty="0"/>
          </a:p>
          <a:p>
            <a:r>
              <a:rPr lang="en-US" dirty="0"/>
              <a:t>Leakage current is ~ proportional to TID but annealing makes this more complicated.</a:t>
            </a:r>
          </a:p>
          <a:p>
            <a:endParaRPr lang="en-US" dirty="0"/>
          </a:p>
          <a:p>
            <a:r>
              <a:rPr lang="en-US" dirty="0"/>
              <a:t>Calibration is difficult but sensitivity to beam position is good. But “working range” only lasts 2 to 3 days of beam.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8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F817-57C1-F555-C5C4-0A7D142E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en-US" dirty="0"/>
              <a:t>Diode daughter board</a:t>
            </a:r>
          </a:p>
        </p:txBody>
      </p:sp>
      <p:pic>
        <p:nvPicPr>
          <p:cNvPr id="5" name="Content Placeholder 4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B215BBBC-9076-9EF8-189D-BE9AEF2F9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3"/>
          <a:stretch/>
        </p:blipFill>
        <p:spPr>
          <a:xfrm>
            <a:off x="4838760" y="2628840"/>
            <a:ext cx="4920077" cy="3975224"/>
          </a:xfrm>
        </p:spPr>
      </p:pic>
      <p:pic>
        <p:nvPicPr>
          <p:cNvPr id="7" name="Picture 6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720506CD-823D-31DF-47FE-7FBD860EFC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628840"/>
            <a:ext cx="4838759" cy="39676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8EDBE1D-5B3E-627D-2359-BB0395D10903}"/>
              </a:ext>
            </a:extLst>
          </p:cNvPr>
          <p:cNvGrpSpPr/>
          <p:nvPr/>
        </p:nvGrpSpPr>
        <p:grpSpPr>
          <a:xfrm>
            <a:off x="228180" y="1008320"/>
            <a:ext cx="3632331" cy="1514686"/>
            <a:chOff x="2109231" y="2671657"/>
            <a:chExt cx="3632331" cy="1514686"/>
          </a:xfrm>
        </p:grpSpPr>
        <p:pic>
          <p:nvPicPr>
            <p:cNvPr id="9" name="Picture 8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BFEA7D49-5C7F-1ACF-1181-C363EDAA6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9231" y="2671657"/>
              <a:ext cx="2310369" cy="1514686"/>
            </a:xfrm>
            <a:prstGeom prst="rect">
              <a:avLst/>
            </a:prstGeom>
          </p:spPr>
        </p:pic>
        <p:pic>
          <p:nvPicPr>
            <p:cNvPr id="10" name="Picture 9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02860B86-C497-B45A-B981-38E8BB1F7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55118" y="2671657"/>
              <a:ext cx="1386444" cy="151468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4558B1-515B-5E32-C89F-2DB83A3518D8}"/>
              </a:ext>
            </a:extLst>
          </p:cNvPr>
          <p:cNvSpPr txBox="1"/>
          <p:nvPr/>
        </p:nvSpPr>
        <p:spPr>
          <a:xfrm>
            <a:off x="4174416" y="1189054"/>
            <a:ext cx="7669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Silicon PIN photodiode:</a:t>
            </a:r>
          </a:p>
          <a:p>
            <a:r>
              <a:rPr lang="en-US" dirty="0"/>
              <a:t>Cheap (&lt;$0.50), uniform, very low leakage current. 1x1mm sensitive area</a:t>
            </a:r>
          </a:p>
          <a:p>
            <a:r>
              <a:rPr lang="en-US" dirty="0"/>
              <a:t>Unfortunately (a little bit) sensitive to visible light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A69B3-8492-1571-965D-3067F689CD06}"/>
              </a:ext>
            </a:extLst>
          </p:cNvPr>
          <p:cNvSpPr txBox="1"/>
          <p:nvPr/>
        </p:nvSpPr>
        <p:spPr>
          <a:xfrm>
            <a:off x="9758837" y="2760617"/>
            <a:ext cx="24331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Diodes are positioned 5mm apart.</a:t>
            </a:r>
          </a:p>
          <a:p>
            <a:endParaRPr lang="en-US" dirty="0"/>
          </a:p>
          <a:p>
            <a:r>
              <a:rPr lang="en-US" dirty="0"/>
              <a:t>Typical signals are mV scale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65FA46-0F93-A331-8B66-E8E732BE0EF2}"/>
              </a:ext>
            </a:extLst>
          </p:cNvPr>
          <p:cNvSpPr txBox="1"/>
          <p:nvPr/>
        </p:nvSpPr>
        <p:spPr>
          <a:xfrm>
            <a:off x="978209" y="6474280"/>
            <a:ext cx="312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BAD3A-33F3-EF74-2FE7-B09F702C06CB}"/>
              </a:ext>
            </a:extLst>
          </p:cNvPr>
          <p:cNvSpPr txBox="1"/>
          <p:nvPr/>
        </p:nvSpPr>
        <p:spPr>
          <a:xfrm>
            <a:off x="5502312" y="6478425"/>
            <a:ext cx="312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04450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3649757-AB26-4E5B-B32D-5659DAC25A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78"/>
            <a:ext cx="12192000" cy="580384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F98108C-CD3E-49C9-A744-A647AA9A0DAB}"/>
              </a:ext>
            </a:extLst>
          </p:cNvPr>
          <p:cNvGrpSpPr/>
          <p:nvPr/>
        </p:nvGrpSpPr>
        <p:grpSpPr>
          <a:xfrm>
            <a:off x="692130" y="0"/>
            <a:ext cx="1288558" cy="6318361"/>
            <a:chOff x="683418" y="0"/>
            <a:chExt cx="1288558" cy="631836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F62A7B-A840-4B38-B49C-0CE59105DFCE}"/>
                </a:ext>
              </a:extLst>
            </p:cNvPr>
            <p:cNvCxnSpPr/>
            <p:nvPr/>
          </p:nvCxnSpPr>
          <p:spPr>
            <a:xfrm>
              <a:off x="1347537" y="646331"/>
              <a:ext cx="0" cy="5672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705F4E-FFA3-485A-86F1-E9331F0934AC}"/>
                </a:ext>
              </a:extLst>
            </p:cNvPr>
            <p:cNvSpPr txBox="1"/>
            <p:nvPr/>
          </p:nvSpPr>
          <p:spPr>
            <a:xfrm>
              <a:off x="683418" y="0"/>
              <a:ext cx="1288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15:44:13</a:t>
              </a:r>
              <a:br>
                <a:rPr lang="en-US" dirty="0"/>
              </a:br>
              <a:r>
                <a:rPr lang="en-US" dirty="0"/>
                <a:t>beam starts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C0AF67-E39F-48C8-B1D0-C439EC776487}"/>
              </a:ext>
            </a:extLst>
          </p:cNvPr>
          <p:cNvGrpSpPr/>
          <p:nvPr/>
        </p:nvGrpSpPr>
        <p:grpSpPr>
          <a:xfrm>
            <a:off x="2208646" y="0"/>
            <a:ext cx="1011815" cy="6318361"/>
            <a:chOff x="3005726" y="0"/>
            <a:chExt cx="1011815" cy="631836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2A5093-62AA-4997-980E-CF0263885B5D}"/>
                </a:ext>
              </a:extLst>
            </p:cNvPr>
            <p:cNvCxnSpPr/>
            <p:nvPr/>
          </p:nvCxnSpPr>
          <p:spPr>
            <a:xfrm>
              <a:off x="3429213" y="646331"/>
              <a:ext cx="0" cy="5672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013C3A-9D36-40B9-93B1-B716FC615309}"/>
                </a:ext>
              </a:extLst>
            </p:cNvPr>
            <p:cNvSpPr txBox="1"/>
            <p:nvPr/>
          </p:nvSpPr>
          <p:spPr>
            <a:xfrm>
              <a:off x="3005726" y="0"/>
              <a:ext cx="1011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16:17:23</a:t>
              </a:r>
              <a:br>
                <a:rPr lang="en-US" dirty="0"/>
              </a:br>
              <a:r>
                <a:rPr lang="en-US" dirty="0"/>
                <a:t>Move 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4CA0BF-EBBC-49B4-AF05-3864F760EB16}"/>
              </a:ext>
            </a:extLst>
          </p:cNvPr>
          <p:cNvGrpSpPr/>
          <p:nvPr/>
        </p:nvGrpSpPr>
        <p:grpSpPr>
          <a:xfrm>
            <a:off x="3576519" y="-4389"/>
            <a:ext cx="1011815" cy="6318361"/>
            <a:chOff x="5344043" y="0"/>
            <a:chExt cx="1011815" cy="631836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83AE97-4CA0-4C22-B0B3-F690DEE633E4}"/>
                </a:ext>
              </a:extLst>
            </p:cNvPr>
            <p:cNvCxnSpPr/>
            <p:nvPr/>
          </p:nvCxnSpPr>
          <p:spPr>
            <a:xfrm>
              <a:off x="5767531" y="646331"/>
              <a:ext cx="0" cy="5672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10D057-1FFD-45DF-95A3-C041CE9131FC}"/>
                </a:ext>
              </a:extLst>
            </p:cNvPr>
            <p:cNvSpPr txBox="1"/>
            <p:nvPr/>
          </p:nvSpPr>
          <p:spPr>
            <a:xfrm>
              <a:off x="5344043" y="0"/>
              <a:ext cx="1011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16:52:29</a:t>
              </a:r>
              <a:br>
                <a:rPr lang="en-US" dirty="0"/>
              </a:br>
              <a:r>
                <a:rPr lang="en-US" dirty="0"/>
                <a:t>Move 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01522B-6222-4E02-898A-3A1945012334}"/>
              </a:ext>
            </a:extLst>
          </p:cNvPr>
          <p:cNvGrpSpPr/>
          <p:nvPr/>
        </p:nvGrpSpPr>
        <p:grpSpPr>
          <a:xfrm>
            <a:off x="4985766" y="12561"/>
            <a:ext cx="1011815" cy="6318361"/>
            <a:chOff x="7682361" y="-4826"/>
            <a:chExt cx="1011815" cy="631836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6A35B5-08B8-4E31-A97C-77C70144AA84}"/>
                </a:ext>
              </a:extLst>
            </p:cNvPr>
            <p:cNvCxnSpPr/>
            <p:nvPr/>
          </p:nvCxnSpPr>
          <p:spPr>
            <a:xfrm>
              <a:off x="8105849" y="641505"/>
              <a:ext cx="0" cy="5672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94B087-2934-4C04-96D5-04E5C246ABF6}"/>
                </a:ext>
              </a:extLst>
            </p:cNvPr>
            <p:cNvSpPr txBox="1"/>
            <p:nvPr/>
          </p:nvSpPr>
          <p:spPr>
            <a:xfrm>
              <a:off x="7682361" y="-4826"/>
              <a:ext cx="1011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17:31:15</a:t>
              </a:r>
              <a:br>
                <a:rPr lang="en-US" dirty="0"/>
              </a:br>
              <a:r>
                <a:rPr lang="en-US" dirty="0"/>
                <a:t>Move 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1395FD-C098-419D-AA3B-F6DDAC57C811}"/>
              </a:ext>
            </a:extLst>
          </p:cNvPr>
          <p:cNvGrpSpPr/>
          <p:nvPr/>
        </p:nvGrpSpPr>
        <p:grpSpPr>
          <a:xfrm>
            <a:off x="5956207" y="12560"/>
            <a:ext cx="1030410" cy="6318362"/>
            <a:chOff x="8957348" y="-1"/>
            <a:chExt cx="1030410" cy="631836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33184F-38BF-4D32-969F-B2C71AA19D1F}"/>
                </a:ext>
              </a:extLst>
            </p:cNvPr>
            <p:cNvCxnSpPr/>
            <p:nvPr/>
          </p:nvCxnSpPr>
          <p:spPr>
            <a:xfrm>
              <a:off x="9005424" y="646331"/>
              <a:ext cx="0" cy="5672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6CFB64-B588-45F9-86A1-AE6DEB5B5DF4}"/>
                </a:ext>
              </a:extLst>
            </p:cNvPr>
            <p:cNvSpPr txBox="1"/>
            <p:nvPr/>
          </p:nvSpPr>
          <p:spPr>
            <a:xfrm>
              <a:off x="8957348" y="-1"/>
              <a:ext cx="10304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17:42:57</a:t>
              </a:r>
              <a:br>
                <a:rPr lang="en-US" dirty="0"/>
              </a:br>
              <a:r>
                <a:rPr lang="en-US" dirty="0"/>
                <a:t>beam off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E64E8C-B218-4699-B49A-D312A7985D4D}"/>
              </a:ext>
            </a:extLst>
          </p:cNvPr>
          <p:cNvCxnSpPr/>
          <p:nvPr/>
        </p:nvCxnSpPr>
        <p:spPr>
          <a:xfrm>
            <a:off x="6210110" y="640052"/>
            <a:ext cx="0" cy="567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D35E35-DE6D-414E-AF9E-EB9379B44438}"/>
              </a:ext>
            </a:extLst>
          </p:cNvPr>
          <p:cNvSpPr txBox="1"/>
          <p:nvPr/>
        </p:nvSpPr>
        <p:spPr>
          <a:xfrm>
            <a:off x="6594582" y="862803"/>
            <a:ext cx="233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17:42:57</a:t>
            </a:r>
            <a:br>
              <a:rPr lang="en-US" dirty="0"/>
            </a:br>
            <a:r>
              <a:rPr lang="en-US" dirty="0"/>
              <a:t>beam at final position?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591641-8330-46EF-8126-DF3F6B40AE42}"/>
              </a:ext>
            </a:extLst>
          </p:cNvPr>
          <p:cNvCxnSpPr/>
          <p:nvPr/>
        </p:nvCxnSpPr>
        <p:spPr>
          <a:xfrm flipH="1">
            <a:off x="6210110" y="1163756"/>
            <a:ext cx="384472" cy="9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AFAC3D-06DD-4414-B248-FF7794E603E5}"/>
              </a:ext>
            </a:extLst>
          </p:cNvPr>
          <p:cNvSpPr txBox="1"/>
          <p:nvPr/>
        </p:nvSpPr>
        <p:spPr>
          <a:xfrm>
            <a:off x="4588334" y="6493790"/>
            <a:ext cx="319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Seconds since 15:00 Apr 6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14DCBC-4523-4C6C-BA4C-CC7BD23CBA6A}"/>
              </a:ext>
            </a:extLst>
          </p:cNvPr>
          <p:cNvCxnSpPr>
            <a:cxnSpLocks/>
          </p:cNvCxnSpPr>
          <p:nvPr/>
        </p:nvCxnSpPr>
        <p:spPr>
          <a:xfrm flipH="1" flipV="1">
            <a:off x="6479932" y="3534508"/>
            <a:ext cx="1696914" cy="160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EF2EF3-8A8E-4E8A-A8D0-A59FE4E32C18}"/>
              </a:ext>
            </a:extLst>
          </p:cNvPr>
          <p:cNvCxnSpPr>
            <a:cxnSpLocks/>
          </p:cNvCxnSpPr>
          <p:nvPr/>
        </p:nvCxnSpPr>
        <p:spPr>
          <a:xfrm flipH="1" flipV="1">
            <a:off x="8249685" y="2992316"/>
            <a:ext cx="1696914" cy="160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F65015B-598D-4EE6-B3F4-C336C10654AA}"/>
              </a:ext>
            </a:extLst>
          </p:cNvPr>
          <p:cNvSpPr txBox="1"/>
          <p:nvPr/>
        </p:nvSpPr>
        <p:spPr>
          <a:xfrm>
            <a:off x="7551742" y="5143500"/>
            <a:ext cx="117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DAQ fails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DA5AF6-2C3D-468C-8964-ACACF66C1FB9}"/>
              </a:ext>
            </a:extLst>
          </p:cNvPr>
          <p:cNvSpPr txBox="1"/>
          <p:nvPr/>
        </p:nvSpPr>
        <p:spPr>
          <a:xfrm>
            <a:off x="9429928" y="4604239"/>
            <a:ext cx="117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DAQ recovers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0BE0F-A0DE-41AC-716C-45AA1F2871AA}"/>
              </a:ext>
            </a:extLst>
          </p:cNvPr>
          <p:cNvSpPr txBox="1"/>
          <p:nvPr/>
        </p:nvSpPr>
        <p:spPr>
          <a:xfrm>
            <a:off x="522514" y="1173408"/>
            <a:ext cx="14581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April 6,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8F7E9-61E8-C310-26F9-9AC71A973E55}"/>
              </a:ext>
            </a:extLst>
          </p:cNvPr>
          <p:cNvSpPr/>
          <p:nvPr/>
        </p:nvSpPr>
        <p:spPr>
          <a:xfrm>
            <a:off x="522514" y="1914881"/>
            <a:ext cx="2815143" cy="15141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 slope tells you relative position. The spikes are caused by individual spills.</a:t>
            </a:r>
          </a:p>
          <a:p>
            <a:r>
              <a:rPr lang="en-US" dirty="0"/>
              <a:t>Sampling of each diode is ~once per 10 seconds.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3390D6-37D6-D93B-6CF3-9EB024EEA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488" y="12560"/>
            <a:ext cx="2989213" cy="309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061FD-6914-66CE-12EE-BAAECCED5362}"/>
              </a:ext>
            </a:extLst>
          </p:cNvPr>
          <p:cNvSpPr txBox="1"/>
          <p:nvPr/>
        </p:nvSpPr>
        <p:spPr>
          <a:xfrm>
            <a:off x="9840686" y="2481943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zoom to show individual spills</a:t>
            </a:r>
          </a:p>
        </p:txBody>
      </p:sp>
    </p:spTree>
    <p:extLst>
      <p:ext uri="{BB962C8B-B14F-4D97-AF65-F5344CB8AC3E}">
        <p14:creationId xmlns:p14="http://schemas.microsoft.com/office/powerpoint/2010/main" val="95542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1DC929-5CF5-4B65-939B-97DC705C7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08" y="1"/>
            <a:ext cx="8272988" cy="4963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4E32CE-418E-B116-3FD4-200D00808C36}"/>
              </a:ext>
            </a:extLst>
          </p:cNvPr>
          <p:cNvSpPr txBox="1"/>
          <p:nvPr/>
        </p:nvSpPr>
        <p:spPr>
          <a:xfrm>
            <a:off x="9004663" y="418011"/>
            <a:ext cx="2969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results we have been displayed like this:</a:t>
            </a:r>
          </a:p>
          <a:p>
            <a:r>
              <a:rPr lang="en-US" dirty="0"/>
              <a:t> color and number represent relative intensity. The position is approximately corresponding to position of the diodes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E7634-31E5-1E74-A8AE-24E655AF15BD}"/>
              </a:ext>
            </a:extLst>
          </p:cNvPr>
          <p:cNvSpPr txBox="1"/>
          <p:nvPr/>
        </p:nvSpPr>
        <p:spPr>
          <a:xfrm>
            <a:off x="381108" y="5242561"/>
            <a:ext cx="11007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steps:</a:t>
            </a:r>
          </a:p>
          <a:p>
            <a:pPr marL="342900" indent="-342900">
              <a:buAutoNum type="arabicPeriod"/>
            </a:pPr>
            <a:r>
              <a:rPr lang="en-US" dirty="0"/>
              <a:t>Make a DB with smaller, not light sensitive diodes</a:t>
            </a:r>
          </a:p>
          <a:p>
            <a:pPr marL="342900" indent="-342900">
              <a:buAutoNum type="arabicPeriod"/>
            </a:pPr>
            <a:r>
              <a:rPr lang="en-US" dirty="0"/>
              <a:t>Make readout system faster – about 1KHz/16bit would be appropriate</a:t>
            </a:r>
          </a:p>
        </p:txBody>
      </p:sp>
    </p:spTree>
    <p:extLst>
      <p:ext uri="{BB962C8B-B14F-4D97-AF65-F5344CB8AC3E}">
        <p14:creationId xmlns:p14="http://schemas.microsoft.com/office/powerpoint/2010/main" val="164350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0B6269379EB49A3E4DD3636489B3F" ma:contentTypeVersion="14" ma:contentTypeDescription="Create a new document." ma:contentTypeScope="" ma:versionID="bfc27ee6ece8e90693dcd1978e4d24ac">
  <xsd:schema xmlns:xsd="http://www.w3.org/2001/XMLSchema" xmlns:xs="http://www.w3.org/2001/XMLSchema" xmlns:p="http://schemas.microsoft.com/office/2006/metadata/properties" xmlns:ns1="http://schemas.microsoft.com/sharepoint/v3" xmlns:ns3="6826b1f8-f76b-41e0-ac64-d8d0d84be06a" xmlns:ns4="c4ef91af-1501-4c64-b3c8-be6df1ec0343" targetNamespace="http://schemas.microsoft.com/office/2006/metadata/properties" ma:root="true" ma:fieldsID="bfb63b23826d8bf8c8c729f4f7e7101e" ns1:_="" ns3:_="" ns4:_="">
    <xsd:import namespace="http://schemas.microsoft.com/sharepoint/v3"/>
    <xsd:import namespace="6826b1f8-f76b-41e0-ac64-d8d0d84be06a"/>
    <xsd:import namespace="c4ef91af-1501-4c64-b3c8-be6df1ec03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6b1f8-f76b-41e0-ac64-d8d0d84be0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f91af-1501-4c64-b3c8-be6df1ec0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6A427-E643-4DF1-B790-6674A3A807A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61887E9-C750-424A-B2DA-85057FCCC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26b1f8-f76b-41e0-ac64-d8d0d84be06a"/>
    <ds:schemaRef ds:uri="c4ef91af-1501-4c64-b3c8-be6df1ec0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D80FB-3608-4D61-82FE-1B0441C790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289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Irradiation Test Area  “Diode position monitor”</vt:lpstr>
      <vt:lpstr>PowerPoint Presentation</vt:lpstr>
      <vt:lpstr>Diode daughter board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</dc:creator>
  <cp:lastModifiedBy>Paul M Rubinov</cp:lastModifiedBy>
  <cp:revision>2</cp:revision>
  <dcterms:created xsi:type="dcterms:W3CDTF">2020-10-22T16:43:47Z</dcterms:created>
  <dcterms:modified xsi:type="dcterms:W3CDTF">2022-08-09T14:09:39Z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0x010100C000B6269379EB49A3E4DD3636489B3F</vt:lpwstr>
  </property>
</Properties>
</file>