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9"/>
  </p:notesMasterIdLst>
  <p:handoutMasterIdLst>
    <p:handoutMasterId r:id="rId10"/>
  </p:handoutMasterIdLst>
  <p:sldIdLst>
    <p:sldId id="259" r:id="rId3"/>
    <p:sldId id="263" r:id="rId4"/>
    <p:sldId id="264" r:id="rId5"/>
    <p:sldId id="261" r:id="rId6"/>
    <p:sldId id="262" r:id="rId7"/>
    <p:sldId id="260" r:id="rId8"/>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E8F00"/>
    <a:srgbClr val="FFD579"/>
    <a:srgbClr val="941100"/>
    <a:srgbClr val="FF42F7"/>
    <a:srgbClr val="FF6666"/>
    <a:srgbClr val="FF0000"/>
    <a:srgbClr val="FFFFFF"/>
    <a:srgbClr val="66FF66"/>
    <a:srgbClr val="E59F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autoAdjust="0"/>
    <p:restoredTop sz="95107" autoAdjust="0"/>
  </p:normalViewPr>
  <p:slideViewPr>
    <p:cSldViewPr snapToObjects="1">
      <p:cViewPr varScale="1">
        <p:scale>
          <a:sx n="171" d="100"/>
          <a:sy n="171" d="100"/>
        </p:scale>
        <p:origin x="464" y="168"/>
      </p:cViewPr>
      <p:guideLst>
        <p:guide orient="horz" pos="1620"/>
        <p:guide pos="2880"/>
      </p:guideLst>
    </p:cSldViewPr>
  </p:slideViewPr>
  <p:outlineViewPr>
    <p:cViewPr>
      <p:scale>
        <a:sx n="33" d="100"/>
        <a:sy n="33" d="100"/>
      </p:scale>
      <p:origin x="0" y="1579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6281ACEE-B434-9E48-AAF8-DB61287634E0}" type="datetime1">
              <a:rPr lang="en-US"/>
              <a:pPr>
                <a:defRPr/>
              </a:pPr>
              <a:t>7/13/22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BC56E42C-FEC2-C646-807C-432E628547EA}" type="slidenum">
              <a:rPr lang="en-US"/>
              <a:pPr>
                <a:defRPr/>
              </a:pPr>
              <a:t>‹#›</a:t>
            </a:fld>
            <a:endParaRPr lang="en-US"/>
          </a:p>
        </p:txBody>
      </p:sp>
    </p:spTree>
    <p:extLst>
      <p:ext uri="{BB962C8B-B14F-4D97-AF65-F5344CB8AC3E}">
        <p14:creationId xmlns:p14="http://schemas.microsoft.com/office/powerpoint/2010/main" val="29549809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ED19E572-6A22-FC49-A9CC-E8678561ED67}" type="datetime1">
              <a:rPr lang="en-US"/>
              <a:pPr>
                <a:defRPr/>
              </a:pPr>
              <a:t>7/13/22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9D05AA0-C0FC-7744-84CF-5AA3DD237C82}" type="slidenum">
              <a:rPr lang="en-US"/>
              <a:pPr>
                <a:defRPr/>
              </a:pPr>
              <a:t>‹#›</a:t>
            </a:fld>
            <a:endParaRPr lang="en-US"/>
          </a:p>
        </p:txBody>
      </p:sp>
    </p:spTree>
    <p:extLst>
      <p:ext uri="{BB962C8B-B14F-4D97-AF65-F5344CB8AC3E}">
        <p14:creationId xmlns:p14="http://schemas.microsoft.com/office/powerpoint/2010/main" val="322186323"/>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7772400" cy="590549"/>
          </a:xfrm>
        </p:spPr>
        <p:txBody>
          <a:bodyPr/>
          <a:lstStyle/>
          <a:p>
            <a:r>
              <a:rPr lang="en-US" dirty="0"/>
              <a:t>Click to edit Master title style</a:t>
            </a:r>
          </a:p>
        </p:txBody>
      </p:sp>
      <p:sp>
        <p:nvSpPr>
          <p:cNvPr id="3" name="Subtitle 2"/>
          <p:cNvSpPr>
            <a:spLocks noGrp="1"/>
          </p:cNvSpPr>
          <p:nvPr>
            <p:ph type="subTitle" idx="1"/>
          </p:nvPr>
        </p:nvSpPr>
        <p:spPr>
          <a:xfrm>
            <a:off x="457200" y="590550"/>
            <a:ext cx="6400800" cy="476249"/>
          </a:xfrm>
        </p:spPr>
        <p:txBody>
          <a:bodyPr/>
          <a:lstStyle>
            <a:lvl1pPr marL="0" indent="0" algn="l">
              <a:buNone/>
              <a:defRPr>
                <a:solidFill>
                  <a:schemeClr val="accent1">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3D7206CF-CA3D-0F43-AAA6-A221CF991F6D}" type="datetime1">
              <a:rPr lang="en-US" smtClean="0"/>
              <a:t>7/13/22</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FNAL Users Executive Committee</a:t>
            </a:r>
          </a:p>
        </p:txBody>
      </p:sp>
      <p:sp>
        <p:nvSpPr>
          <p:cNvPr id="6" name="Slide Number Placeholder 5"/>
          <p:cNvSpPr>
            <a:spLocks noGrp="1"/>
          </p:cNvSpPr>
          <p:nvPr>
            <p:ph type="sldNum" sz="quarter" idx="12"/>
          </p:nvPr>
        </p:nvSpPr>
        <p:spPr/>
        <p:txBody>
          <a:bodyPr/>
          <a:lstStyle>
            <a:lvl1pPr>
              <a:defRPr/>
            </a:lvl1pPr>
          </a:lstStyle>
          <a:p>
            <a:fld id="{7F536418-46AA-9543-8507-2D10FDE64130}"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9"/>
          <p:cNvSpPr>
            <a:spLocks noGrp="1"/>
          </p:cNvSpPr>
          <p:nvPr>
            <p:ph type="body" sz="quarter" idx="13"/>
          </p:nvPr>
        </p:nvSpPr>
        <p:spPr>
          <a:xfrm>
            <a:off x="152400" y="1028701"/>
            <a:ext cx="8839200" cy="3714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4"/>
          </p:nvPr>
        </p:nvSpPr>
        <p:spPr/>
        <p:txBody>
          <a:bodyPr/>
          <a:lstStyle>
            <a:lvl1pPr>
              <a:defRPr/>
            </a:lvl1pPr>
          </a:lstStyle>
          <a:p>
            <a:fld id="{91867D2B-CD77-6948-9121-62264B7B2DF4}" type="datetime1">
              <a:rPr lang="en-US" smtClean="0"/>
              <a:t>7/13/22</a:t>
            </a:fld>
            <a:endParaRPr lang="en-US"/>
          </a:p>
        </p:txBody>
      </p:sp>
      <p:sp>
        <p:nvSpPr>
          <p:cNvPr id="5" name="Footer Placeholder 4"/>
          <p:cNvSpPr>
            <a:spLocks noGrp="1"/>
          </p:cNvSpPr>
          <p:nvPr>
            <p:ph type="ftr" sz="quarter" idx="15"/>
          </p:nvPr>
        </p:nvSpPr>
        <p:spPr/>
        <p:txBody>
          <a:bodyPr/>
          <a:lstStyle>
            <a:lvl1pPr>
              <a:defRPr/>
            </a:lvl1pPr>
          </a:lstStyle>
          <a:p>
            <a:pPr>
              <a:defRPr/>
            </a:pPr>
            <a:r>
              <a:rPr lang="en-US"/>
              <a:t>FNAL Users Executive Committee</a:t>
            </a:r>
          </a:p>
        </p:txBody>
      </p:sp>
      <p:sp>
        <p:nvSpPr>
          <p:cNvPr id="6" name="Slide Number Placeholder 5"/>
          <p:cNvSpPr>
            <a:spLocks noGrp="1"/>
          </p:cNvSpPr>
          <p:nvPr>
            <p:ph type="sldNum" sz="quarter" idx="16"/>
          </p:nvPr>
        </p:nvSpPr>
        <p:spPr/>
        <p:txBody>
          <a:bodyPr/>
          <a:lstStyle>
            <a:lvl1pPr>
              <a:defRPr/>
            </a:lvl1pPr>
          </a:lstStyle>
          <a:p>
            <a:fld id="{623EC512-DE41-8D4F-9FC7-449F6E7E2BE8}"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24809984-7EDF-524F-A037-E511297FB164}" type="datetime1">
              <a:rPr lang="en-US" smtClean="0"/>
              <a:t>7/13/22</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FNAL Users Executive Committee</a:t>
            </a:r>
          </a:p>
        </p:txBody>
      </p:sp>
      <p:sp>
        <p:nvSpPr>
          <p:cNvPr id="6" name="Slide Number Placeholder 5"/>
          <p:cNvSpPr>
            <a:spLocks noGrp="1"/>
          </p:cNvSpPr>
          <p:nvPr>
            <p:ph type="sldNum" sz="quarter" idx="12"/>
          </p:nvPr>
        </p:nvSpPr>
        <p:spPr/>
        <p:txBody>
          <a:bodyPr/>
          <a:lstStyle>
            <a:lvl1pPr>
              <a:defRPr/>
            </a:lvl1pPr>
          </a:lstStyle>
          <a:p>
            <a:fld id="{17500E5D-682D-9043-B9E9-7C255E8153BC}" type="slidenum">
              <a:rPr lang="en-US"/>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7104464"/>
      </p:ext>
    </p:extLst>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0" y="4869657"/>
            <a:ext cx="9144000" cy="273844"/>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userDrawn="1"/>
        </p:nvSpPr>
        <p:spPr>
          <a:xfrm>
            <a:off x="0" y="1"/>
            <a:ext cx="9144000" cy="590549"/>
          </a:xfrm>
          <a:prstGeom prst="rect">
            <a:avLst/>
          </a:prstGeom>
          <a:solidFill>
            <a:schemeClr val="tx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228600" y="1"/>
            <a:ext cx="8229600" cy="59054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9" name="Text Placeholder 2"/>
          <p:cNvSpPr>
            <a:spLocks noGrp="1"/>
          </p:cNvSpPr>
          <p:nvPr>
            <p:ph type="body" idx="1"/>
          </p:nvPr>
        </p:nvSpPr>
        <p:spPr bwMode="auto">
          <a:xfrm>
            <a:off x="228600" y="1028701"/>
            <a:ext cx="8686800" cy="38409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0" y="4869657"/>
            <a:ext cx="1250950" cy="273844"/>
          </a:xfrm>
          <a:prstGeom prst="rect">
            <a:avLst/>
          </a:prstGeom>
        </p:spPr>
        <p:txBody>
          <a:bodyPr vert="horz" wrap="square" lIns="91440" tIns="45720" rIns="91440" bIns="45720" numCol="1" anchor="ctr" anchorCtr="0" compatLnSpc="1">
            <a:prstTxWarp prst="textNoShape">
              <a:avLst/>
            </a:prstTxWarp>
          </a:bodyPr>
          <a:lstStyle>
            <a:lvl1pPr>
              <a:defRPr sz="900">
                <a:solidFill>
                  <a:schemeClr val="accent1">
                    <a:lumMod val="75000"/>
                  </a:schemeClr>
                </a:solidFill>
                <a:latin typeface="Helvetica" charset="0"/>
                <a:ea typeface="Helvetica" charset="0"/>
                <a:cs typeface="Helvetica" charset="0"/>
              </a:defRPr>
            </a:lvl1pPr>
          </a:lstStyle>
          <a:p>
            <a:fld id="{7C361CD2-43EE-3F46-A1EF-A0566EB0277F}" type="datetime1">
              <a:rPr lang="en-US" smtClean="0"/>
              <a:t>7/13/22</a:t>
            </a:fld>
            <a:endParaRPr lang="en-US" dirty="0"/>
          </a:p>
        </p:txBody>
      </p:sp>
      <p:sp>
        <p:nvSpPr>
          <p:cNvPr id="5" name="Footer Placeholder 4"/>
          <p:cNvSpPr>
            <a:spLocks noGrp="1"/>
          </p:cNvSpPr>
          <p:nvPr>
            <p:ph type="ftr" sz="quarter" idx="3"/>
          </p:nvPr>
        </p:nvSpPr>
        <p:spPr>
          <a:xfrm>
            <a:off x="1250950" y="4869657"/>
            <a:ext cx="6826250" cy="273844"/>
          </a:xfrm>
          <a:prstGeom prst="rect">
            <a:avLst/>
          </a:prstGeom>
        </p:spPr>
        <p:txBody>
          <a:bodyPr vert="horz" lIns="91440" tIns="45720" rIns="91440" bIns="45720" rtlCol="0" anchor="ctr"/>
          <a:lstStyle>
            <a:lvl1pPr algn="ctr" fontAlgn="auto">
              <a:spcBef>
                <a:spcPts val="0"/>
              </a:spcBef>
              <a:spcAft>
                <a:spcPts val="0"/>
              </a:spcAft>
              <a:defRPr sz="900" smtClean="0">
                <a:solidFill>
                  <a:schemeClr val="accent1">
                    <a:lumMod val="75000"/>
                  </a:schemeClr>
                </a:solidFill>
                <a:latin typeface="Helvetica"/>
                <a:ea typeface="+mn-ea"/>
                <a:cs typeface="Helvetica"/>
              </a:defRPr>
            </a:lvl1pPr>
          </a:lstStyle>
          <a:p>
            <a:pPr>
              <a:defRPr/>
            </a:pPr>
            <a:r>
              <a:rPr lang="en-US"/>
              <a:t>FNAL Users Executive Committee</a:t>
            </a:r>
            <a:endParaRPr lang="en-US" dirty="0"/>
          </a:p>
        </p:txBody>
      </p:sp>
      <p:sp>
        <p:nvSpPr>
          <p:cNvPr id="6" name="Slide Number Placeholder 5"/>
          <p:cNvSpPr>
            <a:spLocks noGrp="1"/>
          </p:cNvSpPr>
          <p:nvPr>
            <p:ph type="sldNum" sz="quarter" idx="4"/>
          </p:nvPr>
        </p:nvSpPr>
        <p:spPr>
          <a:xfrm>
            <a:off x="8077200" y="4869657"/>
            <a:ext cx="1066800" cy="273844"/>
          </a:xfrm>
          <a:prstGeom prst="rect">
            <a:avLst/>
          </a:prstGeom>
        </p:spPr>
        <p:txBody>
          <a:bodyPr vert="horz" wrap="square" lIns="91440" tIns="45720" rIns="91440" bIns="45720" numCol="1" anchor="ctr" anchorCtr="0" compatLnSpc="1">
            <a:prstTxWarp prst="textNoShape">
              <a:avLst/>
            </a:prstTxWarp>
          </a:bodyPr>
          <a:lstStyle>
            <a:lvl1pPr algn="r">
              <a:defRPr sz="900">
                <a:solidFill>
                  <a:schemeClr val="accent1">
                    <a:lumMod val="75000"/>
                  </a:schemeClr>
                </a:solidFill>
                <a:latin typeface="Helvetica" charset="0"/>
                <a:ea typeface="Helvetica" charset="0"/>
                <a:cs typeface="Helvetica" charset="0"/>
              </a:defRPr>
            </a:lvl1pPr>
          </a:lstStyle>
          <a:p>
            <a:fld id="{76841388-C7E8-FC4A-B9C2-851FB28000D3}" type="slidenum">
              <a:rPr lang="en-US" smtClean="0"/>
              <a:pPr/>
              <a:t>‹#›</a:t>
            </a:fld>
            <a:endParaRPr lang="en-US"/>
          </a:p>
        </p:txBody>
      </p:sp>
      <p:pic>
        <p:nvPicPr>
          <p:cNvPr id="7" name="Picture 6">
            <a:extLst>
              <a:ext uri="{FF2B5EF4-FFF2-40B4-BE49-F238E27FC236}">
                <a16:creationId xmlns:a16="http://schemas.microsoft.com/office/drawing/2014/main" id="{DBEE36A4-8290-6A41-869E-38E4A6D8074F}"/>
              </a:ext>
            </a:extLst>
          </p:cNvPr>
          <p:cNvPicPr>
            <a:picLocks noChangeAspect="1"/>
          </p:cNvPicPr>
          <p:nvPr userDrawn="1"/>
        </p:nvPicPr>
        <p:blipFill>
          <a:blip r:embed="rId5"/>
          <a:stretch>
            <a:fillRect/>
          </a:stretch>
        </p:blipFill>
        <p:spPr>
          <a:xfrm>
            <a:off x="7111764" y="120015"/>
            <a:ext cx="1930872" cy="3657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hf hdr="0"/>
  <p:txStyles>
    <p:titleStyle>
      <a:lvl1pPr algn="l" defTabSz="342900" rtl="0" fontAlgn="base">
        <a:spcBef>
          <a:spcPct val="0"/>
        </a:spcBef>
        <a:spcAft>
          <a:spcPct val="0"/>
        </a:spcAft>
        <a:defRPr sz="2700" b="1" kern="1200">
          <a:solidFill>
            <a:schemeClr val="accent1">
              <a:lumMod val="75000"/>
            </a:schemeClr>
          </a:solidFill>
          <a:latin typeface="Helvetica"/>
          <a:ea typeface="ＭＳ Ｐゴシック" charset="-128"/>
          <a:cs typeface="Helvetica"/>
        </a:defRPr>
      </a:lvl1pPr>
      <a:lvl2pPr algn="ctr" defTabSz="342900" rtl="0" fontAlgn="base">
        <a:spcBef>
          <a:spcPct val="0"/>
        </a:spcBef>
        <a:spcAft>
          <a:spcPct val="0"/>
        </a:spcAft>
        <a:defRPr sz="2700" b="1">
          <a:solidFill>
            <a:srgbClr val="FFFF00"/>
          </a:solidFill>
          <a:latin typeface="Helvetica" charset="0"/>
          <a:ea typeface="ＭＳ Ｐゴシック" charset="-128"/>
        </a:defRPr>
      </a:lvl2pPr>
      <a:lvl3pPr algn="ctr" defTabSz="342900" rtl="0" fontAlgn="base">
        <a:spcBef>
          <a:spcPct val="0"/>
        </a:spcBef>
        <a:spcAft>
          <a:spcPct val="0"/>
        </a:spcAft>
        <a:defRPr sz="2700" b="1">
          <a:solidFill>
            <a:srgbClr val="FFFF00"/>
          </a:solidFill>
          <a:latin typeface="Helvetica" charset="0"/>
          <a:ea typeface="ＭＳ Ｐゴシック" charset="-128"/>
        </a:defRPr>
      </a:lvl3pPr>
      <a:lvl4pPr algn="ctr" defTabSz="342900" rtl="0" fontAlgn="base">
        <a:spcBef>
          <a:spcPct val="0"/>
        </a:spcBef>
        <a:spcAft>
          <a:spcPct val="0"/>
        </a:spcAft>
        <a:defRPr sz="2700" b="1">
          <a:solidFill>
            <a:srgbClr val="FFFF00"/>
          </a:solidFill>
          <a:latin typeface="Helvetica" charset="0"/>
          <a:ea typeface="ＭＳ Ｐゴシック" charset="-128"/>
        </a:defRPr>
      </a:lvl4pPr>
      <a:lvl5pPr algn="ctr" defTabSz="342900" rtl="0" fontAlgn="base">
        <a:spcBef>
          <a:spcPct val="0"/>
        </a:spcBef>
        <a:spcAft>
          <a:spcPct val="0"/>
        </a:spcAft>
        <a:defRPr sz="2700" b="1">
          <a:solidFill>
            <a:srgbClr val="FFFF00"/>
          </a:solidFill>
          <a:latin typeface="Helvetica" charset="0"/>
          <a:ea typeface="ＭＳ Ｐゴシック" charset="-128"/>
        </a:defRPr>
      </a:lvl5pPr>
      <a:lvl6pPr marL="342900" algn="ctr" defTabSz="342900" rtl="0" fontAlgn="base">
        <a:spcBef>
          <a:spcPct val="0"/>
        </a:spcBef>
        <a:spcAft>
          <a:spcPct val="0"/>
        </a:spcAft>
        <a:defRPr sz="2700" b="1">
          <a:solidFill>
            <a:srgbClr val="FFFF00"/>
          </a:solidFill>
          <a:latin typeface="Helvetica" charset="0"/>
          <a:ea typeface="ＭＳ Ｐゴシック" charset="-128"/>
        </a:defRPr>
      </a:lvl6pPr>
      <a:lvl7pPr marL="685800" algn="ctr" defTabSz="342900" rtl="0" fontAlgn="base">
        <a:spcBef>
          <a:spcPct val="0"/>
        </a:spcBef>
        <a:spcAft>
          <a:spcPct val="0"/>
        </a:spcAft>
        <a:defRPr sz="2700" b="1">
          <a:solidFill>
            <a:srgbClr val="FFFF00"/>
          </a:solidFill>
          <a:latin typeface="Helvetica" charset="0"/>
          <a:ea typeface="ＭＳ Ｐゴシック" charset="-128"/>
        </a:defRPr>
      </a:lvl7pPr>
      <a:lvl8pPr marL="1028700" algn="ctr" defTabSz="342900" rtl="0" fontAlgn="base">
        <a:spcBef>
          <a:spcPct val="0"/>
        </a:spcBef>
        <a:spcAft>
          <a:spcPct val="0"/>
        </a:spcAft>
        <a:defRPr sz="2700" b="1">
          <a:solidFill>
            <a:srgbClr val="FFFF00"/>
          </a:solidFill>
          <a:latin typeface="Helvetica" charset="0"/>
          <a:ea typeface="ＭＳ Ｐゴシック" charset="-128"/>
        </a:defRPr>
      </a:lvl8pPr>
      <a:lvl9pPr marL="1371600" algn="ctr" defTabSz="342900" rtl="0" fontAlgn="base">
        <a:spcBef>
          <a:spcPct val="0"/>
        </a:spcBef>
        <a:spcAft>
          <a:spcPct val="0"/>
        </a:spcAft>
        <a:defRPr sz="2700" b="1">
          <a:solidFill>
            <a:srgbClr val="FFFF00"/>
          </a:solidFill>
          <a:latin typeface="Helvetica" charset="0"/>
          <a:ea typeface="ＭＳ Ｐゴシック" charset="-128"/>
        </a:defRPr>
      </a:lvl9pPr>
    </p:titleStyle>
    <p:bodyStyle>
      <a:lvl1pPr marL="257175" indent="-257175" algn="l" defTabSz="342900" rtl="0" fontAlgn="base">
        <a:spcBef>
          <a:spcPct val="20000"/>
        </a:spcBef>
        <a:spcAft>
          <a:spcPct val="0"/>
        </a:spcAft>
        <a:buFont typeface="Arial" charset="0"/>
        <a:defRPr sz="2100" kern="1200">
          <a:solidFill>
            <a:schemeClr val="tx1"/>
          </a:solidFill>
          <a:latin typeface="Helvetica"/>
          <a:ea typeface="ＭＳ Ｐゴシック" charset="-128"/>
          <a:cs typeface="Helvetica"/>
        </a:defRPr>
      </a:lvl1pPr>
      <a:lvl2pPr marL="557213" indent="-214313" algn="l" defTabSz="342900" rtl="0" fontAlgn="base">
        <a:spcBef>
          <a:spcPct val="20000"/>
        </a:spcBef>
        <a:spcAft>
          <a:spcPct val="0"/>
        </a:spcAft>
        <a:buFont typeface="Arial" charset="0"/>
        <a:buChar char="–"/>
        <a:defRPr sz="2100" kern="1200">
          <a:solidFill>
            <a:srgbClr val="FF0000"/>
          </a:solidFill>
          <a:latin typeface="Helvetica"/>
          <a:ea typeface="ＭＳ Ｐゴシック" charset="-128"/>
          <a:cs typeface="Helvetica"/>
        </a:defRPr>
      </a:lvl2pPr>
      <a:lvl3pPr marL="857250" indent="-171450" algn="l" defTabSz="342900" rtl="0" fontAlgn="base">
        <a:spcBef>
          <a:spcPct val="20000"/>
        </a:spcBef>
        <a:spcAft>
          <a:spcPct val="0"/>
        </a:spcAft>
        <a:buFont typeface="Arial" charset="0"/>
        <a:buChar char="•"/>
        <a:defRPr sz="2100" kern="1200">
          <a:solidFill>
            <a:srgbClr val="0000FF"/>
          </a:solidFill>
          <a:latin typeface="Helvetica"/>
          <a:ea typeface="ＭＳ Ｐゴシック" charset="-128"/>
          <a:cs typeface="Helvetica"/>
        </a:defRPr>
      </a:lvl3pPr>
      <a:lvl4pPr marL="1200150" indent="-171450" algn="l" defTabSz="342900" rtl="0" fontAlgn="base">
        <a:spcBef>
          <a:spcPct val="20000"/>
        </a:spcBef>
        <a:spcAft>
          <a:spcPct val="0"/>
        </a:spcAft>
        <a:buFont typeface="Arial" charset="0"/>
        <a:buChar char="–"/>
        <a:defRPr sz="2100" kern="1200">
          <a:solidFill>
            <a:schemeClr val="tx1"/>
          </a:solidFill>
          <a:latin typeface="Helvetica"/>
          <a:ea typeface="ＭＳ Ｐゴシック" charset="-128"/>
          <a:cs typeface="Helvetica"/>
        </a:defRPr>
      </a:lvl4pPr>
      <a:lvl5pPr marL="1543050" indent="-171450" algn="l" defTabSz="342900" rtl="0" fontAlgn="base">
        <a:spcBef>
          <a:spcPct val="20000"/>
        </a:spcBef>
        <a:spcAft>
          <a:spcPct val="0"/>
        </a:spcAft>
        <a:buFont typeface="Arial" charset="0"/>
        <a:buChar char="»"/>
        <a:defRPr sz="2100" kern="1200">
          <a:solidFill>
            <a:schemeClr val="tx1"/>
          </a:solidFill>
          <a:latin typeface="Helvetica"/>
          <a:ea typeface="ＭＳ Ｐゴシック" charset="-128"/>
          <a:cs typeface="Helvetica"/>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7686033"/>
      </p:ext>
    </p:extLst>
  </p:cSld>
  <p:clrMap bg1="lt1" tx1="dk1" bg2="lt2" tx2="dk2" accent1="accent1" accent2="accent2" accent3="accent3" accent4="accent4" accent5="accent5" accent6="accent6" hlink="hlink" folHlink="folHlink"/>
  <p:sldLayoutIdLst>
    <p:sldLayoutId id="2147483657" r:id="rId1"/>
  </p:sldLayoutIdLst>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4B20A85-B305-2A40-83FF-6F7FBAD02C6C}"/>
              </a:ext>
            </a:extLst>
          </p:cNvPr>
          <p:cNvSpPr>
            <a:spLocks noGrp="1"/>
          </p:cNvSpPr>
          <p:nvPr>
            <p:ph type="dt" sz="half" idx="10"/>
          </p:nvPr>
        </p:nvSpPr>
        <p:spPr/>
        <p:txBody>
          <a:bodyPr/>
          <a:lstStyle/>
          <a:p>
            <a:fld id="{232F12A4-3DE8-4D4C-B1DF-8DA943E1D888}" type="datetime1">
              <a:rPr lang="en-US" smtClean="0"/>
              <a:t>7/13/22</a:t>
            </a:fld>
            <a:endParaRPr lang="en-US"/>
          </a:p>
        </p:txBody>
      </p:sp>
      <p:sp>
        <p:nvSpPr>
          <p:cNvPr id="5" name="Footer Placeholder 4">
            <a:extLst>
              <a:ext uri="{FF2B5EF4-FFF2-40B4-BE49-F238E27FC236}">
                <a16:creationId xmlns:a16="http://schemas.microsoft.com/office/drawing/2014/main" id="{77A6D310-D780-404E-8541-7E89B1C334CB}"/>
              </a:ext>
            </a:extLst>
          </p:cNvPr>
          <p:cNvSpPr>
            <a:spLocks noGrp="1"/>
          </p:cNvSpPr>
          <p:nvPr>
            <p:ph type="ftr" sz="quarter" idx="11"/>
          </p:nvPr>
        </p:nvSpPr>
        <p:spPr/>
        <p:txBody>
          <a:bodyPr/>
          <a:lstStyle/>
          <a:p>
            <a:pPr>
              <a:defRPr/>
            </a:pPr>
            <a:r>
              <a:rPr lang="en-US" dirty="0"/>
              <a:t>FNAL Users Executive Committee</a:t>
            </a:r>
          </a:p>
        </p:txBody>
      </p:sp>
      <p:sp>
        <p:nvSpPr>
          <p:cNvPr id="6" name="Slide Number Placeholder 5">
            <a:extLst>
              <a:ext uri="{FF2B5EF4-FFF2-40B4-BE49-F238E27FC236}">
                <a16:creationId xmlns:a16="http://schemas.microsoft.com/office/drawing/2014/main" id="{91B81CAF-8CBE-D140-8AE2-797F331CDA59}"/>
              </a:ext>
            </a:extLst>
          </p:cNvPr>
          <p:cNvSpPr>
            <a:spLocks noGrp="1"/>
          </p:cNvSpPr>
          <p:nvPr>
            <p:ph type="sldNum" sz="quarter" idx="12"/>
          </p:nvPr>
        </p:nvSpPr>
        <p:spPr/>
        <p:txBody>
          <a:bodyPr/>
          <a:lstStyle/>
          <a:p>
            <a:fld id="{7F536418-46AA-9543-8507-2D10FDE64130}" type="slidenum">
              <a:rPr lang="en-US" smtClean="0"/>
              <a:pPr/>
              <a:t>1</a:t>
            </a:fld>
            <a:endParaRPr lang="en-US"/>
          </a:p>
        </p:txBody>
      </p:sp>
      <p:sp>
        <p:nvSpPr>
          <p:cNvPr id="12" name="Title 1">
            <a:extLst>
              <a:ext uri="{FF2B5EF4-FFF2-40B4-BE49-F238E27FC236}">
                <a16:creationId xmlns:a16="http://schemas.microsoft.com/office/drawing/2014/main" id="{654FB7C7-9737-A24A-84EA-B2692E1D3C5E}"/>
              </a:ext>
            </a:extLst>
          </p:cNvPr>
          <p:cNvSpPr>
            <a:spLocks noGrp="1"/>
          </p:cNvSpPr>
          <p:nvPr>
            <p:ph type="ctrTitle"/>
          </p:nvPr>
        </p:nvSpPr>
        <p:spPr/>
        <p:txBody>
          <a:bodyPr/>
          <a:lstStyle/>
          <a:p>
            <a:r>
              <a:rPr lang="en-US" dirty="0"/>
              <a:t>FNAL UEC Monthly Meeting</a:t>
            </a:r>
          </a:p>
        </p:txBody>
      </p:sp>
      <p:pic>
        <p:nvPicPr>
          <p:cNvPr id="3" name="Picture 2" descr="A herd of cattle in a field&#10;&#10;Description automatically generated with medium confidence">
            <a:extLst>
              <a:ext uri="{FF2B5EF4-FFF2-40B4-BE49-F238E27FC236}">
                <a16:creationId xmlns:a16="http://schemas.microsoft.com/office/drawing/2014/main" id="{24186F9D-5543-F73C-D833-19554F3A5FE0}"/>
              </a:ext>
            </a:extLst>
          </p:cNvPr>
          <p:cNvPicPr>
            <a:picLocks noChangeAspect="1"/>
          </p:cNvPicPr>
          <p:nvPr/>
        </p:nvPicPr>
        <p:blipFill rotWithShape="1">
          <a:blip r:embed="rId2"/>
          <a:srcRect t="11481" b="5324"/>
          <a:stretch/>
        </p:blipFill>
        <p:spPr>
          <a:xfrm>
            <a:off x="0" y="590550"/>
            <a:ext cx="9144000" cy="4279107"/>
          </a:xfrm>
          <a:prstGeom prst="rect">
            <a:avLst/>
          </a:prstGeom>
        </p:spPr>
      </p:pic>
      <p:sp>
        <p:nvSpPr>
          <p:cNvPr id="9" name="Subtitle 8">
            <a:extLst>
              <a:ext uri="{FF2B5EF4-FFF2-40B4-BE49-F238E27FC236}">
                <a16:creationId xmlns:a16="http://schemas.microsoft.com/office/drawing/2014/main" id="{63B87F92-6FAE-3A40-9BC5-AE0B1AB47E21}"/>
              </a:ext>
            </a:extLst>
          </p:cNvPr>
          <p:cNvSpPr>
            <a:spLocks noGrp="1"/>
          </p:cNvSpPr>
          <p:nvPr>
            <p:ph type="subTitle" idx="1"/>
          </p:nvPr>
        </p:nvSpPr>
        <p:spPr/>
        <p:txBody>
          <a:bodyPr/>
          <a:lstStyle/>
          <a:p>
            <a:r>
              <a:rPr lang="en-US" dirty="0">
                <a:solidFill>
                  <a:srgbClr val="002060"/>
                </a:solidFill>
              </a:rPr>
              <a:t>July 2022</a:t>
            </a:r>
          </a:p>
        </p:txBody>
      </p:sp>
    </p:spTree>
    <p:extLst>
      <p:ext uri="{BB962C8B-B14F-4D97-AF65-F5344CB8AC3E}">
        <p14:creationId xmlns:p14="http://schemas.microsoft.com/office/powerpoint/2010/main" val="2471679343"/>
      </p:ext>
    </p:extLst>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96582-D4C2-F14F-F8AB-F40434091167}"/>
              </a:ext>
            </a:extLst>
          </p:cNvPr>
          <p:cNvSpPr>
            <a:spLocks noGrp="1"/>
          </p:cNvSpPr>
          <p:nvPr>
            <p:ph type="title"/>
          </p:nvPr>
        </p:nvSpPr>
        <p:spPr>
          <a:prstGeom prst="rect">
            <a:avLst/>
          </a:prstGeom>
        </p:spPr>
        <p:txBody>
          <a:bodyPr/>
          <a:lstStyle/>
          <a:p>
            <a:r>
              <a:rPr lang="en-US" dirty="0"/>
              <a:t>Agenda</a:t>
            </a:r>
          </a:p>
        </p:txBody>
      </p:sp>
      <p:sp>
        <p:nvSpPr>
          <p:cNvPr id="4" name="Date Placeholder 3">
            <a:extLst>
              <a:ext uri="{FF2B5EF4-FFF2-40B4-BE49-F238E27FC236}">
                <a16:creationId xmlns:a16="http://schemas.microsoft.com/office/drawing/2014/main" id="{7D3F6FC6-282B-7210-6852-9246DADA6E22}"/>
              </a:ext>
            </a:extLst>
          </p:cNvPr>
          <p:cNvSpPr>
            <a:spLocks noGrp="1"/>
          </p:cNvSpPr>
          <p:nvPr>
            <p:ph type="dt" sz="half" idx="10"/>
          </p:nvPr>
        </p:nvSpPr>
        <p:spPr>
          <a:prstGeom prst="rect">
            <a:avLst/>
          </a:prstGeom>
        </p:spPr>
        <p:txBody>
          <a:bodyPr/>
          <a:lstStyle/>
          <a:p>
            <a:fld id="{91867D2B-CD77-6948-9121-62264B7B2DF4}" type="datetime1">
              <a:rPr lang="en-US" smtClean="0"/>
              <a:t>7/14/22</a:t>
            </a:fld>
            <a:endParaRPr lang="en-US"/>
          </a:p>
        </p:txBody>
      </p:sp>
      <p:sp>
        <p:nvSpPr>
          <p:cNvPr id="5" name="Footer Placeholder 4">
            <a:extLst>
              <a:ext uri="{FF2B5EF4-FFF2-40B4-BE49-F238E27FC236}">
                <a16:creationId xmlns:a16="http://schemas.microsoft.com/office/drawing/2014/main" id="{D742F335-151C-D102-9574-D9E08E707B58}"/>
              </a:ext>
            </a:extLst>
          </p:cNvPr>
          <p:cNvSpPr>
            <a:spLocks noGrp="1"/>
          </p:cNvSpPr>
          <p:nvPr>
            <p:ph type="ftr" sz="quarter" idx="11"/>
          </p:nvPr>
        </p:nvSpPr>
        <p:spPr>
          <a:prstGeom prst="rect">
            <a:avLst/>
          </a:prstGeom>
        </p:spPr>
        <p:txBody>
          <a:bodyPr/>
          <a:lstStyle/>
          <a:p>
            <a:pPr>
              <a:defRPr/>
            </a:pPr>
            <a:r>
              <a:rPr lang="en-US"/>
              <a:t>FNAL Users Executive Committee</a:t>
            </a:r>
          </a:p>
        </p:txBody>
      </p:sp>
      <p:sp>
        <p:nvSpPr>
          <p:cNvPr id="6" name="Slide Number Placeholder 5">
            <a:extLst>
              <a:ext uri="{FF2B5EF4-FFF2-40B4-BE49-F238E27FC236}">
                <a16:creationId xmlns:a16="http://schemas.microsoft.com/office/drawing/2014/main" id="{EAA6416E-A497-0BC4-B254-E706E474B772}"/>
              </a:ext>
            </a:extLst>
          </p:cNvPr>
          <p:cNvSpPr>
            <a:spLocks noGrp="1"/>
          </p:cNvSpPr>
          <p:nvPr>
            <p:ph type="sldNum" sz="quarter" idx="12"/>
          </p:nvPr>
        </p:nvSpPr>
        <p:spPr>
          <a:prstGeom prst="rect">
            <a:avLst/>
          </a:prstGeom>
        </p:spPr>
        <p:txBody>
          <a:bodyPr/>
          <a:lstStyle/>
          <a:p>
            <a:fld id="{623EC512-DE41-8D4F-9FC7-449F6E7E2BE8}" type="slidenum">
              <a:rPr lang="en-US" smtClean="0"/>
              <a:pPr/>
              <a:t>2</a:t>
            </a:fld>
            <a:endParaRPr lang="en-US"/>
          </a:p>
        </p:txBody>
      </p:sp>
      <p:pic>
        <p:nvPicPr>
          <p:cNvPr id="12" name="Picture 11" descr="Graphical user interface, text, application, email&#10;&#10;Description automatically generated">
            <a:extLst>
              <a:ext uri="{FF2B5EF4-FFF2-40B4-BE49-F238E27FC236}">
                <a16:creationId xmlns:a16="http://schemas.microsoft.com/office/drawing/2014/main" id="{4D7B3A37-C9FD-E90C-D8D1-F6AE7104DF28}"/>
              </a:ext>
            </a:extLst>
          </p:cNvPr>
          <p:cNvPicPr>
            <a:picLocks noChangeAspect="1"/>
          </p:cNvPicPr>
          <p:nvPr/>
        </p:nvPicPr>
        <p:blipFill>
          <a:blip r:embed="rId2"/>
          <a:stretch>
            <a:fillRect/>
          </a:stretch>
        </p:blipFill>
        <p:spPr>
          <a:xfrm>
            <a:off x="2133600" y="604554"/>
            <a:ext cx="5098709" cy="4538946"/>
          </a:xfrm>
          <a:prstGeom prst="rect">
            <a:avLst/>
          </a:prstGeom>
        </p:spPr>
      </p:pic>
      <p:sp>
        <p:nvSpPr>
          <p:cNvPr id="13" name="TextBox 12">
            <a:extLst>
              <a:ext uri="{FF2B5EF4-FFF2-40B4-BE49-F238E27FC236}">
                <a16:creationId xmlns:a16="http://schemas.microsoft.com/office/drawing/2014/main" id="{0ED880FE-0230-0C65-920F-1A536D9DF0C6}"/>
              </a:ext>
            </a:extLst>
          </p:cNvPr>
          <p:cNvSpPr txBox="1"/>
          <p:nvPr/>
        </p:nvSpPr>
        <p:spPr>
          <a:xfrm>
            <a:off x="228600" y="1123950"/>
            <a:ext cx="1600200" cy="1200329"/>
          </a:xfrm>
          <a:prstGeom prst="rect">
            <a:avLst/>
          </a:prstGeom>
          <a:noFill/>
        </p:spPr>
        <p:txBody>
          <a:bodyPr wrap="square" rtlCol="0">
            <a:spAutoFit/>
          </a:bodyPr>
          <a:lstStyle/>
          <a:p>
            <a:pPr algn="ctr"/>
            <a:r>
              <a:rPr lang="en-US" dirty="0"/>
              <a:t>Thank You </a:t>
            </a:r>
            <a:r>
              <a:rPr lang="en-US" b="1" dirty="0" err="1"/>
              <a:t>Alexx</a:t>
            </a:r>
            <a:r>
              <a:rPr lang="en-US" dirty="0"/>
              <a:t> </a:t>
            </a:r>
          </a:p>
          <a:p>
            <a:pPr algn="ctr"/>
            <a:r>
              <a:rPr lang="en-US" dirty="0"/>
              <a:t>for Keeping Minutes</a:t>
            </a:r>
          </a:p>
        </p:txBody>
      </p:sp>
      <p:sp>
        <p:nvSpPr>
          <p:cNvPr id="14" name="TextBox 13">
            <a:extLst>
              <a:ext uri="{FF2B5EF4-FFF2-40B4-BE49-F238E27FC236}">
                <a16:creationId xmlns:a16="http://schemas.microsoft.com/office/drawing/2014/main" id="{9C01F5AC-55C3-625A-B787-E1F92DBC04C2}"/>
              </a:ext>
            </a:extLst>
          </p:cNvPr>
          <p:cNvSpPr txBox="1"/>
          <p:nvPr/>
        </p:nvSpPr>
        <p:spPr>
          <a:xfrm>
            <a:off x="228600" y="2647950"/>
            <a:ext cx="1600200" cy="646331"/>
          </a:xfrm>
          <a:prstGeom prst="rect">
            <a:avLst/>
          </a:prstGeom>
          <a:noFill/>
        </p:spPr>
        <p:txBody>
          <a:bodyPr wrap="square" rtlCol="0">
            <a:spAutoFit/>
          </a:bodyPr>
          <a:lstStyle/>
          <a:p>
            <a:pPr algn="ctr"/>
            <a:r>
              <a:rPr lang="en-US" dirty="0"/>
              <a:t>Approve</a:t>
            </a:r>
            <a:br>
              <a:rPr lang="en-US" dirty="0"/>
            </a:br>
            <a:r>
              <a:rPr lang="en-US" dirty="0"/>
              <a:t>Minutes?</a:t>
            </a:r>
          </a:p>
        </p:txBody>
      </p:sp>
      <p:sp>
        <p:nvSpPr>
          <p:cNvPr id="15" name="TextBox 14">
            <a:extLst>
              <a:ext uri="{FF2B5EF4-FFF2-40B4-BE49-F238E27FC236}">
                <a16:creationId xmlns:a16="http://schemas.microsoft.com/office/drawing/2014/main" id="{086BA739-31CC-2E9E-B49B-BDB6BBFC298B}"/>
              </a:ext>
            </a:extLst>
          </p:cNvPr>
          <p:cNvSpPr txBox="1"/>
          <p:nvPr/>
        </p:nvSpPr>
        <p:spPr>
          <a:xfrm>
            <a:off x="152400" y="3714750"/>
            <a:ext cx="1828800" cy="923330"/>
          </a:xfrm>
          <a:prstGeom prst="rect">
            <a:avLst/>
          </a:prstGeom>
          <a:noFill/>
        </p:spPr>
        <p:txBody>
          <a:bodyPr wrap="square" rtlCol="0">
            <a:spAutoFit/>
          </a:bodyPr>
          <a:lstStyle/>
          <a:p>
            <a:pPr algn="ctr"/>
            <a:r>
              <a:rPr lang="en-US" dirty="0"/>
              <a:t>Will send to </a:t>
            </a:r>
            <a:r>
              <a:rPr lang="en-US" dirty="0" err="1"/>
              <a:t>FermiNews</a:t>
            </a:r>
            <a:r>
              <a:rPr lang="en-US" dirty="0"/>
              <a:t> when approved.</a:t>
            </a:r>
          </a:p>
        </p:txBody>
      </p:sp>
    </p:spTree>
    <p:extLst>
      <p:ext uri="{BB962C8B-B14F-4D97-AF65-F5344CB8AC3E}">
        <p14:creationId xmlns:p14="http://schemas.microsoft.com/office/powerpoint/2010/main" val="1321452404"/>
      </p:ext>
    </p:extLst>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08B22-AE0B-9576-C9CC-EABD7E69B884}"/>
              </a:ext>
            </a:extLst>
          </p:cNvPr>
          <p:cNvSpPr>
            <a:spLocks noGrp="1"/>
          </p:cNvSpPr>
          <p:nvPr>
            <p:ph type="title"/>
          </p:nvPr>
        </p:nvSpPr>
        <p:spPr/>
        <p:txBody>
          <a:bodyPr/>
          <a:lstStyle/>
          <a:p>
            <a:r>
              <a:rPr lang="en-US" dirty="0"/>
              <a:t>Annual UEC Election</a:t>
            </a:r>
          </a:p>
        </p:txBody>
      </p:sp>
      <p:sp>
        <p:nvSpPr>
          <p:cNvPr id="3" name="Date Placeholder 2">
            <a:extLst>
              <a:ext uri="{FF2B5EF4-FFF2-40B4-BE49-F238E27FC236}">
                <a16:creationId xmlns:a16="http://schemas.microsoft.com/office/drawing/2014/main" id="{49A2C3AD-4C03-E1BD-F2AF-060E9FB2A116}"/>
              </a:ext>
            </a:extLst>
          </p:cNvPr>
          <p:cNvSpPr>
            <a:spLocks noGrp="1"/>
          </p:cNvSpPr>
          <p:nvPr>
            <p:ph type="dt" sz="half" idx="10"/>
          </p:nvPr>
        </p:nvSpPr>
        <p:spPr/>
        <p:txBody>
          <a:bodyPr/>
          <a:lstStyle/>
          <a:p>
            <a:fld id="{24809984-7EDF-524F-A037-E511297FB164}" type="datetime1">
              <a:rPr lang="en-US" smtClean="0"/>
              <a:t>7/15/22</a:t>
            </a:fld>
            <a:endParaRPr lang="en-US"/>
          </a:p>
        </p:txBody>
      </p:sp>
      <p:sp>
        <p:nvSpPr>
          <p:cNvPr id="4" name="Footer Placeholder 3">
            <a:extLst>
              <a:ext uri="{FF2B5EF4-FFF2-40B4-BE49-F238E27FC236}">
                <a16:creationId xmlns:a16="http://schemas.microsoft.com/office/drawing/2014/main" id="{507DAF0D-00C9-7CAF-3CD6-2CE704162A40}"/>
              </a:ext>
            </a:extLst>
          </p:cNvPr>
          <p:cNvSpPr>
            <a:spLocks noGrp="1"/>
          </p:cNvSpPr>
          <p:nvPr>
            <p:ph type="ftr" sz="quarter" idx="11"/>
          </p:nvPr>
        </p:nvSpPr>
        <p:spPr/>
        <p:txBody>
          <a:bodyPr/>
          <a:lstStyle/>
          <a:p>
            <a:pPr>
              <a:defRPr/>
            </a:pPr>
            <a:r>
              <a:rPr lang="en-US"/>
              <a:t>FNAL Users Executive Committee</a:t>
            </a:r>
          </a:p>
        </p:txBody>
      </p:sp>
      <p:sp>
        <p:nvSpPr>
          <p:cNvPr id="5" name="Slide Number Placeholder 4">
            <a:extLst>
              <a:ext uri="{FF2B5EF4-FFF2-40B4-BE49-F238E27FC236}">
                <a16:creationId xmlns:a16="http://schemas.microsoft.com/office/drawing/2014/main" id="{E84050CD-169F-F76B-7A69-2F537D00EA26}"/>
              </a:ext>
            </a:extLst>
          </p:cNvPr>
          <p:cNvSpPr>
            <a:spLocks noGrp="1"/>
          </p:cNvSpPr>
          <p:nvPr>
            <p:ph type="sldNum" sz="quarter" idx="12"/>
          </p:nvPr>
        </p:nvSpPr>
        <p:spPr/>
        <p:txBody>
          <a:bodyPr/>
          <a:lstStyle/>
          <a:p>
            <a:fld id="{17500E5D-682D-9043-B9E9-7C255E8153BC}" type="slidenum">
              <a:rPr lang="en-US" smtClean="0"/>
              <a:pPr/>
              <a:t>3</a:t>
            </a:fld>
            <a:endParaRPr lang="en-US"/>
          </a:p>
        </p:txBody>
      </p:sp>
      <p:pic>
        <p:nvPicPr>
          <p:cNvPr id="7" name="Picture 6" descr="Graphical user interface, text, application, email&#10;&#10;Description automatically generated">
            <a:extLst>
              <a:ext uri="{FF2B5EF4-FFF2-40B4-BE49-F238E27FC236}">
                <a16:creationId xmlns:a16="http://schemas.microsoft.com/office/drawing/2014/main" id="{F4FB4917-F40B-05C2-AC66-CFD07AF9011A}"/>
              </a:ext>
            </a:extLst>
          </p:cNvPr>
          <p:cNvPicPr>
            <a:picLocks noChangeAspect="1"/>
          </p:cNvPicPr>
          <p:nvPr/>
        </p:nvPicPr>
        <p:blipFill>
          <a:blip r:embed="rId2"/>
          <a:stretch>
            <a:fillRect/>
          </a:stretch>
        </p:blipFill>
        <p:spPr>
          <a:xfrm>
            <a:off x="685800" y="666750"/>
            <a:ext cx="6003290" cy="4195670"/>
          </a:xfrm>
          <a:prstGeom prst="rect">
            <a:avLst/>
          </a:prstGeom>
        </p:spPr>
      </p:pic>
      <p:sp>
        <p:nvSpPr>
          <p:cNvPr id="8" name="TextBox 7">
            <a:extLst>
              <a:ext uri="{FF2B5EF4-FFF2-40B4-BE49-F238E27FC236}">
                <a16:creationId xmlns:a16="http://schemas.microsoft.com/office/drawing/2014/main" id="{1B0BE56E-F67C-AB5E-6318-D7A048ECB2FF}"/>
              </a:ext>
            </a:extLst>
          </p:cNvPr>
          <p:cNvSpPr txBox="1"/>
          <p:nvPr/>
        </p:nvSpPr>
        <p:spPr>
          <a:xfrm>
            <a:off x="5943600" y="1436489"/>
            <a:ext cx="3063240" cy="1169551"/>
          </a:xfrm>
          <a:prstGeom prst="rect">
            <a:avLst/>
          </a:prstGeom>
          <a:noFill/>
        </p:spPr>
        <p:txBody>
          <a:bodyPr wrap="square" rtlCol="0">
            <a:spAutoFit/>
          </a:bodyPr>
          <a:lstStyle/>
          <a:p>
            <a:r>
              <a:rPr lang="en-US" sz="1400" dirty="0"/>
              <a:t>Next Steps</a:t>
            </a:r>
          </a:p>
          <a:p>
            <a:endParaRPr lang="en-US" sz="1400" dirty="0"/>
          </a:p>
          <a:p>
            <a:pPr marL="285750" indent="-285750">
              <a:buFont typeface="Arial" panose="020B0604020202020204" pitchFamily="34" charset="0"/>
              <a:buChar char="•"/>
            </a:pPr>
            <a:r>
              <a:rPr lang="en-US" sz="1400" dirty="0"/>
              <a:t>Email Users &amp; FNAL Scientists</a:t>
            </a:r>
          </a:p>
          <a:p>
            <a:pPr marL="285750" indent="-285750">
              <a:buFont typeface="Arial" panose="020B0604020202020204" pitchFamily="34" charset="0"/>
              <a:buChar char="•"/>
            </a:pPr>
            <a:r>
              <a:rPr lang="en-US" sz="1400" dirty="0"/>
              <a:t>Canvas Division Directors and Experiment Spokespeople</a:t>
            </a:r>
          </a:p>
        </p:txBody>
      </p:sp>
      <p:sp>
        <p:nvSpPr>
          <p:cNvPr id="9" name="TextBox 8">
            <a:extLst>
              <a:ext uri="{FF2B5EF4-FFF2-40B4-BE49-F238E27FC236}">
                <a16:creationId xmlns:a16="http://schemas.microsoft.com/office/drawing/2014/main" id="{742FD1E1-3058-7EFF-5B99-24E13520C7B8}"/>
              </a:ext>
            </a:extLst>
          </p:cNvPr>
          <p:cNvSpPr txBox="1"/>
          <p:nvPr/>
        </p:nvSpPr>
        <p:spPr>
          <a:xfrm>
            <a:off x="6704330" y="4019550"/>
            <a:ext cx="2302510" cy="738664"/>
          </a:xfrm>
          <a:prstGeom prst="rect">
            <a:avLst/>
          </a:prstGeom>
          <a:noFill/>
        </p:spPr>
        <p:txBody>
          <a:bodyPr wrap="square" rtlCol="0">
            <a:spAutoFit/>
          </a:bodyPr>
          <a:lstStyle/>
          <a:p>
            <a:pPr algn="ctr"/>
            <a:r>
              <a:rPr lang="en-US" sz="1400" dirty="0"/>
              <a:t>Should we setup an online form for encouraging people to run?</a:t>
            </a:r>
          </a:p>
        </p:txBody>
      </p:sp>
    </p:spTree>
    <p:extLst>
      <p:ext uri="{BB962C8B-B14F-4D97-AF65-F5344CB8AC3E}">
        <p14:creationId xmlns:p14="http://schemas.microsoft.com/office/powerpoint/2010/main" val="4001432623"/>
      </p:ext>
    </p:extLst>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A352F-C6B2-D401-F4A5-CFD856F92682}"/>
              </a:ext>
            </a:extLst>
          </p:cNvPr>
          <p:cNvSpPr>
            <a:spLocks noGrp="1"/>
          </p:cNvSpPr>
          <p:nvPr>
            <p:ph type="title"/>
          </p:nvPr>
        </p:nvSpPr>
        <p:spPr/>
        <p:txBody>
          <a:bodyPr/>
          <a:lstStyle/>
          <a:p>
            <a:r>
              <a:rPr lang="en-US" dirty="0"/>
              <a:t>Constitution Change</a:t>
            </a:r>
          </a:p>
        </p:txBody>
      </p:sp>
      <p:sp>
        <p:nvSpPr>
          <p:cNvPr id="3" name="Text Placeholder 2">
            <a:extLst>
              <a:ext uri="{FF2B5EF4-FFF2-40B4-BE49-F238E27FC236}">
                <a16:creationId xmlns:a16="http://schemas.microsoft.com/office/drawing/2014/main" id="{539BD4A6-88EA-7342-679C-1FB402E8B1B9}"/>
              </a:ext>
            </a:extLst>
          </p:cNvPr>
          <p:cNvSpPr>
            <a:spLocks noGrp="1"/>
          </p:cNvSpPr>
          <p:nvPr>
            <p:ph type="body" sz="quarter" idx="13"/>
          </p:nvPr>
        </p:nvSpPr>
        <p:spPr>
          <a:xfrm>
            <a:off x="152400" y="666750"/>
            <a:ext cx="8839200" cy="4076701"/>
          </a:xfrm>
        </p:spPr>
        <p:txBody>
          <a:bodyPr/>
          <a:lstStyle/>
          <a:p>
            <a:r>
              <a:rPr lang="en-US" sz="1800" dirty="0"/>
              <a:t>Current Wording:</a:t>
            </a:r>
          </a:p>
          <a:p>
            <a:r>
              <a:rPr lang="en-US" sz="1200" dirty="0"/>
              <a:t>Between meetings of the general membership, the affairs of the Organization shall be handled by an Executive Committee. This Committee shall be composed of members elected by membership. The Executive Committee shall consist of 12 members elected for two-year terms. Six terms shall become vacant each year. Nominations for new members shall be made by the Executive Committee; additional nominations may be made by a written petition signed by or email from any 10 members. The Chair of the Executive Committee will be asked to continue to serve as a committee member for one year after the term as Chair expires, if necessary, as the 13th member. It is expected that the Executive Committee will appoint additional committees to study technical and administrative matters of concern to the Organization.</a:t>
            </a:r>
          </a:p>
          <a:p>
            <a:r>
              <a:rPr lang="en-US" sz="1800" dirty="0"/>
              <a:t>Suggested Wording:</a:t>
            </a:r>
          </a:p>
          <a:p>
            <a:r>
              <a:rPr lang="en-US" sz="1200" dirty="0"/>
              <a:t>Between meetings of the general membership, the affairs of the Organization shall be handled by an Executive Committee. This Committee shall be composed of members elected by membership. The Executive Committee shall consist of 12 members elected for two-year terms. Six terms shall become vacant each year. Nominations for new members shall be made by the Executive Committee; additional nominations may be made by a written petition signed by or email from any 10 members. The Chair of the Executive Committee will be asked to continue to serve as a committee member for one year after the term as Chair expires, if necessary, as the 13th member. It is expected that the Executive Committee will appoint additional committees to study technical and administrative matters of concern to the Organization. </a:t>
            </a:r>
            <a:r>
              <a:rPr lang="en-US" sz="1200" dirty="0">
                <a:solidFill>
                  <a:srgbClr val="C00000"/>
                </a:solidFill>
              </a:rPr>
              <a:t>If any member of the EC becomes unavailable within six months of the annual election, the next highest vote getter from that election will be requested to replace that member. In the event a member becomes unavailable after six months, an additional member will be elected in the following year to maintain 12-member UEC.</a:t>
            </a:r>
            <a:endParaRPr lang="en-US" sz="1200" dirty="0"/>
          </a:p>
          <a:p>
            <a:br>
              <a:rPr lang="en-US" dirty="0"/>
            </a:br>
            <a:endParaRPr lang="en-US" sz="1200" dirty="0"/>
          </a:p>
        </p:txBody>
      </p:sp>
      <p:sp>
        <p:nvSpPr>
          <p:cNvPr id="4" name="Date Placeholder 3">
            <a:extLst>
              <a:ext uri="{FF2B5EF4-FFF2-40B4-BE49-F238E27FC236}">
                <a16:creationId xmlns:a16="http://schemas.microsoft.com/office/drawing/2014/main" id="{41BDE878-FF87-7D24-DE7E-BE831D78E1A8}"/>
              </a:ext>
            </a:extLst>
          </p:cNvPr>
          <p:cNvSpPr>
            <a:spLocks noGrp="1"/>
          </p:cNvSpPr>
          <p:nvPr>
            <p:ph type="dt" sz="half" idx="14"/>
          </p:nvPr>
        </p:nvSpPr>
        <p:spPr/>
        <p:txBody>
          <a:bodyPr/>
          <a:lstStyle/>
          <a:p>
            <a:fld id="{91867D2B-CD77-6948-9121-62264B7B2DF4}" type="datetime1">
              <a:rPr lang="en-US" smtClean="0"/>
              <a:t>7/13/22</a:t>
            </a:fld>
            <a:endParaRPr lang="en-US"/>
          </a:p>
        </p:txBody>
      </p:sp>
      <p:sp>
        <p:nvSpPr>
          <p:cNvPr id="5" name="Footer Placeholder 4">
            <a:extLst>
              <a:ext uri="{FF2B5EF4-FFF2-40B4-BE49-F238E27FC236}">
                <a16:creationId xmlns:a16="http://schemas.microsoft.com/office/drawing/2014/main" id="{6B9A9F3C-E96D-FF64-1687-ACEABC795246}"/>
              </a:ext>
            </a:extLst>
          </p:cNvPr>
          <p:cNvSpPr>
            <a:spLocks noGrp="1"/>
          </p:cNvSpPr>
          <p:nvPr>
            <p:ph type="ftr" sz="quarter" idx="15"/>
          </p:nvPr>
        </p:nvSpPr>
        <p:spPr/>
        <p:txBody>
          <a:bodyPr/>
          <a:lstStyle/>
          <a:p>
            <a:pPr>
              <a:defRPr/>
            </a:pPr>
            <a:r>
              <a:rPr lang="en-US"/>
              <a:t>FNAL Users Executive Committee</a:t>
            </a:r>
          </a:p>
        </p:txBody>
      </p:sp>
      <p:sp>
        <p:nvSpPr>
          <p:cNvPr id="6" name="Slide Number Placeholder 5">
            <a:extLst>
              <a:ext uri="{FF2B5EF4-FFF2-40B4-BE49-F238E27FC236}">
                <a16:creationId xmlns:a16="http://schemas.microsoft.com/office/drawing/2014/main" id="{8589A1BB-F5B8-066E-A20A-FF248AFB670F}"/>
              </a:ext>
            </a:extLst>
          </p:cNvPr>
          <p:cNvSpPr>
            <a:spLocks noGrp="1"/>
          </p:cNvSpPr>
          <p:nvPr>
            <p:ph type="sldNum" sz="quarter" idx="16"/>
          </p:nvPr>
        </p:nvSpPr>
        <p:spPr/>
        <p:txBody>
          <a:bodyPr/>
          <a:lstStyle/>
          <a:p>
            <a:fld id="{623EC512-DE41-8D4F-9FC7-449F6E7E2BE8}" type="slidenum">
              <a:rPr lang="en-US" smtClean="0"/>
              <a:pPr/>
              <a:t>4</a:t>
            </a:fld>
            <a:endParaRPr lang="en-US"/>
          </a:p>
        </p:txBody>
      </p:sp>
    </p:spTree>
    <p:extLst>
      <p:ext uri="{BB962C8B-B14F-4D97-AF65-F5344CB8AC3E}">
        <p14:creationId xmlns:p14="http://schemas.microsoft.com/office/powerpoint/2010/main" val="3128156521"/>
      </p:ext>
    </p:extLst>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50F24-4A78-BC3D-75C8-6962CC91C7BB}"/>
              </a:ext>
            </a:extLst>
          </p:cNvPr>
          <p:cNvSpPr>
            <a:spLocks noGrp="1"/>
          </p:cNvSpPr>
          <p:nvPr>
            <p:ph type="title"/>
          </p:nvPr>
        </p:nvSpPr>
        <p:spPr/>
        <p:txBody>
          <a:bodyPr/>
          <a:lstStyle/>
          <a:p>
            <a:r>
              <a:rPr lang="en-US" dirty="0"/>
              <a:t>Constitutional Amendment Rule</a:t>
            </a:r>
          </a:p>
        </p:txBody>
      </p:sp>
      <p:sp>
        <p:nvSpPr>
          <p:cNvPr id="3" name="Text Placeholder 2">
            <a:extLst>
              <a:ext uri="{FF2B5EF4-FFF2-40B4-BE49-F238E27FC236}">
                <a16:creationId xmlns:a16="http://schemas.microsoft.com/office/drawing/2014/main" id="{6F17BA00-8829-E76C-075B-06EDE2B15A33}"/>
              </a:ext>
            </a:extLst>
          </p:cNvPr>
          <p:cNvSpPr>
            <a:spLocks noGrp="1"/>
          </p:cNvSpPr>
          <p:nvPr>
            <p:ph type="body" sz="quarter" idx="13"/>
          </p:nvPr>
        </p:nvSpPr>
        <p:spPr/>
        <p:txBody>
          <a:bodyPr/>
          <a:lstStyle/>
          <a:p>
            <a:r>
              <a:rPr lang="en-US" dirty="0"/>
              <a:t>… constitution may be amended by a vote of the members. Any proposed amendment shall be introduced at a general membership meeting. The mail vote shall be taken no sooner than one week after such introduction. A two-thirds majority of the members voting is required for passage.</a:t>
            </a:r>
          </a:p>
          <a:p>
            <a:endParaRPr lang="en-US" dirty="0"/>
          </a:p>
          <a:p>
            <a:r>
              <a:rPr lang="en-US" dirty="0">
                <a:solidFill>
                  <a:srgbClr val="C00000"/>
                </a:solidFill>
              </a:rPr>
              <a:t>It appears we should add a question regarding the approval of the constitutional amendment to the annual ballot.</a:t>
            </a:r>
          </a:p>
          <a:p>
            <a:br>
              <a:rPr lang="en-US" dirty="0"/>
            </a:br>
            <a:endParaRPr lang="en-US" dirty="0"/>
          </a:p>
        </p:txBody>
      </p:sp>
      <p:sp>
        <p:nvSpPr>
          <p:cNvPr id="4" name="Date Placeholder 3">
            <a:extLst>
              <a:ext uri="{FF2B5EF4-FFF2-40B4-BE49-F238E27FC236}">
                <a16:creationId xmlns:a16="http://schemas.microsoft.com/office/drawing/2014/main" id="{17CD5C97-230F-A806-A6D4-03EA4B925815}"/>
              </a:ext>
            </a:extLst>
          </p:cNvPr>
          <p:cNvSpPr>
            <a:spLocks noGrp="1"/>
          </p:cNvSpPr>
          <p:nvPr>
            <p:ph type="dt" sz="half" idx="14"/>
          </p:nvPr>
        </p:nvSpPr>
        <p:spPr/>
        <p:txBody>
          <a:bodyPr/>
          <a:lstStyle/>
          <a:p>
            <a:fld id="{91867D2B-CD77-6948-9121-62264B7B2DF4}" type="datetime1">
              <a:rPr lang="en-US" smtClean="0"/>
              <a:t>7/13/22</a:t>
            </a:fld>
            <a:endParaRPr lang="en-US"/>
          </a:p>
        </p:txBody>
      </p:sp>
      <p:sp>
        <p:nvSpPr>
          <p:cNvPr id="5" name="Footer Placeholder 4">
            <a:extLst>
              <a:ext uri="{FF2B5EF4-FFF2-40B4-BE49-F238E27FC236}">
                <a16:creationId xmlns:a16="http://schemas.microsoft.com/office/drawing/2014/main" id="{7788D54E-F668-774D-9E8A-7D147FEF79EF}"/>
              </a:ext>
            </a:extLst>
          </p:cNvPr>
          <p:cNvSpPr>
            <a:spLocks noGrp="1"/>
          </p:cNvSpPr>
          <p:nvPr>
            <p:ph type="ftr" sz="quarter" idx="15"/>
          </p:nvPr>
        </p:nvSpPr>
        <p:spPr/>
        <p:txBody>
          <a:bodyPr/>
          <a:lstStyle/>
          <a:p>
            <a:pPr>
              <a:defRPr/>
            </a:pPr>
            <a:r>
              <a:rPr lang="en-US"/>
              <a:t>FNAL Users Executive Committee</a:t>
            </a:r>
          </a:p>
        </p:txBody>
      </p:sp>
      <p:sp>
        <p:nvSpPr>
          <p:cNvPr id="6" name="Slide Number Placeholder 5">
            <a:extLst>
              <a:ext uri="{FF2B5EF4-FFF2-40B4-BE49-F238E27FC236}">
                <a16:creationId xmlns:a16="http://schemas.microsoft.com/office/drawing/2014/main" id="{AE49ADEC-D5DF-F18C-EB6D-89C366BDFBE6}"/>
              </a:ext>
            </a:extLst>
          </p:cNvPr>
          <p:cNvSpPr>
            <a:spLocks noGrp="1"/>
          </p:cNvSpPr>
          <p:nvPr>
            <p:ph type="sldNum" sz="quarter" idx="16"/>
          </p:nvPr>
        </p:nvSpPr>
        <p:spPr/>
        <p:txBody>
          <a:bodyPr/>
          <a:lstStyle/>
          <a:p>
            <a:fld id="{623EC512-DE41-8D4F-9FC7-449F6E7E2BE8}" type="slidenum">
              <a:rPr lang="en-US" smtClean="0"/>
              <a:pPr/>
              <a:t>5</a:t>
            </a:fld>
            <a:endParaRPr lang="en-US"/>
          </a:p>
        </p:txBody>
      </p:sp>
    </p:spTree>
    <p:extLst>
      <p:ext uri="{BB962C8B-B14F-4D97-AF65-F5344CB8AC3E}">
        <p14:creationId xmlns:p14="http://schemas.microsoft.com/office/powerpoint/2010/main" val="2633535092"/>
      </p:ext>
    </p:extLst>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46204-C80C-634A-AD1B-26F133BF0E9B}"/>
              </a:ext>
            </a:extLst>
          </p:cNvPr>
          <p:cNvSpPr>
            <a:spLocks noGrp="1"/>
          </p:cNvSpPr>
          <p:nvPr>
            <p:ph type="title"/>
          </p:nvPr>
        </p:nvSpPr>
        <p:spPr/>
        <p:txBody>
          <a:bodyPr/>
          <a:lstStyle/>
          <a:p>
            <a:r>
              <a:rPr lang="en-US" dirty="0"/>
              <a:t>Monthly Issues for Discussion</a:t>
            </a:r>
          </a:p>
        </p:txBody>
      </p:sp>
      <p:sp>
        <p:nvSpPr>
          <p:cNvPr id="3" name="Text Placeholder 2">
            <a:extLst>
              <a:ext uri="{FF2B5EF4-FFF2-40B4-BE49-F238E27FC236}">
                <a16:creationId xmlns:a16="http://schemas.microsoft.com/office/drawing/2014/main" id="{66C1757B-8899-E347-A963-33F7F89D9935}"/>
              </a:ext>
            </a:extLst>
          </p:cNvPr>
          <p:cNvSpPr>
            <a:spLocks noGrp="1"/>
          </p:cNvSpPr>
          <p:nvPr>
            <p:ph type="body" sz="quarter" idx="13"/>
          </p:nvPr>
        </p:nvSpPr>
        <p:spPr>
          <a:xfrm>
            <a:off x="76200" y="594360"/>
            <a:ext cx="8839200" cy="4187190"/>
          </a:xfrm>
        </p:spPr>
        <p:txBody>
          <a:bodyPr/>
          <a:lstStyle/>
          <a:p>
            <a:r>
              <a:rPr lang="en-US" sz="1800" dirty="0"/>
              <a:t>Site Access Issues – Some Thoughts</a:t>
            </a:r>
          </a:p>
          <a:p>
            <a:pPr marL="585788" lvl="1" indent="-285750">
              <a:buFont typeface="Arial" panose="020B0604020202020204" pitchFamily="34" charset="0"/>
              <a:buChar char="•"/>
            </a:pPr>
            <a:r>
              <a:rPr lang="en-US" sz="1800" dirty="0"/>
              <a:t>Redesign of Site Access Application Web Pages</a:t>
            </a:r>
          </a:p>
          <a:p>
            <a:pPr marL="885825" lvl="2" indent="-285750">
              <a:buFont typeface="Arial" panose="020B0604020202020204" pitchFamily="34" charset="0"/>
              <a:buChar char="•"/>
            </a:pPr>
            <a:r>
              <a:rPr lang="en-US" sz="1800" dirty="0"/>
              <a:t>Guide the user through page-by-page form, a la, tax websites like TurboTax?</a:t>
            </a:r>
          </a:p>
          <a:p>
            <a:pPr marL="885825" lvl="2" indent="-285750">
              <a:buFont typeface="Arial" panose="020B0604020202020204" pitchFamily="34" charset="0"/>
              <a:buChar char="•"/>
            </a:pPr>
            <a:r>
              <a:rPr lang="en-US" sz="1800" dirty="0"/>
              <a:t>Users can pickup where they left off on return</a:t>
            </a:r>
          </a:p>
          <a:p>
            <a:pPr marL="585788" lvl="1" indent="-285750">
              <a:buFont typeface="Arial" panose="020B0604020202020204" pitchFamily="34" charset="0"/>
              <a:buChar char="•"/>
            </a:pPr>
            <a:r>
              <a:rPr lang="en-US" sz="1800" dirty="0"/>
              <a:t>Training of the guards</a:t>
            </a:r>
          </a:p>
          <a:p>
            <a:pPr marL="885825" lvl="2" indent="-285750">
              <a:buFont typeface="Arial" panose="020B0604020202020204" pitchFamily="34" charset="0"/>
              <a:buChar char="•"/>
            </a:pPr>
            <a:r>
              <a:rPr lang="en-US" sz="1800" dirty="0"/>
              <a:t>Could the security personnel be trained to be more empathetic to the users?</a:t>
            </a:r>
          </a:p>
          <a:p>
            <a:pPr marL="885825" lvl="2" indent="-285750">
              <a:buFont typeface="Arial" panose="020B0604020202020204" pitchFamily="34" charset="0"/>
              <a:buChar char="•"/>
            </a:pPr>
            <a:r>
              <a:rPr lang="en-US" sz="1800" dirty="0"/>
              <a:t>They are the first people the new members see – to be more welcoming to the users is good for the lab</a:t>
            </a:r>
          </a:p>
          <a:p>
            <a:pPr marL="1228725" lvl="3" indent="-285750">
              <a:buFont typeface="Arial" panose="020B0604020202020204" pitchFamily="34" charset="0"/>
              <a:buChar char="•"/>
            </a:pPr>
            <a:r>
              <a:rPr lang="en-US" sz="1800" dirty="0"/>
              <a:t>When a badged User or Employee is accompanying a User with possibly broken paperwork, could the guard give a temporary ”escorted access”? </a:t>
            </a:r>
          </a:p>
          <a:p>
            <a:pPr marL="585788" lvl="1" indent="-285750">
              <a:buFont typeface="Arial" panose="020B0604020202020204" pitchFamily="34" charset="0"/>
              <a:buChar char="•"/>
            </a:pPr>
            <a:r>
              <a:rPr lang="en-US" sz="1800" dirty="0"/>
              <a:t>Annual refresh training is too onerous – could the Users have the same requirement as the Employees regarding training</a:t>
            </a:r>
          </a:p>
          <a:p>
            <a:pPr marL="885825" lvl="2" indent="-285750">
              <a:buFont typeface="Arial" panose="020B0604020202020204" pitchFamily="34" charset="0"/>
              <a:buChar char="•"/>
            </a:pPr>
            <a:r>
              <a:rPr lang="en-US" sz="1800" dirty="0"/>
              <a:t>Annual revalidation of User employment status can be requested</a:t>
            </a:r>
          </a:p>
        </p:txBody>
      </p:sp>
      <p:sp>
        <p:nvSpPr>
          <p:cNvPr id="4" name="Date Placeholder 3">
            <a:extLst>
              <a:ext uri="{FF2B5EF4-FFF2-40B4-BE49-F238E27FC236}">
                <a16:creationId xmlns:a16="http://schemas.microsoft.com/office/drawing/2014/main" id="{33E69711-B924-CE46-B83A-C4B441E7D39B}"/>
              </a:ext>
            </a:extLst>
          </p:cNvPr>
          <p:cNvSpPr>
            <a:spLocks noGrp="1"/>
          </p:cNvSpPr>
          <p:nvPr>
            <p:ph type="dt" sz="half" idx="14"/>
          </p:nvPr>
        </p:nvSpPr>
        <p:spPr/>
        <p:txBody>
          <a:bodyPr/>
          <a:lstStyle/>
          <a:p>
            <a:fld id="{91867D2B-CD77-6948-9121-62264B7B2DF4}" type="datetime1">
              <a:rPr lang="en-US" smtClean="0"/>
              <a:t>7/13/22</a:t>
            </a:fld>
            <a:endParaRPr lang="en-US"/>
          </a:p>
        </p:txBody>
      </p:sp>
      <p:sp>
        <p:nvSpPr>
          <p:cNvPr id="5" name="Footer Placeholder 4">
            <a:extLst>
              <a:ext uri="{FF2B5EF4-FFF2-40B4-BE49-F238E27FC236}">
                <a16:creationId xmlns:a16="http://schemas.microsoft.com/office/drawing/2014/main" id="{2E777CA2-7E77-F744-9EFD-01B7BEA8D728}"/>
              </a:ext>
            </a:extLst>
          </p:cNvPr>
          <p:cNvSpPr>
            <a:spLocks noGrp="1"/>
          </p:cNvSpPr>
          <p:nvPr>
            <p:ph type="ftr" sz="quarter" idx="15"/>
          </p:nvPr>
        </p:nvSpPr>
        <p:spPr/>
        <p:txBody>
          <a:bodyPr/>
          <a:lstStyle/>
          <a:p>
            <a:pPr>
              <a:defRPr/>
            </a:pPr>
            <a:r>
              <a:rPr lang="en-US"/>
              <a:t>FNAL Users Executive Committee</a:t>
            </a:r>
          </a:p>
        </p:txBody>
      </p:sp>
      <p:sp>
        <p:nvSpPr>
          <p:cNvPr id="6" name="Slide Number Placeholder 5">
            <a:extLst>
              <a:ext uri="{FF2B5EF4-FFF2-40B4-BE49-F238E27FC236}">
                <a16:creationId xmlns:a16="http://schemas.microsoft.com/office/drawing/2014/main" id="{6658CBE4-1DA5-DC44-AA2E-4059D8F31B49}"/>
              </a:ext>
            </a:extLst>
          </p:cNvPr>
          <p:cNvSpPr>
            <a:spLocks noGrp="1"/>
          </p:cNvSpPr>
          <p:nvPr>
            <p:ph type="sldNum" sz="quarter" idx="16"/>
          </p:nvPr>
        </p:nvSpPr>
        <p:spPr/>
        <p:txBody>
          <a:bodyPr/>
          <a:lstStyle/>
          <a:p>
            <a:fld id="{623EC512-DE41-8D4F-9FC7-449F6E7E2BE8}" type="slidenum">
              <a:rPr lang="en-US" smtClean="0"/>
              <a:pPr/>
              <a:t>6</a:t>
            </a:fld>
            <a:endParaRPr lang="en-US"/>
          </a:p>
        </p:txBody>
      </p:sp>
    </p:spTree>
    <p:extLst>
      <p:ext uri="{BB962C8B-B14F-4D97-AF65-F5344CB8AC3E}">
        <p14:creationId xmlns:p14="http://schemas.microsoft.com/office/powerpoint/2010/main" val="3250700334"/>
      </p:ext>
    </p:extLst>
  </p:cSld>
  <p:clrMapOvr>
    <a:masterClrMapping/>
  </p:clrMapOvr>
  <mc:AlternateContent xmlns:mc="http://schemas.openxmlformats.org/markup-compatibility/2006" xmlns:p14="http://schemas.microsoft.com/office/powerpoint/2010/main">
    <mc:Choice Requires="p14">
      <p:transition spd="slow" p14:dur="2000" advClick="0" advTm="3000">
        <p:fade/>
      </p:transition>
    </mc:Choice>
    <mc:Fallback xmlns="">
      <p:transition spd="slow" advClick="0" advTm="3000">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53485</TotalTime>
  <Words>643</Words>
  <Application>Microsoft Macintosh PowerPoint</Application>
  <PresentationFormat>On-screen Show (16:9)</PresentationFormat>
  <Paragraphs>53</Paragraphs>
  <Slides>6</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Helvetica</vt:lpstr>
      <vt:lpstr>Office Theme</vt:lpstr>
      <vt:lpstr>Custom Design</vt:lpstr>
      <vt:lpstr>FNAL UEC Monthly Meeting</vt:lpstr>
      <vt:lpstr>Agenda</vt:lpstr>
      <vt:lpstr>Annual UEC Election</vt:lpstr>
      <vt:lpstr>Constitution Change</vt:lpstr>
      <vt:lpstr>Constitutional Amendment Rule</vt:lpstr>
      <vt:lpstr>Monthly Issues for Discussion</vt:lpstr>
    </vt:vector>
  </TitlesOfParts>
  <Company>University of Wisconsin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LHC machine and its Physics Potential</dc:title>
  <dc:creator>Sridhara Dasu</dc:creator>
  <cp:lastModifiedBy>Sridhara Dasu</cp:lastModifiedBy>
  <cp:revision>451</cp:revision>
  <dcterms:created xsi:type="dcterms:W3CDTF">2012-01-24T18:30:37Z</dcterms:created>
  <dcterms:modified xsi:type="dcterms:W3CDTF">2022-07-15T13:32:25Z</dcterms:modified>
</cp:coreProperties>
</file>