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67" r:id="rId5"/>
    <p:sldMasterId id="2147484478" r:id="rId6"/>
  </p:sldMasterIdLst>
  <p:notesMasterIdLst>
    <p:notesMasterId r:id="rId12"/>
  </p:notesMasterIdLst>
  <p:handoutMasterIdLst>
    <p:handoutMasterId r:id="rId13"/>
  </p:handoutMasterIdLst>
  <p:sldIdLst>
    <p:sldId id="2470" r:id="rId7"/>
    <p:sldId id="2990" r:id="rId8"/>
    <p:sldId id="2991" r:id="rId9"/>
    <p:sldId id="2992" r:id="rId10"/>
    <p:sldId id="2512" r:id="rId11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5888ED73-3E21-43C6-8B06-442C59A65C24}">
          <p14:sldIdLst>
            <p14:sldId id="2470"/>
            <p14:sldId id="2990"/>
            <p14:sldId id="2991"/>
            <p14:sldId id="2992"/>
            <p14:sldId id="2512"/>
          </p14:sldIdLst>
        </p14:section>
        <p14:section name="Backup" id="{4E24F941-2877-4513-97FD-BB342157E72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142" userDrawn="1">
          <p15:clr>
            <a:srgbClr val="A4A3A4"/>
          </p15:clr>
        </p15:guide>
        <p15:guide id="2" orient="horz" pos="4027" userDrawn="1">
          <p15:clr>
            <a:srgbClr val="A4A3A4"/>
          </p15:clr>
        </p15:guide>
        <p15:guide id="3" orient="horz" pos="1698" userDrawn="1">
          <p15:clr>
            <a:srgbClr val="A4A3A4"/>
          </p15:clr>
        </p15:guide>
        <p15:guide id="4" orient="horz" pos="152" userDrawn="1">
          <p15:clr>
            <a:srgbClr val="A4A3A4"/>
          </p15:clr>
        </p15:guide>
        <p15:guide id="5" orient="horz" pos="2790" userDrawn="1">
          <p15:clr>
            <a:srgbClr val="A4A3A4"/>
          </p15:clr>
        </p15:guide>
        <p15:guide id="6" orient="horz" pos="604" userDrawn="1">
          <p15:clr>
            <a:srgbClr val="A4A3A4"/>
          </p15:clr>
        </p15:guide>
        <p15:guide id="7" pos="7488" userDrawn="1">
          <p15:clr>
            <a:srgbClr val="A4A3A4"/>
          </p15:clr>
        </p15:guide>
        <p15:guide id="8" pos="181" userDrawn="1">
          <p15:clr>
            <a:srgbClr val="A4A3A4"/>
          </p15:clr>
        </p15:guide>
        <p15:guide id="9" pos="785" userDrawn="1">
          <p15:clr>
            <a:srgbClr val="A4A3A4"/>
          </p15:clr>
        </p15:guide>
        <p15:guide id="10" pos="5937" userDrawn="1">
          <p15:clr>
            <a:srgbClr val="A4A3A4"/>
          </p15:clr>
        </p15:guide>
        <p15:guide id="11" pos="6884" userDrawn="1">
          <p15:clr>
            <a:srgbClr val="A4A3A4"/>
          </p15:clr>
        </p15:guide>
        <p15:guide id="12" pos="6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 Merminga x 35983N" initials="LMx3" lastIdx="1" clrIdx="0">
    <p:extLst>
      <p:ext uri="{19B8F6BF-5375-455C-9EA6-DF929625EA0E}">
        <p15:presenceInfo xmlns:p15="http://schemas.microsoft.com/office/powerpoint/2012/main" userId="S-1-5-21-1644491937-1202660629-839522115-702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4E4E4E"/>
    <a:srgbClr val="63666A"/>
    <a:srgbClr val="505050"/>
    <a:srgbClr val="003087"/>
    <a:srgbClr val="0F2D62"/>
    <a:srgbClr val="50504E"/>
    <a:srgbClr val="004C97"/>
    <a:srgbClr val="A7A8A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300517-89AA-4654-B436-9FD1632BCF61}" v="54" dt="2022-07-25T03:25:38.87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23" autoAdjust="0"/>
    <p:restoredTop sz="92234" autoAdjust="0"/>
  </p:normalViewPr>
  <p:slideViewPr>
    <p:cSldViewPr snapToGrid="0" snapToObjects="1" showGuides="1">
      <p:cViewPr varScale="1">
        <p:scale>
          <a:sx n="105" d="100"/>
          <a:sy n="105" d="100"/>
        </p:scale>
        <p:origin x="1134" y="10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7488"/>
        <p:guide pos="181"/>
        <p:guide pos="785"/>
        <p:guide pos="5937"/>
        <p:guide pos="6884"/>
        <p:guide pos="61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an Rowe" userId="a47b93c3-83ad-4fb6-aa95-fb0d6e57d93e" providerId="ADAL" clId="{E6300517-89AA-4654-B436-9FD1632BCF61}"/>
    <pc:docChg chg="custSel addSld modSld modSection">
      <pc:chgData name="Allan Rowe" userId="a47b93c3-83ad-4fb6-aa95-fb0d6e57d93e" providerId="ADAL" clId="{E6300517-89AA-4654-B436-9FD1632BCF61}" dt="2022-07-25T03:01:28.751" v="141" actId="20577"/>
      <pc:docMkLst>
        <pc:docMk/>
      </pc:docMkLst>
      <pc:sldChg chg="modSp mod">
        <pc:chgData name="Allan Rowe" userId="a47b93c3-83ad-4fb6-aa95-fb0d6e57d93e" providerId="ADAL" clId="{E6300517-89AA-4654-B436-9FD1632BCF61}" dt="2022-07-22T21:07:21.181" v="38" actId="20577"/>
        <pc:sldMkLst>
          <pc:docMk/>
          <pc:sldMk cId="1139286859" sldId="2470"/>
        </pc:sldMkLst>
        <pc:spChg chg="mod">
          <ac:chgData name="Allan Rowe" userId="a47b93c3-83ad-4fb6-aa95-fb0d6e57d93e" providerId="ADAL" clId="{E6300517-89AA-4654-B436-9FD1632BCF61}" dt="2022-07-22T21:07:00.554" v="22" actId="20577"/>
          <ac:spMkLst>
            <pc:docMk/>
            <pc:sldMk cId="1139286859" sldId="2470"/>
            <ac:spMk id="3" creationId="{00000000-0000-0000-0000-000000000000}"/>
          </ac:spMkLst>
        </pc:spChg>
        <pc:spChg chg="mod">
          <ac:chgData name="Allan Rowe" userId="a47b93c3-83ad-4fb6-aa95-fb0d6e57d93e" providerId="ADAL" clId="{E6300517-89AA-4654-B436-9FD1632BCF61}" dt="2022-07-22T21:07:21.181" v="38" actId="20577"/>
          <ac:spMkLst>
            <pc:docMk/>
            <pc:sldMk cId="1139286859" sldId="2470"/>
            <ac:spMk id="4" creationId="{00000000-0000-0000-0000-000000000000}"/>
          </ac:spMkLst>
        </pc:spChg>
      </pc:sldChg>
      <pc:sldChg chg="addSp delSp modSp new mod">
        <pc:chgData name="Allan Rowe" userId="a47b93c3-83ad-4fb6-aa95-fb0d6e57d93e" providerId="ADAL" clId="{E6300517-89AA-4654-B436-9FD1632BCF61}" dt="2022-07-25T03:00:53.159" v="129"/>
        <pc:sldMkLst>
          <pc:docMk/>
          <pc:sldMk cId="760971801" sldId="2990"/>
        </pc:sldMkLst>
        <pc:spChg chg="mod">
          <ac:chgData name="Allan Rowe" userId="a47b93c3-83ad-4fb6-aa95-fb0d6e57d93e" providerId="ADAL" clId="{E6300517-89AA-4654-B436-9FD1632BCF61}" dt="2022-07-25T02:57:47.466" v="54" actId="14100"/>
          <ac:spMkLst>
            <pc:docMk/>
            <pc:sldMk cId="760971801" sldId="2990"/>
            <ac:spMk id="2" creationId="{6F445821-19BF-477E-9668-2CFD7353DB20}"/>
          </ac:spMkLst>
        </pc:spChg>
        <pc:spChg chg="mod">
          <ac:chgData name="Allan Rowe" userId="a47b93c3-83ad-4fb6-aa95-fb0d6e57d93e" providerId="ADAL" clId="{E6300517-89AA-4654-B436-9FD1632BCF61}" dt="2022-07-25T02:54:29.294" v="49" actId="20577"/>
          <ac:spMkLst>
            <pc:docMk/>
            <pc:sldMk cId="760971801" sldId="2990"/>
            <ac:spMk id="3" creationId="{BA48F9B4-F256-4CDC-B559-F5B965C9A88F}"/>
          </ac:spMkLst>
        </pc:spChg>
        <pc:spChg chg="del">
          <ac:chgData name="Allan Rowe" userId="a47b93c3-83ad-4fb6-aa95-fb0d6e57d93e" providerId="ADAL" clId="{E6300517-89AA-4654-B436-9FD1632BCF61}" dt="2022-07-25T03:00:52.574" v="128" actId="478"/>
          <ac:spMkLst>
            <pc:docMk/>
            <pc:sldMk cId="760971801" sldId="2990"/>
            <ac:spMk id="4" creationId="{F6608CE9-C20F-4B6B-BB21-9663C606CD29}"/>
          </ac:spMkLst>
        </pc:spChg>
        <pc:spChg chg="del">
          <ac:chgData name="Allan Rowe" userId="a47b93c3-83ad-4fb6-aa95-fb0d6e57d93e" providerId="ADAL" clId="{E6300517-89AA-4654-B436-9FD1632BCF61}" dt="2022-07-25T03:00:52.574" v="128" actId="478"/>
          <ac:spMkLst>
            <pc:docMk/>
            <pc:sldMk cId="760971801" sldId="2990"/>
            <ac:spMk id="5" creationId="{EB593180-D871-4DE6-B3E9-146096C5543B}"/>
          </ac:spMkLst>
        </pc:spChg>
        <pc:spChg chg="add mod">
          <ac:chgData name="Allan Rowe" userId="a47b93c3-83ad-4fb6-aa95-fb0d6e57d93e" providerId="ADAL" clId="{E6300517-89AA-4654-B436-9FD1632BCF61}" dt="2022-07-25T03:00:53.159" v="129"/>
          <ac:spMkLst>
            <pc:docMk/>
            <pc:sldMk cId="760971801" sldId="2990"/>
            <ac:spMk id="9" creationId="{0351838C-465B-4320-9D09-AA3FC6155FDA}"/>
          </ac:spMkLst>
        </pc:spChg>
        <pc:spChg chg="add mod">
          <ac:chgData name="Allan Rowe" userId="a47b93c3-83ad-4fb6-aa95-fb0d6e57d93e" providerId="ADAL" clId="{E6300517-89AA-4654-B436-9FD1632BCF61}" dt="2022-07-25T03:00:53.159" v="129"/>
          <ac:spMkLst>
            <pc:docMk/>
            <pc:sldMk cId="760971801" sldId="2990"/>
            <ac:spMk id="10" creationId="{23FD5F44-642A-4BD0-98E9-0D715007AE2E}"/>
          </ac:spMkLst>
        </pc:spChg>
        <pc:picChg chg="add mod modCrop">
          <ac:chgData name="Allan Rowe" userId="a47b93c3-83ad-4fb6-aa95-fb0d6e57d93e" providerId="ADAL" clId="{E6300517-89AA-4654-B436-9FD1632BCF61}" dt="2022-07-25T02:58:55.218" v="63" actId="1076"/>
          <ac:picMkLst>
            <pc:docMk/>
            <pc:sldMk cId="760971801" sldId="2990"/>
            <ac:picMk id="8" creationId="{732378BE-A824-4A1B-9E89-197BEACCC417}"/>
          </ac:picMkLst>
        </pc:picChg>
      </pc:sldChg>
      <pc:sldChg chg="modSp new mod">
        <pc:chgData name="Allan Rowe" userId="a47b93c3-83ad-4fb6-aa95-fb0d6e57d93e" providerId="ADAL" clId="{E6300517-89AA-4654-B436-9FD1632BCF61}" dt="2022-07-25T03:01:28.751" v="141" actId="20577"/>
        <pc:sldMkLst>
          <pc:docMk/>
          <pc:sldMk cId="61565858" sldId="2991"/>
        </pc:sldMkLst>
        <pc:spChg chg="mod">
          <ac:chgData name="Allan Rowe" userId="a47b93c3-83ad-4fb6-aa95-fb0d6e57d93e" providerId="ADAL" clId="{E6300517-89AA-4654-B436-9FD1632BCF61}" dt="2022-07-25T03:01:28.751" v="141" actId="20577"/>
          <ac:spMkLst>
            <pc:docMk/>
            <pc:sldMk cId="61565858" sldId="2991"/>
            <ac:spMk id="3" creationId="{055370F6-702F-441C-B816-19B6BC8E8337}"/>
          </ac:spMkLst>
        </pc:spChg>
        <pc:spChg chg="mod">
          <ac:chgData name="Allan Rowe" userId="a47b93c3-83ad-4fb6-aa95-fb0d6e57d93e" providerId="ADAL" clId="{E6300517-89AA-4654-B436-9FD1632BCF61}" dt="2022-07-25T03:00:29.381" v="127" actId="20577"/>
          <ac:spMkLst>
            <pc:docMk/>
            <pc:sldMk cId="61565858" sldId="2991"/>
            <ac:spMk id="4" creationId="{400D9289-F783-41CD-8A4B-8B836865AAD6}"/>
          </ac:spMkLst>
        </pc:spChg>
        <pc:spChg chg="mod">
          <ac:chgData name="Allan Rowe" userId="a47b93c3-83ad-4fb6-aa95-fb0d6e57d93e" providerId="ADAL" clId="{E6300517-89AA-4654-B436-9FD1632BCF61}" dt="2022-07-25T03:00:02.150" v="116" actId="20577"/>
          <ac:spMkLst>
            <pc:docMk/>
            <pc:sldMk cId="61565858" sldId="2991"/>
            <ac:spMk id="5" creationId="{AC94D06F-470E-469C-B444-BFF4E91C5F49}"/>
          </ac:spMkLst>
        </pc:spChg>
      </pc:sldChg>
    </pc:docChg>
  </pc:docChgLst>
  <pc:docChgLst>
    <pc:chgData name="Allan M Rowe" userId="a47b93c3-83ad-4fb6-aa95-fb0d6e57d93e" providerId="ADAL" clId="{E6300517-89AA-4654-B436-9FD1632BCF61}"/>
    <pc:docChg chg="custSel addSld delSld modSld modSection">
      <pc:chgData name="Allan M Rowe" userId="a47b93c3-83ad-4fb6-aa95-fb0d6e57d93e" providerId="ADAL" clId="{E6300517-89AA-4654-B436-9FD1632BCF61}" dt="2022-07-25T03:25:38.875" v="839"/>
      <pc:docMkLst>
        <pc:docMk/>
      </pc:docMkLst>
      <pc:sldChg chg="addSp delSp modSp add mod modAnim">
        <pc:chgData name="Allan M Rowe" userId="a47b93c3-83ad-4fb6-aa95-fb0d6e57d93e" providerId="ADAL" clId="{E6300517-89AA-4654-B436-9FD1632BCF61}" dt="2022-07-25T03:25:38.875" v="839"/>
        <pc:sldMkLst>
          <pc:docMk/>
          <pc:sldMk cId="1244976056" sldId="2512"/>
        </pc:sldMkLst>
        <pc:spChg chg="mod">
          <ac:chgData name="Allan M Rowe" userId="a47b93c3-83ad-4fb6-aa95-fb0d6e57d93e" providerId="ADAL" clId="{E6300517-89AA-4654-B436-9FD1632BCF61}" dt="2022-07-25T03:24:52.445" v="833" actId="20577"/>
          <ac:spMkLst>
            <pc:docMk/>
            <pc:sldMk cId="1244976056" sldId="2512"/>
            <ac:spMk id="2" creationId="{4E243F31-96B3-4DAB-A2B0-E7B3A9055B0E}"/>
          </ac:spMkLst>
        </pc:spChg>
        <pc:spChg chg="del">
          <ac:chgData name="Allan M Rowe" userId="a47b93c3-83ad-4fb6-aa95-fb0d6e57d93e" providerId="ADAL" clId="{E6300517-89AA-4654-B436-9FD1632BCF61}" dt="2022-07-25T03:22:25.665" v="822" actId="478"/>
          <ac:spMkLst>
            <pc:docMk/>
            <pc:sldMk cId="1244976056" sldId="2512"/>
            <ac:spMk id="7" creationId="{B95D05DD-D761-4C93-88B9-D3677BC0AE36}"/>
          </ac:spMkLst>
        </pc:spChg>
        <pc:spChg chg="del">
          <ac:chgData name="Allan M Rowe" userId="a47b93c3-83ad-4fb6-aa95-fb0d6e57d93e" providerId="ADAL" clId="{E6300517-89AA-4654-B436-9FD1632BCF61}" dt="2022-07-25T03:22:28.191" v="823" actId="478"/>
          <ac:spMkLst>
            <pc:docMk/>
            <pc:sldMk cId="1244976056" sldId="2512"/>
            <ac:spMk id="8" creationId="{C71BC73D-DAA8-46B7-A979-10B8ECD4BFC2}"/>
          </ac:spMkLst>
        </pc:spChg>
        <pc:spChg chg="add mod">
          <ac:chgData name="Allan M Rowe" userId="a47b93c3-83ad-4fb6-aa95-fb0d6e57d93e" providerId="ADAL" clId="{E6300517-89AA-4654-B436-9FD1632BCF61}" dt="2022-07-25T03:22:28.509" v="824"/>
          <ac:spMkLst>
            <pc:docMk/>
            <pc:sldMk cId="1244976056" sldId="2512"/>
            <ac:spMk id="9" creationId="{04E1B357-4B1A-4F3C-B568-8F7B049CFE40}"/>
          </ac:spMkLst>
        </pc:spChg>
        <pc:spChg chg="add mod">
          <ac:chgData name="Allan M Rowe" userId="a47b93c3-83ad-4fb6-aa95-fb0d6e57d93e" providerId="ADAL" clId="{E6300517-89AA-4654-B436-9FD1632BCF61}" dt="2022-07-25T03:22:28.509" v="824"/>
          <ac:spMkLst>
            <pc:docMk/>
            <pc:sldMk cId="1244976056" sldId="2512"/>
            <ac:spMk id="10" creationId="{710F1D03-0FB3-4D8B-8D06-8B782AF2B153}"/>
          </ac:spMkLst>
        </pc:spChg>
      </pc:sldChg>
      <pc:sldChg chg="addSp delSp modSp del mod">
        <pc:chgData name="Allan M Rowe" userId="a47b93c3-83ad-4fb6-aa95-fb0d6e57d93e" providerId="ADAL" clId="{E6300517-89AA-4654-B436-9FD1632BCF61}" dt="2022-07-25T03:15:44.589" v="420" actId="47"/>
        <pc:sldMkLst>
          <pc:docMk/>
          <pc:sldMk cId="3787135399" sldId="2989"/>
        </pc:sldMkLst>
        <pc:spChg chg="del">
          <ac:chgData name="Allan M Rowe" userId="a47b93c3-83ad-4fb6-aa95-fb0d6e57d93e" providerId="ADAL" clId="{E6300517-89AA-4654-B436-9FD1632BCF61}" dt="2022-07-25T03:15:17.100" v="415" actId="478"/>
          <ac:spMkLst>
            <pc:docMk/>
            <pc:sldMk cId="3787135399" sldId="2989"/>
            <ac:spMk id="2" creationId="{CD69957A-5977-41E6-BCD0-B0A8DF3B92B2}"/>
          </ac:spMkLst>
        </pc:spChg>
        <pc:spChg chg="add del mod">
          <ac:chgData name="Allan M Rowe" userId="a47b93c3-83ad-4fb6-aa95-fb0d6e57d93e" providerId="ADAL" clId="{E6300517-89AA-4654-B436-9FD1632BCF61}" dt="2022-07-25T03:15:21.968" v="416" actId="478"/>
          <ac:spMkLst>
            <pc:docMk/>
            <pc:sldMk cId="3787135399" sldId="2989"/>
            <ac:spMk id="17" creationId="{A113D895-59A5-4F3A-9465-EBCE3B2D626F}"/>
          </ac:spMkLst>
        </pc:spChg>
      </pc:sldChg>
      <pc:sldChg chg="modSp mod">
        <pc:chgData name="Allan M Rowe" userId="a47b93c3-83ad-4fb6-aa95-fb0d6e57d93e" providerId="ADAL" clId="{E6300517-89AA-4654-B436-9FD1632BCF61}" dt="2022-07-25T03:02:57.653" v="15" actId="20577"/>
        <pc:sldMkLst>
          <pc:docMk/>
          <pc:sldMk cId="760971801" sldId="2990"/>
        </pc:sldMkLst>
        <pc:spChg chg="mod">
          <ac:chgData name="Allan M Rowe" userId="a47b93c3-83ad-4fb6-aa95-fb0d6e57d93e" providerId="ADAL" clId="{E6300517-89AA-4654-B436-9FD1632BCF61}" dt="2022-07-25T03:02:57.653" v="15" actId="20577"/>
          <ac:spMkLst>
            <pc:docMk/>
            <pc:sldMk cId="760971801" sldId="2990"/>
            <ac:spMk id="3" creationId="{BA48F9B4-F256-4CDC-B559-F5B965C9A88F}"/>
          </ac:spMkLst>
        </pc:spChg>
      </pc:sldChg>
      <pc:sldChg chg="addSp delSp modSp mod">
        <pc:chgData name="Allan M Rowe" userId="a47b93c3-83ad-4fb6-aa95-fb0d6e57d93e" providerId="ADAL" clId="{E6300517-89AA-4654-B436-9FD1632BCF61}" dt="2022-07-25T03:19:49.776" v="790" actId="20577"/>
        <pc:sldMkLst>
          <pc:docMk/>
          <pc:sldMk cId="61565858" sldId="2991"/>
        </pc:sldMkLst>
        <pc:spChg chg="mod">
          <ac:chgData name="Allan M Rowe" userId="a47b93c3-83ad-4fb6-aa95-fb0d6e57d93e" providerId="ADAL" clId="{E6300517-89AA-4654-B436-9FD1632BCF61}" dt="2022-07-25T03:19:49.776" v="790" actId="20577"/>
          <ac:spMkLst>
            <pc:docMk/>
            <pc:sldMk cId="61565858" sldId="2991"/>
            <ac:spMk id="2" creationId="{72D7DC97-7B38-4937-903A-9073CB2165AF}"/>
          </ac:spMkLst>
        </pc:spChg>
        <pc:spChg chg="mod">
          <ac:chgData name="Allan M Rowe" userId="a47b93c3-83ad-4fb6-aa95-fb0d6e57d93e" providerId="ADAL" clId="{E6300517-89AA-4654-B436-9FD1632BCF61}" dt="2022-07-25T03:03:07.836" v="37" actId="20577"/>
          <ac:spMkLst>
            <pc:docMk/>
            <pc:sldMk cId="61565858" sldId="2991"/>
            <ac:spMk id="3" creationId="{055370F6-702F-441C-B816-19B6BC8E8337}"/>
          </ac:spMkLst>
        </pc:spChg>
        <pc:picChg chg="add del mod">
          <ac:chgData name="Allan M Rowe" userId="a47b93c3-83ad-4fb6-aa95-fb0d6e57d93e" providerId="ADAL" clId="{E6300517-89AA-4654-B436-9FD1632BCF61}" dt="2022-07-25T03:10:10.374" v="181" actId="478"/>
          <ac:picMkLst>
            <pc:docMk/>
            <pc:sldMk cId="61565858" sldId="2991"/>
            <ac:picMk id="8" creationId="{FC89C7AC-6B57-4F72-80A3-EF34012D85CB}"/>
          </ac:picMkLst>
        </pc:picChg>
      </pc:sldChg>
      <pc:sldChg chg="addSp delSp modSp new mod">
        <pc:chgData name="Allan M Rowe" userId="a47b93c3-83ad-4fb6-aa95-fb0d6e57d93e" providerId="ADAL" clId="{E6300517-89AA-4654-B436-9FD1632BCF61}" dt="2022-07-25T03:15:39.947" v="419" actId="1076"/>
        <pc:sldMkLst>
          <pc:docMk/>
          <pc:sldMk cId="1772587642" sldId="2992"/>
        </pc:sldMkLst>
        <pc:spChg chg="del">
          <ac:chgData name="Allan M Rowe" userId="a47b93c3-83ad-4fb6-aa95-fb0d6e57d93e" providerId="ADAL" clId="{E6300517-89AA-4654-B436-9FD1632BCF61}" dt="2022-07-25T03:10:00.205" v="180"/>
          <ac:spMkLst>
            <pc:docMk/>
            <pc:sldMk cId="1772587642" sldId="2992"/>
            <ac:spMk id="2" creationId="{5629A331-D3FF-4DC4-9D2F-2A096F6F36A0}"/>
          </ac:spMkLst>
        </pc:spChg>
        <pc:spChg chg="del">
          <ac:chgData name="Allan M Rowe" userId="a47b93c3-83ad-4fb6-aa95-fb0d6e57d93e" providerId="ADAL" clId="{E6300517-89AA-4654-B436-9FD1632BCF61}" dt="2022-07-25T03:15:34.129" v="417" actId="478"/>
          <ac:spMkLst>
            <pc:docMk/>
            <pc:sldMk cId="1772587642" sldId="2992"/>
            <ac:spMk id="3" creationId="{C2103A3C-3DDB-4F4D-A0AA-79F448234A40}"/>
          </ac:spMkLst>
        </pc:spChg>
        <pc:spChg chg="del">
          <ac:chgData name="Allan M Rowe" userId="a47b93c3-83ad-4fb6-aa95-fb0d6e57d93e" providerId="ADAL" clId="{E6300517-89AA-4654-B436-9FD1632BCF61}" dt="2022-07-25T03:10:30.606" v="182" actId="478"/>
          <ac:spMkLst>
            <pc:docMk/>
            <pc:sldMk cId="1772587642" sldId="2992"/>
            <ac:spMk id="4" creationId="{D7801E61-8FD6-48B8-B315-463F35011E42}"/>
          </ac:spMkLst>
        </pc:spChg>
        <pc:spChg chg="del">
          <ac:chgData name="Allan M Rowe" userId="a47b93c3-83ad-4fb6-aa95-fb0d6e57d93e" providerId="ADAL" clId="{E6300517-89AA-4654-B436-9FD1632BCF61}" dt="2022-07-25T03:10:32.894" v="183" actId="478"/>
          <ac:spMkLst>
            <pc:docMk/>
            <pc:sldMk cId="1772587642" sldId="2992"/>
            <ac:spMk id="5" creationId="{7FB3BDDC-3261-4B76-B63B-F20EFBAA6083}"/>
          </ac:spMkLst>
        </pc:spChg>
        <pc:spChg chg="add mod">
          <ac:chgData name="Allan M Rowe" userId="a47b93c3-83ad-4fb6-aa95-fb0d6e57d93e" providerId="ADAL" clId="{E6300517-89AA-4654-B436-9FD1632BCF61}" dt="2022-07-25T03:10:33.424" v="184"/>
          <ac:spMkLst>
            <pc:docMk/>
            <pc:sldMk cId="1772587642" sldId="2992"/>
            <ac:spMk id="8" creationId="{55E85F63-BF11-4F48-80A2-ACC57574E735}"/>
          </ac:spMkLst>
        </pc:spChg>
        <pc:spChg chg="add mod">
          <ac:chgData name="Allan M Rowe" userId="a47b93c3-83ad-4fb6-aa95-fb0d6e57d93e" providerId="ADAL" clId="{E6300517-89AA-4654-B436-9FD1632BCF61}" dt="2022-07-25T03:10:33.424" v="184"/>
          <ac:spMkLst>
            <pc:docMk/>
            <pc:sldMk cId="1772587642" sldId="2992"/>
            <ac:spMk id="9" creationId="{4F342CE6-19F9-40A5-BFF5-8248DFF4258D}"/>
          </ac:spMkLst>
        </pc:spChg>
        <pc:grpChg chg="add mod">
          <ac:chgData name="Allan M Rowe" userId="a47b93c3-83ad-4fb6-aa95-fb0d6e57d93e" providerId="ADAL" clId="{E6300517-89AA-4654-B436-9FD1632BCF61}" dt="2022-07-25T03:15:39.947" v="419" actId="1076"/>
          <ac:grpSpMkLst>
            <pc:docMk/>
            <pc:sldMk cId="1772587642" sldId="2992"/>
            <ac:grpSpMk id="10" creationId="{41D5C617-E6ED-4F33-AEE0-0B237FBEBCCE}"/>
          </ac:grpSpMkLst>
        </pc:grpChg>
        <pc:picChg chg="add mod">
          <ac:chgData name="Allan M Rowe" userId="a47b93c3-83ad-4fb6-aa95-fb0d6e57d93e" providerId="ADAL" clId="{E6300517-89AA-4654-B436-9FD1632BCF61}" dt="2022-07-25T03:15:00.156" v="414" actId="1076"/>
          <ac:picMkLst>
            <pc:docMk/>
            <pc:sldMk cId="1772587642" sldId="2992"/>
            <ac:picMk id="7" creationId="{17DD1171-0975-4B47-82AC-FEA6622A02AB}"/>
          </ac:picMkLst>
        </pc:picChg>
        <pc:picChg chg="mod">
          <ac:chgData name="Allan M Rowe" userId="a47b93c3-83ad-4fb6-aa95-fb0d6e57d93e" providerId="ADAL" clId="{E6300517-89AA-4654-B436-9FD1632BCF61}" dt="2022-07-25T03:15:39.947" v="419" actId="1076"/>
          <ac:picMkLst>
            <pc:docMk/>
            <pc:sldMk cId="1772587642" sldId="2992"/>
            <ac:picMk id="11" creationId="{2D1C5B14-D98C-49B5-88EC-35E27EF764C3}"/>
          </ac:picMkLst>
        </pc:picChg>
        <pc:picChg chg="mod">
          <ac:chgData name="Allan M Rowe" userId="a47b93c3-83ad-4fb6-aa95-fb0d6e57d93e" providerId="ADAL" clId="{E6300517-89AA-4654-B436-9FD1632BCF61}" dt="2022-07-25T03:15:39.947" v="419" actId="1076"/>
          <ac:picMkLst>
            <pc:docMk/>
            <pc:sldMk cId="1772587642" sldId="2992"/>
            <ac:picMk id="12" creationId="{5682AEBA-2AC4-4A11-8592-196A200B81CB}"/>
          </ac:picMkLst>
        </pc:picChg>
        <pc:picChg chg="add mod">
          <ac:chgData name="Allan M Rowe" userId="a47b93c3-83ad-4fb6-aa95-fb0d6e57d93e" providerId="ADAL" clId="{E6300517-89AA-4654-B436-9FD1632BCF61}" dt="2022-07-25T03:15:39.947" v="419" actId="1076"/>
          <ac:picMkLst>
            <pc:docMk/>
            <pc:sldMk cId="1772587642" sldId="2992"/>
            <ac:picMk id="13" creationId="{79700B82-2901-4D51-B3B4-3E4B822DE5BD}"/>
          </ac:picMkLst>
        </pc:picChg>
        <pc:picChg chg="add mod">
          <ac:chgData name="Allan M Rowe" userId="a47b93c3-83ad-4fb6-aa95-fb0d6e57d93e" providerId="ADAL" clId="{E6300517-89AA-4654-B436-9FD1632BCF61}" dt="2022-07-25T03:15:39.947" v="419" actId="1076"/>
          <ac:picMkLst>
            <pc:docMk/>
            <pc:sldMk cId="1772587642" sldId="2992"/>
            <ac:picMk id="14" creationId="{89A20832-6146-4247-A18A-EF39ED625D5D}"/>
          </ac:picMkLst>
        </pc:picChg>
        <pc:picChg chg="add mod">
          <ac:chgData name="Allan M Rowe" userId="a47b93c3-83ad-4fb6-aa95-fb0d6e57d93e" providerId="ADAL" clId="{E6300517-89AA-4654-B436-9FD1632BCF61}" dt="2022-07-25T03:15:39.947" v="419" actId="1076"/>
          <ac:picMkLst>
            <pc:docMk/>
            <pc:sldMk cId="1772587642" sldId="2992"/>
            <ac:picMk id="15" creationId="{284CA0AD-A76E-4C27-882E-9EB483627B7D}"/>
          </ac:picMkLst>
        </pc:picChg>
        <pc:picChg chg="add mod">
          <ac:chgData name="Allan M Rowe" userId="a47b93c3-83ad-4fb6-aa95-fb0d6e57d93e" providerId="ADAL" clId="{E6300517-89AA-4654-B436-9FD1632BCF61}" dt="2022-07-25T03:15:39.947" v="419" actId="1076"/>
          <ac:picMkLst>
            <pc:docMk/>
            <pc:sldMk cId="1772587642" sldId="2992"/>
            <ac:picMk id="16" creationId="{9AE794B1-6DCC-4836-8810-569D9D601AAE}"/>
          </ac:picMkLst>
        </pc:picChg>
        <pc:picChg chg="add mod">
          <ac:chgData name="Allan M Rowe" userId="a47b93c3-83ad-4fb6-aa95-fb0d6e57d93e" providerId="ADAL" clId="{E6300517-89AA-4654-B436-9FD1632BCF61}" dt="2022-07-25T03:15:39.947" v="419" actId="1076"/>
          <ac:picMkLst>
            <pc:docMk/>
            <pc:sldMk cId="1772587642" sldId="2992"/>
            <ac:picMk id="17" creationId="{461C5E2A-261E-43EE-81A5-A9310072B122}"/>
          </ac:picMkLst>
        </pc:picChg>
        <pc:picChg chg="add mod">
          <ac:chgData name="Allan M Rowe" userId="a47b93c3-83ad-4fb6-aa95-fb0d6e57d93e" providerId="ADAL" clId="{E6300517-89AA-4654-B436-9FD1632BCF61}" dt="2022-07-25T03:15:39.947" v="419" actId="1076"/>
          <ac:picMkLst>
            <pc:docMk/>
            <pc:sldMk cId="1772587642" sldId="2992"/>
            <ac:picMk id="18" creationId="{D8C2FFEE-D91C-43BE-8577-45F154E90D1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7/24/2022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7/24/2022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12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12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9ACA47-E1C9-D14E-A205-8CB25298F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003" y="896935"/>
            <a:ext cx="12228576" cy="3336828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B522AF-9EFE-4D25-8693-FAF51B05263F}"/>
              </a:ext>
            </a:extLst>
          </p:cNvPr>
          <p:cNvSpPr txBox="1"/>
          <p:nvPr userDrawn="1"/>
        </p:nvSpPr>
        <p:spPr>
          <a:xfrm>
            <a:off x="8562963" y="4817049"/>
            <a:ext cx="342773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PIP-II is 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UK/STFC-UKRI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84BD724-1E80-4878-9472-027E28C6A7C2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40220" y="6275566"/>
            <a:ext cx="338328" cy="210312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872EFF9-AFDE-445C-A3D7-86893885A566}"/>
              </a:ext>
            </a:extLst>
          </p:cNvPr>
          <p:cNvSpPr/>
          <p:nvPr userDrawn="1"/>
        </p:nvSpPr>
        <p:spPr>
          <a:xfrm>
            <a:off x="11334367" y="5522386"/>
            <a:ext cx="320040" cy="210312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A44023-1640-4E23-9B6C-B21D51AC203C}"/>
              </a:ext>
            </a:extLst>
          </p:cNvPr>
          <p:cNvSpPr/>
          <p:nvPr userDrawn="1"/>
        </p:nvSpPr>
        <p:spPr>
          <a:xfrm>
            <a:off x="11334365" y="5263975"/>
            <a:ext cx="320040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B91944F-4C95-403D-B21A-07CBC836EB9E}"/>
              </a:ext>
            </a:extLst>
          </p:cNvPr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33761" y="5025543"/>
            <a:ext cx="402336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5EF24C8-38C3-451F-AE2C-C52B4B0C3DF9}"/>
              </a:ext>
            </a:extLst>
          </p:cNvPr>
          <p:cNvSpPr/>
          <p:nvPr userDrawn="1"/>
        </p:nvSpPr>
        <p:spPr>
          <a:xfrm>
            <a:off x="11334367" y="5777336"/>
            <a:ext cx="420624" cy="21031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4FF91A-2A51-4F15-9737-050781425D07}"/>
              </a:ext>
            </a:extLst>
          </p:cNvPr>
          <p:cNvSpPr/>
          <p:nvPr userDrawn="1"/>
        </p:nvSpPr>
        <p:spPr>
          <a:xfrm>
            <a:off x="11333761" y="6024723"/>
            <a:ext cx="320040" cy="21031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54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1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7" y="971551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3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3" y="4765103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44190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3662A80A-4A4C-47F0-BD8A-F80646A2A7BE}" type="datetime1">
              <a:rPr lang="en-US" smtClean="0"/>
              <a:t>7/24/2022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1" y="654820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E5F9652E-0045-4B51-A24C-BDFA0BB3B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Lia Merminga | International Governance | PIP-II DOE CD-3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11183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51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21" y="958852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5783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44190"/>
            <a:ext cx="900491" cy="241300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47E4A7C8-70EC-4976-9FB7-18D5D442BBDD}" type="datetime1">
              <a:rPr lang="en-US" smtClean="0"/>
              <a:t>7/24/2022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304800" y="6548205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9BB7ACA4-80DC-41DD-B0E8-371B4DD0B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Lia Merminga | International Governance | PIP-II DOE CD-3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16983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2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733">
                <a:solidFill>
                  <a:srgbClr val="505050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5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F145540E-D4E6-4C48-AF49-BFAC18E75B4E}" type="datetime1">
              <a:rPr lang="en-US" smtClean="0"/>
              <a:t>7/24/2022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548497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7E161075-3224-4010-ABDA-A5185F35D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Lia Merminga | International Governance | PIP-II DOE CD-3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80465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7A3DD044-F7AB-4CC8-8BBB-823C26DDB870}" type="datetime1">
              <a:rPr lang="en-US" smtClean="0"/>
              <a:t>7/24/2022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96333" y="6551292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 marL="306910" indent="-306910">
              <a:defRPr sz="18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A471088-6F95-4269-9C96-59C7FA66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Lia Merminga | International Governance | PIP-II DOE CD-3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80837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C9B618-8CC5-475B-BBB6-119B4F69A142}" type="datetime1">
              <a:rPr lang="en-US" smtClean="0"/>
              <a:t>7/24/2022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545704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9E8766BF-8751-4DD6-9C06-35A200CCD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Lia Merminga | International Governance | PIP-II DOE CD-3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9849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665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FD65-8E21-4A0C-A2D1-C301041B77E8}" type="datetime1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Lia Merminga | International Governance | PIP-II DOE CD-3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FF1F8-2C19-844E-872F-4EA4CAA18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26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7CD241-2D74-8E44-874E-E23941207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2ACC-7365-42CE-9FB1-F90DBD9197E7}" type="datetime1">
              <a:rPr lang="en-US" smtClean="0"/>
              <a:t>7/24/2022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1E7E60-6777-9744-AF3B-8E54451D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Lia Merminga | International Governance | PIP-II DOE CD-3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6D7A4-8018-EC4D-ACB0-F62ABC84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CF935-2E88-4F40-8538-6CF52ADDF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91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9363" y="6488431"/>
            <a:ext cx="6965878" cy="187325"/>
          </a:xfrm>
        </p:spPr>
        <p:txBody>
          <a:bodyPr/>
          <a:lstStyle/>
          <a:p>
            <a:pPr>
              <a:defRPr/>
            </a:pPr>
            <a:r>
              <a:rPr lang="en-US"/>
              <a:t>Lia Merminga | International Governance | PIP-II DOE CD-3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2352" y="6488431"/>
            <a:ext cx="700617" cy="187325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8FB8245-C0E1-4471-BB93-7EA3F3DC9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098169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EA5F7ADB-A211-4FA7-AE29-BA6C4C99025D}" type="datetime1">
              <a:rPr lang="en-US" smtClean="0"/>
              <a:t>7/24/2022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67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4F00CD-44CB-48BB-BD23-6E74E412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A10A8F7-5105-4781-855B-1B8A423726AB}" type="datetime1">
              <a:rPr lang="en-US" smtClean="0"/>
              <a:t>7/24/2022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78005-5077-434A-80CA-8C55A16B1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Lia Merminga | International Governance | PIP-II DOE CD-3 Review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ED4E1-1604-44D5-A698-639A0CF5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5" y="6548497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289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1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7" y="971551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3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3" y="4765103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44190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F96BBB7-17B0-4134-99E3-10BEB8C3C15D}" type="datetime1">
              <a:rPr lang="en-US" smtClean="0"/>
              <a:t>7/24/2022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1" y="654820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E5F9652E-0045-4B51-A24C-BDFA0BB3B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Lia Merminga | International Governance | PIP-II DOE CD-3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2878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51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21" y="958852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5783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44190"/>
            <a:ext cx="900491" cy="241300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D8299D44-E00B-497A-A225-9CADFE30D57A}" type="datetime1">
              <a:rPr lang="en-US" smtClean="0"/>
              <a:t>7/24/2022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304800" y="6548205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9BB7ACA4-80DC-41DD-B0E8-371B4DD0B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Lia Merminga | International Governance | PIP-II DOE CD-3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93525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2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733">
                <a:solidFill>
                  <a:srgbClr val="505050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5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05D85FF-5791-4706-9678-D0AA35870BA4}" type="datetime1">
              <a:rPr lang="en-US" smtClean="0"/>
              <a:t>7/24/2022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548497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7E161075-3224-4010-ABDA-A5185F35D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Lia Merminga | International Governance | PIP-II DOE CD-3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43872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81111ED5-9283-464B-A2C7-8CBA4146BAEA}" type="datetime1">
              <a:rPr lang="en-US" smtClean="0"/>
              <a:t>7/24/2022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96333" y="6551292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 marL="306910" indent="-306910">
              <a:defRPr sz="18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A471088-6F95-4269-9C96-59C7FA66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Lia Merminga | International Governance | PIP-II DOE CD-3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9836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D352844-D1B1-4BC2-ABAB-D8384B65682D}" type="datetime1">
              <a:rPr lang="en-US" smtClean="0"/>
              <a:t>7/24/2022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545704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9E8766BF-8751-4DD6-9C06-35A200CCD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Lia Merminga | International Governance | PIP-II DOE CD-3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9221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8107060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-1"/>
            <a:ext cx="12192001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3" name="Picture 2" descr="A view of a city&#10;&#10;Description automatically generated">
            <a:extLst>
              <a:ext uri="{FF2B5EF4-FFF2-40B4-BE49-F238E27FC236}">
                <a16:creationId xmlns:a16="http://schemas.microsoft.com/office/drawing/2014/main" id="{E19ACA47-E1C9-D14E-A205-8CB25298F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171" b="18952"/>
          <a:stretch/>
        </p:blipFill>
        <p:spPr>
          <a:xfrm>
            <a:off x="-1" y="896935"/>
            <a:ext cx="12192001" cy="3336828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8107061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B522AF-9EFE-4D25-8693-FAF51B05263F}"/>
              </a:ext>
            </a:extLst>
          </p:cNvPr>
          <p:cNvSpPr txBox="1"/>
          <p:nvPr userDrawn="1"/>
        </p:nvSpPr>
        <p:spPr>
          <a:xfrm>
            <a:off x="8562963" y="4817049"/>
            <a:ext cx="342773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84BD724-1E80-4878-9472-027E28C6A7C2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40220" y="6275566"/>
            <a:ext cx="338328" cy="210312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872EFF9-AFDE-445C-A3D7-86893885A566}"/>
              </a:ext>
            </a:extLst>
          </p:cNvPr>
          <p:cNvSpPr/>
          <p:nvPr userDrawn="1"/>
        </p:nvSpPr>
        <p:spPr>
          <a:xfrm>
            <a:off x="11334367" y="5522386"/>
            <a:ext cx="320040" cy="210312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A44023-1640-4E23-9B6C-B21D51AC203C}"/>
              </a:ext>
            </a:extLst>
          </p:cNvPr>
          <p:cNvSpPr/>
          <p:nvPr userDrawn="1"/>
        </p:nvSpPr>
        <p:spPr>
          <a:xfrm>
            <a:off x="11334365" y="5263975"/>
            <a:ext cx="320040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B91944F-4C95-403D-B21A-07CBC836EB9E}"/>
              </a:ext>
            </a:extLst>
          </p:cNvPr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33761" y="5025543"/>
            <a:ext cx="402336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5EF24C8-38C3-451F-AE2C-C52B4B0C3DF9}"/>
              </a:ext>
            </a:extLst>
          </p:cNvPr>
          <p:cNvSpPr/>
          <p:nvPr userDrawn="1"/>
        </p:nvSpPr>
        <p:spPr>
          <a:xfrm>
            <a:off x="11334367" y="5777336"/>
            <a:ext cx="420624" cy="21031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4FF91A-2A51-4F15-9737-050781425D07}"/>
              </a:ext>
            </a:extLst>
          </p:cNvPr>
          <p:cNvSpPr/>
          <p:nvPr userDrawn="1"/>
        </p:nvSpPr>
        <p:spPr>
          <a:xfrm>
            <a:off x="11333761" y="6024723"/>
            <a:ext cx="320040" cy="21031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88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4F00CD-44CB-48BB-BD23-6E74E412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F4CFF6-7024-4864-A060-241B523F5B15}" type="datetime1">
              <a:rPr lang="en-US" smtClean="0"/>
              <a:t>7/24/2022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78005-5077-434A-80CA-8C55A16B1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Lia Merminga | International Governance | PIP-II DOE CD-3 Review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ED4E1-1604-44D5-A698-639A0CF5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5" y="6548497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36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1914" y="654570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ctr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Lia Merminga | International Governance | PIP-II DOE CD-3 Review</a:t>
            </a:r>
            <a:endParaRPr lang="en-US" b="1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22" y="4477486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3200" dirty="0"/>
          </a:p>
        </p:txBody>
      </p:sp>
      <p:cxnSp>
        <p:nvCxnSpPr>
          <p:cNvPr id="26" name="Straight Connector 25"/>
          <p:cNvCxnSpPr>
            <a:cxnSpLocks/>
          </p:cNvCxnSpPr>
          <p:nvPr userDrawn="1"/>
        </p:nvCxnSpPr>
        <p:spPr>
          <a:xfrm>
            <a:off x="296333" y="6466933"/>
            <a:ext cx="10605446" cy="13766"/>
          </a:xfrm>
          <a:prstGeom prst="line">
            <a:avLst/>
          </a:prstGeom>
          <a:ln w="76200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26EBA69-E27D-44CA-B366-5D4E774709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070766" y="6229548"/>
            <a:ext cx="910723" cy="47477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0DBC688-4F30-40E8-BBB5-F107F1D3E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6" y="6545704"/>
            <a:ext cx="90850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F93A625B-E9F3-400D-88AB-6F09340934F8}" type="datetime1">
              <a:rPr lang="en-US" smtClean="0"/>
              <a:t>7/24/2022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246728A-CF4F-487F-8DEA-58E9F682B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2" y="6549719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01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8" r:id="rId1"/>
    <p:sldLayoutId id="2147484469" r:id="rId2"/>
    <p:sldLayoutId id="2147484470" r:id="rId3"/>
    <p:sldLayoutId id="2147484471" r:id="rId4"/>
    <p:sldLayoutId id="2147484472" r:id="rId5"/>
    <p:sldLayoutId id="2147484473" r:id="rId6"/>
    <p:sldLayoutId id="2147484474" r:id="rId7"/>
  </p:sldLayoutIdLst>
  <p:hf hdr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267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67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1914" y="654570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ctr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Lia Merminga | International Governance | PIP-II DOE CD-3 Review</a:t>
            </a:r>
            <a:endParaRPr lang="en-US" b="1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22" y="4477486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3200" dirty="0"/>
          </a:p>
        </p:txBody>
      </p:sp>
      <p:cxnSp>
        <p:nvCxnSpPr>
          <p:cNvPr id="26" name="Straight Connector 25"/>
          <p:cNvCxnSpPr>
            <a:cxnSpLocks/>
          </p:cNvCxnSpPr>
          <p:nvPr userDrawn="1"/>
        </p:nvCxnSpPr>
        <p:spPr>
          <a:xfrm>
            <a:off x="296333" y="6466933"/>
            <a:ext cx="10605446" cy="13766"/>
          </a:xfrm>
          <a:prstGeom prst="line">
            <a:avLst/>
          </a:prstGeom>
          <a:ln w="76200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26EBA69-E27D-44CA-B366-5D4E7747094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070766" y="6229548"/>
            <a:ext cx="910723" cy="47477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0DBC688-4F30-40E8-BBB5-F107F1D3E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6" y="6545704"/>
            <a:ext cx="90850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F1E509AC-DBA1-42C7-94B4-6647BB6D9A47}" type="datetime1">
              <a:rPr lang="en-US" smtClean="0"/>
              <a:t>7/24/2022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246728A-CF4F-487F-8DEA-58E9F682B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2" y="6549719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37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7" r:id="rId8"/>
    <p:sldLayoutId id="2147484488" r:id="rId9"/>
    <p:sldLayoutId id="2147484489" r:id="rId10"/>
    <p:sldLayoutId id="2147484490" r:id="rId11"/>
  </p:sldLayoutIdLst>
  <p:hf hdr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267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67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event/55424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5903" y="5381014"/>
            <a:ext cx="11332308" cy="1247725"/>
          </a:xfrm>
        </p:spPr>
        <p:txBody>
          <a:bodyPr/>
          <a:lstStyle/>
          <a:p>
            <a:r>
              <a:rPr lang="en-US" dirty="0"/>
              <a:t>Allan Rowe, IKC Technical Manager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PIP-II Technical Workshop</a:t>
            </a:r>
          </a:p>
          <a:p>
            <a:r>
              <a:rPr lang="en-US" dirty="0"/>
              <a:t>July 12-14, 25 2022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900" y="4369083"/>
            <a:ext cx="8087210" cy="100304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cs typeface="Helvetica"/>
              </a:rPr>
              <a:t>Summary Remarks</a:t>
            </a:r>
          </a:p>
        </p:txBody>
      </p:sp>
    </p:spTree>
    <p:extLst>
      <p:ext uri="{BB962C8B-B14F-4D97-AF65-F5344CB8AC3E}">
        <p14:creationId xmlns:p14="http://schemas.microsoft.com/office/powerpoint/2010/main" val="1139286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445821-19BF-477E-9668-2CFD7353D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427877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https://indico.fnal.gov/event/55424/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48F9B4-F256-4CDC-B559-F5B965C9A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Plenary 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D5545-B848-4D57-AEF5-782E0E0B0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2378BE-A824-4A1B-9E89-197BEACCC4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87" t="2976" r="46974" b="2338"/>
          <a:stretch/>
        </p:blipFill>
        <p:spPr>
          <a:xfrm>
            <a:off x="581030" y="1399429"/>
            <a:ext cx="5293089" cy="4882500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351838C-465B-4320-9D09-AA3FC6155F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7/25/2022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3FD5F44-642A-4BD0-98E9-0D715007A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Allan Rowe | PIP-II Technical Meetings Closeout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60971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D7DC97-7B38-4937-903A-9073CB216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29 in-person Partner participants</a:t>
            </a:r>
          </a:p>
          <a:p>
            <a:r>
              <a:rPr lang="en-US" dirty="0"/>
              <a:t>231 registrants</a:t>
            </a:r>
          </a:p>
          <a:p>
            <a:r>
              <a:rPr lang="en-US" dirty="0"/>
              <a:t>4 working groups</a:t>
            </a:r>
          </a:p>
          <a:p>
            <a:r>
              <a:rPr lang="en-US" dirty="0"/>
              <a:t>65 talks</a:t>
            </a:r>
          </a:p>
          <a:p>
            <a:r>
              <a:rPr lang="en-US" dirty="0"/>
              <a:t>PIP-II facility visits for all in-person visitors</a:t>
            </a:r>
          </a:p>
          <a:p>
            <a:pPr lvl="1"/>
            <a:r>
              <a:rPr lang="en-US" dirty="0"/>
              <a:t>HB650 Cryomodule Assembly Facility</a:t>
            </a:r>
          </a:p>
          <a:p>
            <a:pPr lvl="1"/>
            <a:r>
              <a:rPr lang="en-US" dirty="0"/>
              <a:t>Cryomodule Test Facility/PIP2IT</a:t>
            </a:r>
          </a:p>
          <a:p>
            <a:pPr lvl="1"/>
            <a:r>
              <a:rPr lang="en-US" dirty="0"/>
              <a:t>IB1 SRF Cavity and SC Magnet Vertical Test Facility</a:t>
            </a:r>
          </a:p>
          <a:p>
            <a:pPr lvl="1"/>
            <a:r>
              <a:rPr lang="en-US" dirty="0"/>
              <a:t>ICB cryomodule assembly area and HB650 transportation fixture</a:t>
            </a:r>
          </a:p>
          <a:p>
            <a:pPr lvl="1"/>
            <a:r>
              <a:rPr lang="en-US" dirty="0"/>
              <a:t>Lab2 Cavity Processing and Cleanroom Facility</a:t>
            </a:r>
          </a:p>
          <a:p>
            <a:r>
              <a:rPr lang="en-US" dirty="0"/>
              <a:t>Many afternoon technical and planning discussions</a:t>
            </a:r>
          </a:p>
          <a:p>
            <a:r>
              <a:rPr lang="en-US" b="1" u="sng" dirty="0"/>
              <a:t>Thank you </a:t>
            </a:r>
            <a:r>
              <a:rPr lang="en-US" dirty="0"/>
              <a:t>to the Chairs/Co-chairs and numerous presenters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5370F6-702F-441C-B816-19B6BC8E8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Highlights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D9289-F783-41CD-8A4B-8B836865A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7/25/2022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4D06F-470E-469C-B444-BFF4E91C5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Allan Rowe | PIP-II Technical Meetings Closeout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9775B-C85A-463D-A129-157CF4F91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65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BAE67-D7CF-4066-82CA-04C3EECD7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Content Placeholder 6" descr="A group of people posing for a photo in front of a projector screen&#10;&#10;Description automatically generated">
            <a:extLst>
              <a:ext uri="{FF2B5EF4-FFF2-40B4-BE49-F238E27FC236}">
                <a16:creationId xmlns:a16="http://schemas.microsoft.com/office/drawing/2014/main" id="{17DD1171-0975-4B47-82AC-FEA6622A02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133" y="1282446"/>
            <a:ext cx="11420683" cy="5059363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5E85F63-BF11-4F48-80A2-ACC57574E7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7/25/2022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F342CE6-19F9-40A5-BFF5-8248DFF42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Allan Rowe | PIP-II Technical Meetings Closeout</a:t>
            </a:r>
            <a:endParaRPr lang="en-US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1D5C617-E6ED-4F33-AEE0-0B237FBEBCCE}"/>
              </a:ext>
            </a:extLst>
          </p:cNvPr>
          <p:cNvGrpSpPr/>
          <p:nvPr/>
        </p:nvGrpSpPr>
        <p:grpSpPr>
          <a:xfrm>
            <a:off x="9965973" y="302488"/>
            <a:ext cx="1140541" cy="801133"/>
            <a:chOff x="0" y="0"/>
            <a:chExt cx="742950" cy="4984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D1C5B14-D98C-49B5-88EC-35E27EF76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500" y="0"/>
              <a:ext cx="310515" cy="32067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682AEBA-2AC4-4A11-8592-196A200B8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23850"/>
              <a:ext cx="742950" cy="174625"/>
            </a:xfrm>
            <a:prstGeom prst="rect">
              <a:avLst/>
            </a:prstGeom>
          </p:spPr>
        </p:pic>
      </p:grpSp>
      <p:pic>
        <p:nvPicPr>
          <p:cNvPr id="13" name="Picture 2" descr="image006">
            <a:extLst>
              <a:ext uri="{FF2B5EF4-FFF2-40B4-BE49-F238E27FC236}">
                <a16:creationId xmlns:a16="http://schemas.microsoft.com/office/drawing/2014/main" id="{79700B82-2901-4D51-B3B4-3E4B822DE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459" y="291305"/>
            <a:ext cx="796541" cy="80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9">
            <a:extLst>
              <a:ext uri="{FF2B5EF4-FFF2-40B4-BE49-F238E27FC236}">
                <a16:creationId xmlns:a16="http://schemas.microsoft.com/office/drawing/2014/main" id="{89A20832-6146-4247-A18A-EF39ED625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4" y="402304"/>
            <a:ext cx="1005002" cy="53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1">
            <a:extLst>
              <a:ext uri="{FF2B5EF4-FFF2-40B4-BE49-F238E27FC236}">
                <a16:creationId xmlns:a16="http://schemas.microsoft.com/office/drawing/2014/main" id="{284CA0AD-A76E-4C27-882E-9EB483627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080" y="410923"/>
            <a:ext cx="1068194" cy="56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2">
            <a:extLst>
              <a:ext uri="{FF2B5EF4-FFF2-40B4-BE49-F238E27FC236}">
                <a16:creationId xmlns:a16="http://schemas.microsoft.com/office/drawing/2014/main" id="{9AE794B1-6DCC-4836-8810-569D9D601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75" y="374327"/>
            <a:ext cx="711424" cy="58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9" descr="Fermilab | Graphics Standards at Fermilab | Logo and usage">
            <a:extLst>
              <a:ext uri="{FF2B5EF4-FFF2-40B4-BE49-F238E27FC236}">
                <a16:creationId xmlns:a16="http://schemas.microsoft.com/office/drawing/2014/main" id="{461C5E2A-261E-43EE-81A5-A9310072B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0" y="418893"/>
            <a:ext cx="2216108" cy="47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D8C2FFEE-D91C-43BE-8577-45F154E90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873" y="382945"/>
            <a:ext cx="2103847" cy="54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587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243F31-96B3-4DAB-A2B0-E7B3A9055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Finalize and distribute Lessons Learned and Open Issues </a:t>
            </a:r>
          </a:p>
          <a:p>
            <a:r>
              <a:rPr lang="en-US" dirty="0"/>
              <a:t>Record Lessons Learned in the PIP-II Database which is accessible to all Partners</a:t>
            </a:r>
          </a:p>
          <a:p>
            <a:r>
              <a:rPr lang="en-US" dirty="0"/>
              <a:t>Debrief with Working Group Chairs/Co-chairs</a:t>
            </a:r>
          </a:p>
          <a:p>
            <a:r>
              <a:rPr lang="en-US" dirty="0"/>
              <a:t>Publish article in Fermilab Today</a:t>
            </a:r>
          </a:p>
          <a:p>
            <a:r>
              <a:rPr lang="en-US" dirty="0"/>
              <a:t>Pursue and try to resolve all Open Issues through appropriate forums</a:t>
            </a:r>
          </a:p>
          <a:p>
            <a:r>
              <a:rPr lang="en-US" dirty="0"/>
              <a:t>Start planning the next workshop – next time in Europe!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8FA5D9-45F6-4CA2-9EE9-31C88CE32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0C780-AD66-44C3-8B57-608B620DD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4E1B357-4B1A-4F3C-B568-8F7B049CFE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7/25/2022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10F1D03-0FB3-4D8B-8D06-8B782AF2B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Allan Rowe | PIP-II Technical Meetings Closeout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4976056"/>
      </p:ext>
    </p:extLst>
  </p:cSld>
  <p:clrMapOvr>
    <a:masterClrMapping/>
  </p:clrMapOvr>
</p:sld>
</file>

<file path=ppt/theme/theme1.xml><?xml version="1.0" encoding="utf-8"?>
<a:theme xmlns:a="http://schemas.openxmlformats.org/drawingml/2006/main" name="2_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16x9_073020v2" id="{C3AFBADF-C702-034C-A072-F7CD3BBBBC17}" vid="{C997F739-40B4-5A47-99D3-0EE8AE3DFCDD}"/>
    </a:ext>
  </a:extLst>
</a:theme>
</file>

<file path=ppt/theme/theme2.xml><?xml version="1.0" encoding="utf-8"?>
<a:theme xmlns:a="http://schemas.openxmlformats.org/drawingml/2006/main" name="15_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16x9_073020v2" id="{C3AFBADF-C702-034C-A072-F7CD3BBBBC17}" vid="{C997F739-40B4-5A47-99D3-0EE8AE3DFCD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AE48FE3BC64A4EBEF429F9D3F9C76C" ma:contentTypeVersion="2" ma:contentTypeDescription="Create a new document." ma:contentTypeScope="" ma:versionID="e2598185c17d8705bd9b4328fde6e49a">
  <xsd:schema xmlns:xsd="http://www.w3.org/2001/XMLSchema" xmlns:xs="http://www.w3.org/2001/XMLSchema" xmlns:p="http://schemas.microsoft.com/office/2006/metadata/properties" xmlns:ns2="5c9f3ab6-242c-461d-a351-c910a751d111" xmlns:ns3="bd67544a-4fdc-43d0-a9af-82cf53222c38" targetNamespace="http://schemas.microsoft.com/office/2006/metadata/properties" ma:root="true" ma:fieldsID="eb39db0f14a15b2719f29e807ba09100" ns2:_="" ns3:_="">
    <xsd:import namespace="5c9f3ab6-242c-461d-a351-c910a751d111"/>
    <xsd:import namespace="bd67544a-4fdc-43d0-a9af-82cf53222c3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9f3ab6-242c-461d-a351-c910a751d11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67544a-4fdc-43d0-a9af-82cf53222c3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73E239-737B-4DF5-B0F4-23AFC3CA1E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2DC492-B001-4850-9022-C26CA9CE827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E1F245F-DB62-428D-A566-B113377E911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F8C593B4-E5C1-4B33-9AE7-168A237876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9f3ab6-242c-461d-a351-c910a751d111"/>
    <ds:schemaRef ds:uri="bd67544a-4fdc-43d0-a9af-82cf53222c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74321</TotalTime>
  <Words>195</Words>
  <Application>Microsoft Office PowerPoint</Application>
  <PresentationFormat>Widescreen</PresentationFormat>
  <Paragraphs>44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Helvetica</vt:lpstr>
      <vt:lpstr>Lucida Grande</vt:lpstr>
      <vt:lpstr>2_Fermilab_PPT_090915</vt:lpstr>
      <vt:lpstr>15_Fermilab_PPT_090915</vt:lpstr>
      <vt:lpstr>PowerPoint Presentation</vt:lpstr>
      <vt:lpstr>Closing Plenary Agenda</vt:lpstr>
      <vt:lpstr>A Few Highlights</vt:lpstr>
      <vt:lpstr>PowerPoint Presentation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Allan M Rowe</cp:lastModifiedBy>
  <cp:revision>1839</cp:revision>
  <cp:lastPrinted>2020-01-24T20:57:46Z</cp:lastPrinted>
  <dcterms:created xsi:type="dcterms:W3CDTF">2019-12-16T19:54:36Z</dcterms:created>
  <dcterms:modified xsi:type="dcterms:W3CDTF">2022-07-25T03:25:44Z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0x010100ACAE48FE3BC64A4EBEF429F9D3F9C76C</vt:lpwstr>
  </property>
</Properties>
</file>