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 showGuides="1">
      <p:cViewPr varScale="1">
        <p:scale>
          <a:sx n="102" d="100"/>
          <a:sy n="102" d="100"/>
        </p:scale>
        <p:origin x="8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0D45-D18F-4D42-A957-20E1BC70A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B21F6-270C-E442-9AF4-2E8BBC206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B327-8838-1947-8355-917F8346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6F63B-B076-9C4A-AB6C-5ECA3C1A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A1AAD-1FAB-7744-A247-FE234150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1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0584B-7030-3A4C-B5DC-5717C769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5184D-2D9A-6842-92E0-B6BCFD64F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F60D3-90D8-6B4B-BC32-D6B15A246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9A5E4-100E-DF4F-B303-557F9BDCD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8DFF9-9ADD-9948-A50F-329940B5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2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41D09D-F593-D446-B83F-CCE327893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1E2A1-3A34-1844-A4D3-79EC5EA30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D933E-0A55-394D-B8CC-7B6983C0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09AA5-501A-8F41-AE75-D33B7629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972C2-680F-D54E-B2F6-2067A4A3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D22B2-4C33-2C4A-AFBD-F820F03B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AB5C2-360E-4247-A34A-A018254DB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7D4A6-7C67-CA4A-BD8F-F7543149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86F16-87F4-D54F-93EE-6A7EC878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65465-709B-1F40-8221-92AC8F66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5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6687B-3D67-FA46-9A65-A566F13E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C02DB-D1B6-A048-BA12-74A57DF06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1881-F53A-994F-B6B7-C8F1019C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47768-16B6-BB45-92BF-4909711A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4D27-343E-DA42-AC10-F3690443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10AD-D55B-144B-BF01-36A30525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17AE0-C698-B049-8D7D-4791C6A94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4C25D-A0C9-7241-8438-598C01E9A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0AB10-9F20-4E43-AA30-8B17B93B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419FF-CBEA-5C4F-B3F8-712086D0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15834-0E90-6F4A-AB73-DC136435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4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5A92-67EF-FB42-A990-CA8A3ED9C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841A4-8CC1-D64A-A1E4-3A98563BC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B9A9F-52F0-454E-A247-BE5F153C1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B91B02-003A-444B-B5C8-888E8D7BD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77491F-AE90-A741-A64C-98F993F2B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7A0C10-EFDB-B444-8EB0-A706AF34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51058-A34B-ED45-94DB-9C0DE9CC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3D48FA-EA0D-804A-944E-57B966DD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5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E95EB-4A5B-5C41-BBEE-991834E7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6DD19B-0473-EE41-8A04-79451188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8F2B3-04FF-CC4B-BDC9-D88B023F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7BBD9-7113-2043-9B76-2C4377C7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5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1DFEB-4EB0-1F44-B7A8-505D2715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E849C-6E65-D446-A23B-85C0310D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A705D-3268-F346-A648-0587E8AD3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218BF-11F4-BA49-A1A7-3B6EE92F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7D434-DF3A-054E-AD96-9A3402A99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9B890-8962-EB46-87A7-AC4C98471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C30F5-A388-F041-AA01-719B784F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253B6-D87B-AF48-BF3E-D04D43DA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40AA2-C7D4-A945-BF9A-C63AB5D8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1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667D8-A7F7-FD42-84AD-598666BF6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1F37D-263A-7747-9291-AE266CF3E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91DE2-AF93-5741-88A8-FE8B6447B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9CCF4-59FD-E144-915A-E1E0CA0E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28648-203C-C346-B3E4-3F45F99C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C8C4D-00EC-974B-BEA4-BCDED975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5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864DFF-CAAD-304F-ACF1-2D5ABAFC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4283B-540F-B643-9169-D39A77DC5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1528F-D751-1548-A6A5-D2702F06E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5257F-6D93-DA48-B44E-5808A04B0BC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306B-5575-C444-AD31-57C4AFAAC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CE559-D18E-AD44-A094-822A0DC9F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CBC69-4190-814F-831B-3C1678E8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3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D6D8-1E76-0A46-895E-7E73DD4284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PDS DQM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52331-9C65-8B4D-AF1A-152F89397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Christian</a:t>
            </a:r>
          </a:p>
          <a:p>
            <a:r>
              <a:rPr lang="en-US" dirty="0"/>
              <a:t>Fermilab</a:t>
            </a:r>
          </a:p>
          <a:p>
            <a:r>
              <a:rPr lang="en-US" dirty="0"/>
              <a:t>July 26, 2022</a:t>
            </a:r>
          </a:p>
        </p:txBody>
      </p:sp>
    </p:spTree>
    <p:extLst>
      <p:ext uri="{BB962C8B-B14F-4D97-AF65-F5344CB8AC3E}">
        <p14:creationId xmlns:p14="http://schemas.microsoft.com/office/powerpoint/2010/main" val="71063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1551-BEF7-694C-B525-7D053E00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66066-8E05-6C4F-87EE-E873E0604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Raw data is 14-bit ADC values (sample rate = 62.5 MHz = 1/16ns)</a:t>
            </a:r>
          </a:p>
          <a:p>
            <a:pPr lvl="1"/>
            <a:r>
              <a:rPr lang="en-US" dirty="0"/>
              <a:t>Integers 0 - 16383</a:t>
            </a:r>
          </a:p>
          <a:p>
            <a:r>
              <a:rPr lang="en-US" dirty="0"/>
              <a:t>16 14-bit values are packed into 7 32-bit words in the data frame transmitted to FELIX</a:t>
            </a:r>
          </a:p>
          <a:p>
            <a:r>
              <a:rPr lang="en-US" dirty="0"/>
              <a:t>Response to an impulse of light is a negative going pulse with a fast (&lt;100ns) rise time.  The pulse returns to zero in ~1 microsecond.  There is a slower overshoot that returns to zero in ~6 us more.</a:t>
            </a:r>
          </a:p>
          <a:p>
            <a:r>
              <a:rPr lang="en-US" dirty="0"/>
              <a:t>The current plan is for “self-triggered” readout</a:t>
            </a:r>
          </a:p>
          <a:p>
            <a:pPr lvl="1"/>
            <a:r>
              <a:rPr lang="en-US" dirty="0"/>
              <a:t>A waveform snippet will be read out for each “hit” over threshold</a:t>
            </a:r>
          </a:p>
          <a:p>
            <a:pPr lvl="1"/>
            <a:r>
              <a:rPr lang="en-US" dirty="0"/>
              <a:t>Currently 320 samples are included in the snippet (5120 ns); this will likely increase to 512 or 1024.</a:t>
            </a:r>
          </a:p>
          <a:p>
            <a:pPr lvl="1"/>
            <a:r>
              <a:rPr lang="en-US" dirty="0"/>
              <a:t>The waveform snippet will include samples before the hit (likely 32 or 64)</a:t>
            </a:r>
          </a:p>
          <a:p>
            <a:r>
              <a:rPr lang="en-US" dirty="0"/>
              <a:t>We would also like to be able to read out untriggered (streaming) data for debugging purposes, but this has not yet been agreed with the DAQ group</a:t>
            </a:r>
          </a:p>
          <a:p>
            <a:r>
              <a:rPr lang="en-US" dirty="0"/>
              <a:t>I don’t know who will write the unpacking routine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PDS Consortium needs to provide unpacking</a:t>
            </a:r>
          </a:p>
        </p:txBody>
      </p:sp>
    </p:spTree>
    <p:extLst>
      <p:ext uri="{BB962C8B-B14F-4D97-AF65-F5344CB8AC3E}">
        <p14:creationId xmlns:p14="http://schemas.microsoft.com/office/powerpoint/2010/main" val="158411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CFCE-96BD-FE4E-9D1F-5624A650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be monitored? (first thoughts)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655F5-617E-BF4D-826D-32562CB1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Histogram of hit channels (hit frequency/dark count rate)</a:t>
            </a:r>
          </a:p>
          <a:p>
            <a:r>
              <a:rPr lang="en-US" dirty="0"/>
              <a:t>Pedestal (from the first n samples of each record)</a:t>
            </a:r>
          </a:p>
          <a:p>
            <a:r>
              <a:rPr lang="en-US" dirty="0"/>
              <a:t>Individual hit display (waveform snippet)</a:t>
            </a:r>
          </a:p>
          <a:p>
            <a:r>
              <a:rPr lang="en-US" dirty="0"/>
              <a:t>Histogram of integrated charge</a:t>
            </a:r>
          </a:p>
          <a:p>
            <a:pPr lvl="1"/>
            <a:r>
              <a:rPr lang="en-US" dirty="0"/>
              <a:t>Need to identify pulses &amp; integrate area in each pulse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PDS group to supply algorithm (deconvolution &amp; integration)</a:t>
            </a:r>
          </a:p>
          <a:p>
            <a:r>
              <a:rPr lang="en-US" dirty="0"/>
              <a:t>Extreme values?</a:t>
            </a:r>
          </a:p>
          <a:p>
            <a:r>
              <a:rPr lang="en-US" dirty="0"/>
              <a:t>FFTs (average of n FFTs?)</a:t>
            </a:r>
          </a:p>
          <a:p>
            <a:pPr lvl="1"/>
            <a:r>
              <a:rPr lang="en-US" dirty="0"/>
              <a:t>Value will depend on the number of samples</a:t>
            </a:r>
          </a:p>
          <a:p>
            <a:pPr lvl="1"/>
            <a:r>
              <a:rPr lang="en-US" dirty="0"/>
              <a:t>Bin width in frequency = 31.25 MHz divided by (# of samples)/2</a:t>
            </a:r>
          </a:p>
          <a:p>
            <a:r>
              <a:rPr lang="en-US" dirty="0"/>
              <a:t>Time distribution of hits (histogram)?</a:t>
            </a:r>
          </a:p>
          <a:p>
            <a:pPr lvl="1"/>
            <a:r>
              <a:rPr lang="en-US" dirty="0"/>
              <a:t>Per channel</a:t>
            </a:r>
          </a:p>
          <a:p>
            <a:pPr lvl="1"/>
            <a:r>
              <a:rPr lang="en-US" dirty="0"/>
              <a:t>Per APA?</a:t>
            </a:r>
          </a:p>
        </p:txBody>
      </p:sp>
    </p:spTree>
    <p:extLst>
      <p:ext uri="{BB962C8B-B14F-4D97-AF65-F5344CB8AC3E}">
        <p14:creationId xmlns:p14="http://schemas.microsoft.com/office/powerpoint/2010/main" val="288528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D6EC6-C40F-4849-BE44-A36E2B819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3737B-6F03-7B47-B86D-E176ED1BE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Unpacking routine</a:t>
            </a:r>
          </a:p>
          <a:p>
            <a:r>
              <a:rPr lang="en-US" dirty="0"/>
              <a:t>Hit finding/integration</a:t>
            </a:r>
          </a:p>
          <a:p>
            <a:r>
              <a:rPr lang="en-US" dirty="0"/>
              <a:t>Sample data (real or simulated)</a:t>
            </a:r>
          </a:p>
          <a:p>
            <a:pPr lvl="1"/>
            <a:r>
              <a:rPr lang="en-US" dirty="0"/>
              <a:t>Cold box data?</a:t>
            </a:r>
          </a:p>
          <a:p>
            <a:pPr lvl="1"/>
            <a:r>
              <a:rPr lang="en-US" dirty="0"/>
              <a:t>Data from supercell test in LN2?</a:t>
            </a:r>
          </a:p>
        </p:txBody>
      </p:sp>
    </p:spTree>
    <p:extLst>
      <p:ext uri="{BB962C8B-B14F-4D97-AF65-F5344CB8AC3E}">
        <p14:creationId xmlns:p14="http://schemas.microsoft.com/office/powerpoint/2010/main" val="2375184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330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PDS DQM Discussion</vt:lpstr>
      <vt:lpstr>PDS Data</vt:lpstr>
      <vt:lpstr>What should be monitored? (first thoughts)</vt:lpstr>
      <vt:lpstr>PDS To 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DQM Discussion</dc:title>
  <dc:creator>Microsoft Office User</dc:creator>
  <cp:lastModifiedBy>Microsoft Office User</cp:lastModifiedBy>
  <cp:revision>8</cp:revision>
  <dcterms:created xsi:type="dcterms:W3CDTF">2022-07-26T13:23:12Z</dcterms:created>
  <dcterms:modified xsi:type="dcterms:W3CDTF">2022-07-26T15:14:57Z</dcterms:modified>
</cp:coreProperties>
</file>