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68" r:id="rId2"/>
  </p:sldIdLst>
  <p:sldSz cx="43891200" cy="32918400"/>
  <p:notesSz cx="6858000" cy="9144000"/>
  <p:defaultTextStyle>
    <a:defPPr>
      <a:defRPr lang="en-US"/>
    </a:defPPr>
    <a:lvl1pPr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1pPr>
    <a:lvl2pPr marL="2349434" indent="-1834489"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2pPr>
    <a:lvl3pPr marL="4700656" indent="-3670767"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3pPr>
    <a:lvl4pPr marL="7051877" indent="-5507044"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4pPr>
    <a:lvl5pPr marL="9403099" indent="-7343322" algn="l" defTabSz="2349434" rtl="0" fontAlgn="base">
      <a:spcBef>
        <a:spcPct val="0"/>
      </a:spcBef>
      <a:spcAft>
        <a:spcPct val="0"/>
      </a:spcAft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5pPr>
    <a:lvl6pPr marL="2574722" algn="l" defTabSz="514944" rtl="0" eaLnBrk="1" latinLnBrk="0" hangingPunct="1"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6pPr>
    <a:lvl7pPr marL="3089666" algn="l" defTabSz="514944" rtl="0" eaLnBrk="1" latinLnBrk="0" hangingPunct="1"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7pPr>
    <a:lvl8pPr marL="3604611" algn="l" defTabSz="514944" rtl="0" eaLnBrk="1" latinLnBrk="0" hangingPunct="1"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8pPr>
    <a:lvl9pPr marL="4119555" algn="l" defTabSz="514944" rtl="0" eaLnBrk="1" latinLnBrk="0" hangingPunct="1">
      <a:defRPr sz="9200" kern="1200">
        <a:solidFill>
          <a:schemeClr val="tx1"/>
        </a:solidFill>
        <a:latin typeface="Calibri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34">
          <p15:clr>
            <a:srgbClr val="A4A3A4"/>
          </p15:clr>
        </p15:guide>
        <p15:guide id="2" orient="horz" pos="6908">
          <p15:clr>
            <a:srgbClr val="A4A3A4"/>
          </p15:clr>
        </p15:guide>
        <p15:guide id="3" orient="horz" pos="10821">
          <p15:clr>
            <a:srgbClr val="A4A3A4"/>
          </p15:clr>
        </p15:guide>
        <p15:guide id="4" orient="horz" pos="6489">
          <p15:clr>
            <a:srgbClr val="A4A3A4"/>
          </p15:clr>
        </p15:guide>
        <p15:guide id="5" orient="horz" pos="18784">
          <p15:clr>
            <a:srgbClr val="A4A3A4"/>
          </p15:clr>
        </p15:guide>
        <p15:guide id="6" orient="horz" pos="14174">
          <p15:clr>
            <a:srgbClr val="A4A3A4"/>
          </p15:clr>
        </p15:guide>
        <p15:guide id="7" orient="horz" pos="3322">
          <p15:clr>
            <a:srgbClr val="A4A3A4"/>
          </p15:clr>
        </p15:guide>
        <p15:guide id="8" orient="horz" pos="11217">
          <p15:clr>
            <a:srgbClr val="A4A3A4"/>
          </p15:clr>
        </p15:guide>
        <p15:guide id="9" pos="794">
          <p15:clr>
            <a:srgbClr val="A4A3A4"/>
          </p15:clr>
        </p15:guide>
        <p15:guide id="10" pos="26805">
          <p15:clr>
            <a:srgbClr val="A4A3A4"/>
          </p15:clr>
        </p15:guide>
        <p15:guide id="11" pos="12134">
          <p15:clr>
            <a:srgbClr val="A4A3A4"/>
          </p15:clr>
        </p15:guide>
        <p15:guide id="12" pos="19128">
          <p15:clr>
            <a:srgbClr val="A4A3A4"/>
          </p15:clr>
        </p15:guide>
        <p15:guide id="13" pos="18373">
          <p15:clr>
            <a:srgbClr val="A4A3A4"/>
          </p15:clr>
        </p15:guide>
        <p15:guide id="14" pos="12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4" autoAdjust="0"/>
    <p:restoredTop sz="94663"/>
  </p:normalViewPr>
  <p:slideViewPr>
    <p:cSldViewPr snapToGrid="0" snapToObjects="1">
      <p:cViewPr varScale="1">
        <p:scale>
          <a:sx n="18" d="100"/>
          <a:sy n="18" d="100"/>
        </p:scale>
        <p:origin x="714" y="72"/>
      </p:cViewPr>
      <p:guideLst>
        <p:guide orient="horz" pos="3734"/>
        <p:guide orient="horz" pos="6908"/>
        <p:guide orient="horz" pos="10821"/>
        <p:guide orient="horz" pos="6489"/>
        <p:guide orient="horz" pos="18784"/>
        <p:guide orient="horz" pos="14174"/>
        <p:guide orient="horz" pos="3322"/>
        <p:guide orient="horz" pos="11217"/>
        <p:guide pos="794"/>
        <p:guide pos="26805"/>
        <p:guide pos="12134"/>
        <p:guide pos="19128"/>
        <p:guide pos="18373"/>
        <p:guide pos="128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7"/>
          <p:cNvSpPr>
            <a:spLocks noGrp="1"/>
          </p:cNvSpPr>
          <p:nvPr>
            <p:ph type="pic" sz="quarter" idx="21"/>
          </p:nvPr>
        </p:nvSpPr>
        <p:spPr>
          <a:xfrm>
            <a:off x="1327668" y="27655584"/>
            <a:ext cx="1868605" cy="1719517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37"/>
          <p:cNvSpPr>
            <a:spLocks noGrp="1"/>
          </p:cNvSpPr>
          <p:nvPr>
            <p:ph type="pic" sz="quarter" idx="22"/>
          </p:nvPr>
        </p:nvSpPr>
        <p:spPr>
          <a:xfrm>
            <a:off x="9100139" y="27655584"/>
            <a:ext cx="1868605" cy="1719517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7"/>
          <p:cNvSpPr>
            <a:spLocks noGrp="1"/>
          </p:cNvSpPr>
          <p:nvPr>
            <p:ph type="pic" sz="quarter" idx="23"/>
          </p:nvPr>
        </p:nvSpPr>
        <p:spPr>
          <a:xfrm>
            <a:off x="3915011" y="27655584"/>
            <a:ext cx="1868605" cy="1719517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37"/>
          <p:cNvSpPr>
            <a:spLocks noGrp="1"/>
          </p:cNvSpPr>
          <p:nvPr>
            <p:ph type="pic" sz="quarter" idx="24"/>
          </p:nvPr>
        </p:nvSpPr>
        <p:spPr>
          <a:xfrm>
            <a:off x="6535126" y="27655584"/>
            <a:ext cx="1868605" cy="1719517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45"/>
          <p:cNvSpPr>
            <a:spLocks noGrp="1"/>
          </p:cNvSpPr>
          <p:nvPr>
            <p:ph type="body" sz="quarter" idx="25"/>
          </p:nvPr>
        </p:nvSpPr>
        <p:spPr>
          <a:xfrm>
            <a:off x="1344881" y="738446"/>
            <a:ext cx="41206517" cy="2962621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11000" b="1" i="0" baseline="0">
                <a:solidFill>
                  <a:schemeClr val="bg1"/>
                </a:solidFill>
                <a:latin typeface="Helvetica"/>
              </a:defRPr>
            </a:lvl1pPr>
            <a:lvl2pPr marL="514944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34"/>
          </p:nvPr>
        </p:nvSpPr>
        <p:spPr>
          <a:xfrm>
            <a:off x="1344878" y="11396058"/>
            <a:ext cx="9651337" cy="3918420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49"/>
          <p:cNvSpPr>
            <a:spLocks noGrp="1"/>
          </p:cNvSpPr>
          <p:nvPr>
            <p:ph type="body" sz="quarter" idx="39"/>
          </p:nvPr>
        </p:nvSpPr>
        <p:spPr>
          <a:xfrm>
            <a:off x="1344876" y="5047538"/>
            <a:ext cx="20148733" cy="1353262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>
              <a:buFontTx/>
              <a:buNone/>
              <a:defRPr sz="5000" b="1" i="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4500" b="0" i="0" baseline="0">
                <a:solidFill>
                  <a:schemeClr val="tx1"/>
                </a:solidFill>
                <a:latin typeface="Helvetica"/>
              </a:defRPr>
            </a:lvl2pPr>
            <a:lvl3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74"/>
          <p:cNvSpPr>
            <a:spLocks noGrp="1"/>
          </p:cNvSpPr>
          <p:nvPr>
            <p:ph type="body" sz="quarter" idx="40"/>
          </p:nvPr>
        </p:nvSpPr>
        <p:spPr>
          <a:xfrm>
            <a:off x="1344880" y="6400800"/>
            <a:ext cx="20148733" cy="4046288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44"/>
          </p:nvPr>
        </p:nvSpPr>
        <p:spPr>
          <a:xfrm>
            <a:off x="28651200" y="17317757"/>
            <a:ext cx="13947208" cy="5917739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6"/>
          <p:cNvSpPr>
            <a:spLocks noGrp="1" noChangeAspect="1"/>
          </p:cNvSpPr>
          <p:nvPr>
            <p:ph type="pic" sz="quarter" idx="46"/>
          </p:nvPr>
        </p:nvSpPr>
        <p:spPr>
          <a:xfrm>
            <a:off x="22444171" y="5047538"/>
            <a:ext cx="14182630" cy="5399550"/>
          </a:xfrm>
          <a:prstGeom prst="rect">
            <a:avLst/>
          </a:prstGeom>
        </p:spPr>
        <p:txBody>
          <a:bodyPr vert="horz" lIns="102989" tIns="51494" rIns="102989" bIns="51494"/>
          <a:lstStyle>
            <a:lvl1pPr>
              <a:defRPr>
                <a:latin typeface="Helvetic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74"/>
          <p:cNvSpPr>
            <a:spLocks noGrp="1"/>
          </p:cNvSpPr>
          <p:nvPr>
            <p:ph type="body" sz="quarter" idx="50"/>
          </p:nvPr>
        </p:nvSpPr>
        <p:spPr>
          <a:xfrm>
            <a:off x="22436489" y="12714965"/>
            <a:ext cx="20161916" cy="3670540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51"/>
          </p:nvPr>
        </p:nvSpPr>
        <p:spPr>
          <a:xfrm>
            <a:off x="1327668" y="17503180"/>
            <a:ext cx="9651334" cy="9231609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59"/>
          <p:cNvSpPr>
            <a:spLocks noGrp="1"/>
          </p:cNvSpPr>
          <p:nvPr>
            <p:ph type="body" sz="quarter" idx="45"/>
          </p:nvPr>
        </p:nvSpPr>
        <p:spPr>
          <a:xfrm>
            <a:off x="11910616" y="17413853"/>
            <a:ext cx="9582997" cy="3270694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9"/>
          <p:cNvSpPr>
            <a:spLocks noGrp="1"/>
          </p:cNvSpPr>
          <p:nvPr>
            <p:ph type="body" sz="quarter" idx="49"/>
          </p:nvPr>
        </p:nvSpPr>
        <p:spPr>
          <a:xfrm>
            <a:off x="22436490" y="17317757"/>
            <a:ext cx="5501390" cy="591773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9"/>
          <p:cNvSpPr>
            <a:spLocks noGrp="1"/>
          </p:cNvSpPr>
          <p:nvPr>
            <p:ph type="body" sz="quarter" idx="35"/>
          </p:nvPr>
        </p:nvSpPr>
        <p:spPr>
          <a:xfrm>
            <a:off x="1344878" y="15348289"/>
            <a:ext cx="9651337" cy="105506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59"/>
          <p:cNvSpPr>
            <a:spLocks noGrp="1"/>
          </p:cNvSpPr>
          <p:nvPr>
            <p:ph type="body" sz="quarter" idx="47"/>
          </p:nvPr>
        </p:nvSpPr>
        <p:spPr>
          <a:xfrm>
            <a:off x="37247435" y="5047538"/>
            <a:ext cx="5303961" cy="5399550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7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74"/>
          <p:cNvSpPr>
            <a:spLocks noGrp="1"/>
          </p:cNvSpPr>
          <p:nvPr>
            <p:ph type="body" sz="quarter" idx="52"/>
          </p:nvPr>
        </p:nvSpPr>
        <p:spPr>
          <a:xfrm>
            <a:off x="22436489" y="25503159"/>
            <a:ext cx="20161916" cy="4326404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6"/>
          <p:cNvSpPr>
            <a:spLocks noGrp="1" noChangeAspect="1"/>
          </p:cNvSpPr>
          <p:nvPr>
            <p:ph type="pic" sz="quarter" idx="53"/>
          </p:nvPr>
        </p:nvSpPr>
        <p:spPr>
          <a:xfrm>
            <a:off x="11910615" y="11394165"/>
            <a:ext cx="9611474" cy="3903670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59"/>
          <p:cNvSpPr>
            <a:spLocks noGrp="1"/>
          </p:cNvSpPr>
          <p:nvPr>
            <p:ph type="body" sz="quarter" idx="54"/>
          </p:nvPr>
        </p:nvSpPr>
        <p:spPr>
          <a:xfrm>
            <a:off x="11910614" y="15348289"/>
            <a:ext cx="9611475" cy="105506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74"/>
          <p:cNvSpPr>
            <a:spLocks noGrp="1"/>
          </p:cNvSpPr>
          <p:nvPr>
            <p:ph type="body" sz="quarter" idx="55"/>
          </p:nvPr>
        </p:nvSpPr>
        <p:spPr>
          <a:xfrm>
            <a:off x="11910614" y="21626639"/>
            <a:ext cx="9583479" cy="8202924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49"/>
          <p:cNvSpPr>
            <a:spLocks noGrp="1"/>
          </p:cNvSpPr>
          <p:nvPr>
            <p:ph type="body" sz="quarter" idx="56"/>
          </p:nvPr>
        </p:nvSpPr>
        <p:spPr>
          <a:xfrm>
            <a:off x="22449675" y="11361703"/>
            <a:ext cx="20148733" cy="1353262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>
              <a:buFontTx/>
              <a:buNone/>
              <a:defRPr sz="5000" b="1" i="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4500" b="0" i="0" baseline="0">
                <a:solidFill>
                  <a:schemeClr val="tx1"/>
                </a:solidFill>
                <a:latin typeface="Helvetica"/>
              </a:defRPr>
            </a:lvl2pPr>
            <a:lvl3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9"/>
          <p:cNvSpPr>
            <a:spLocks noGrp="1"/>
          </p:cNvSpPr>
          <p:nvPr>
            <p:ph type="body" sz="quarter" idx="57"/>
          </p:nvPr>
        </p:nvSpPr>
        <p:spPr>
          <a:xfrm>
            <a:off x="22449675" y="24149897"/>
            <a:ext cx="20148733" cy="1353262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>
              <a:buFontTx/>
              <a:buNone/>
              <a:defRPr sz="5000" b="1" i="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4500" b="0" i="0" baseline="0">
                <a:solidFill>
                  <a:schemeClr val="tx1"/>
                </a:solidFill>
                <a:latin typeface="Helvetica"/>
              </a:defRPr>
            </a:lvl2pPr>
            <a:lvl3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815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7"/>
          <p:cNvSpPr>
            <a:spLocks noGrp="1"/>
          </p:cNvSpPr>
          <p:nvPr>
            <p:ph type="pic" sz="quarter" idx="21"/>
          </p:nvPr>
        </p:nvSpPr>
        <p:spPr>
          <a:xfrm>
            <a:off x="1226068" y="27475034"/>
            <a:ext cx="2735825" cy="2080616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37"/>
          <p:cNvSpPr>
            <a:spLocks noGrp="1"/>
          </p:cNvSpPr>
          <p:nvPr>
            <p:ph type="pic" sz="quarter" idx="22"/>
          </p:nvPr>
        </p:nvSpPr>
        <p:spPr>
          <a:xfrm>
            <a:off x="11537656" y="27475034"/>
            <a:ext cx="2735825" cy="2080616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37"/>
          <p:cNvSpPr>
            <a:spLocks noGrp="1"/>
          </p:cNvSpPr>
          <p:nvPr>
            <p:ph type="pic" sz="quarter" idx="23"/>
          </p:nvPr>
        </p:nvSpPr>
        <p:spPr>
          <a:xfrm>
            <a:off x="4700601" y="27475034"/>
            <a:ext cx="2735825" cy="2080616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37"/>
          <p:cNvSpPr>
            <a:spLocks noGrp="1"/>
          </p:cNvSpPr>
          <p:nvPr>
            <p:ph type="pic" sz="quarter" idx="24"/>
          </p:nvPr>
        </p:nvSpPr>
        <p:spPr>
          <a:xfrm>
            <a:off x="8184316" y="27475034"/>
            <a:ext cx="2735825" cy="2080616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45"/>
          <p:cNvSpPr>
            <a:spLocks noGrp="1"/>
          </p:cNvSpPr>
          <p:nvPr>
            <p:ph type="body" sz="quarter" idx="25"/>
          </p:nvPr>
        </p:nvSpPr>
        <p:spPr>
          <a:xfrm>
            <a:off x="1344881" y="738446"/>
            <a:ext cx="41206517" cy="2962621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11000" b="1" i="0" baseline="0">
                <a:solidFill>
                  <a:schemeClr val="bg1"/>
                </a:solidFill>
                <a:latin typeface="Helvetica"/>
              </a:defRPr>
            </a:lvl1pPr>
            <a:lvl2pPr marL="514944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158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34"/>
          </p:nvPr>
        </p:nvSpPr>
        <p:spPr>
          <a:xfrm>
            <a:off x="1344878" y="12300140"/>
            <a:ext cx="13030203" cy="6301844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9"/>
          <p:cNvSpPr>
            <a:spLocks noGrp="1"/>
          </p:cNvSpPr>
          <p:nvPr>
            <p:ph type="body" sz="quarter" idx="39"/>
          </p:nvPr>
        </p:nvSpPr>
        <p:spPr>
          <a:xfrm>
            <a:off x="1344877" y="5047538"/>
            <a:ext cx="13030204" cy="1353262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>
              <a:buFontTx/>
              <a:buNone/>
              <a:defRPr sz="5000" b="1" i="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4500" b="0" i="0" baseline="0">
                <a:solidFill>
                  <a:schemeClr val="tx1"/>
                </a:solidFill>
                <a:latin typeface="Helvetica"/>
              </a:defRPr>
            </a:lvl2pPr>
            <a:lvl3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4"/>
          <p:cNvSpPr>
            <a:spLocks noGrp="1"/>
          </p:cNvSpPr>
          <p:nvPr>
            <p:ph type="body" sz="quarter" idx="40"/>
          </p:nvPr>
        </p:nvSpPr>
        <p:spPr>
          <a:xfrm>
            <a:off x="1344881" y="6400799"/>
            <a:ext cx="13030200" cy="4940891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46"/>
          </p:nvPr>
        </p:nvSpPr>
        <p:spPr>
          <a:xfrm>
            <a:off x="15518081" y="5047538"/>
            <a:ext cx="13030200" cy="7208553"/>
          </a:xfrm>
          <a:prstGeom prst="rect">
            <a:avLst/>
          </a:prstGeom>
        </p:spPr>
        <p:txBody>
          <a:bodyPr vert="horz" lIns="102989" tIns="51494" rIns="102989" bIns="51494"/>
          <a:lstStyle>
            <a:lvl1pPr>
              <a:defRPr>
                <a:latin typeface="Helvetic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74"/>
          <p:cNvSpPr>
            <a:spLocks noGrp="1"/>
          </p:cNvSpPr>
          <p:nvPr>
            <p:ph type="body" sz="quarter" idx="50"/>
          </p:nvPr>
        </p:nvSpPr>
        <p:spPr>
          <a:xfrm>
            <a:off x="15486330" y="15144838"/>
            <a:ext cx="13030200" cy="4989447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1"/>
          <p:cNvSpPr>
            <a:spLocks noGrp="1"/>
          </p:cNvSpPr>
          <p:nvPr>
            <p:ph type="pic" sz="quarter" idx="51"/>
          </p:nvPr>
        </p:nvSpPr>
        <p:spPr>
          <a:xfrm>
            <a:off x="15369518" y="21141747"/>
            <a:ext cx="13030200" cy="6513837"/>
          </a:xfrm>
          <a:prstGeom prst="rect">
            <a:avLst/>
          </a:prstGeom>
        </p:spPr>
        <p:txBody>
          <a:bodyPr vert="horz" lIns="102989" tIns="51494" rIns="102989" bIns="51494"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59"/>
          <p:cNvSpPr>
            <a:spLocks noGrp="1"/>
          </p:cNvSpPr>
          <p:nvPr>
            <p:ph type="body" sz="quarter" idx="45"/>
          </p:nvPr>
        </p:nvSpPr>
        <p:spPr>
          <a:xfrm>
            <a:off x="15369518" y="27655584"/>
            <a:ext cx="13030200" cy="1719517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59"/>
          <p:cNvSpPr>
            <a:spLocks noGrp="1"/>
          </p:cNvSpPr>
          <p:nvPr>
            <p:ph type="body" sz="quarter" idx="49"/>
          </p:nvPr>
        </p:nvSpPr>
        <p:spPr>
          <a:xfrm>
            <a:off x="29521198" y="21292260"/>
            <a:ext cx="13030200" cy="1678398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59"/>
          <p:cNvSpPr>
            <a:spLocks noGrp="1"/>
          </p:cNvSpPr>
          <p:nvPr>
            <p:ph type="body" sz="quarter" idx="35"/>
          </p:nvPr>
        </p:nvSpPr>
        <p:spPr>
          <a:xfrm>
            <a:off x="1344878" y="18601984"/>
            <a:ext cx="13030203" cy="1055069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4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59"/>
          <p:cNvSpPr>
            <a:spLocks noGrp="1"/>
          </p:cNvSpPr>
          <p:nvPr>
            <p:ph type="body" sz="quarter" idx="47"/>
          </p:nvPr>
        </p:nvSpPr>
        <p:spPr>
          <a:xfrm>
            <a:off x="15518081" y="12298352"/>
            <a:ext cx="13030200" cy="1799328"/>
          </a:xfrm>
          <a:prstGeom prst="rect">
            <a:avLst/>
          </a:prstGeom>
          <a:noFill/>
        </p:spPr>
        <p:txBody>
          <a:bodyPr vert="horz" lIns="0" tIns="308967" rIns="308967" bIns="308967"/>
          <a:lstStyle>
            <a:lvl1pPr marL="0" indent="0">
              <a:buFontTx/>
              <a:buNone/>
              <a:defRPr sz="2700" b="1" i="0" baseline="0">
                <a:solidFill>
                  <a:srgbClr val="004C97"/>
                </a:solidFill>
                <a:latin typeface="Helvetica"/>
              </a:defRPr>
            </a:lvl1pPr>
            <a:lvl2pPr marL="514944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2pPr>
            <a:lvl3pPr marL="1029889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3pPr>
            <a:lvl4pPr marL="1544833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4pPr>
            <a:lvl5pPr marL="2059777" indent="0">
              <a:buFontTx/>
              <a:buNone/>
              <a:defRPr sz="2700" b="1" i="0" baseline="0">
                <a:solidFill>
                  <a:schemeClr val="bg1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4"/>
          <p:cNvSpPr>
            <a:spLocks noGrp="1"/>
          </p:cNvSpPr>
          <p:nvPr>
            <p:ph type="body" sz="quarter" idx="52"/>
          </p:nvPr>
        </p:nvSpPr>
        <p:spPr>
          <a:xfrm>
            <a:off x="29521197" y="23885058"/>
            <a:ext cx="13030200" cy="5490043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4"/>
          <p:cNvSpPr>
            <a:spLocks noGrp="1"/>
          </p:cNvSpPr>
          <p:nvPr>
            <p:ph type="body" sz="quarter" idx="55"/>
          </p:nvPr>
        </p:nvSpPr>
        <p:spPr>
          <a:xfrm>
            <a:off x="1226068" y="20684547"/>
            <a:ext cx="13030200" cy="6050242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56"/>
          </p:nvPr>
        </p:nvSpPr>
        <p:spPr>
          <a:xfrm>
            <a:off x="29521198" y="14083706"/>
            <a:ext cx="13030200" cy="7208553"/>
          </a:xfrm>
          <a:prstGeom prst="rect">
            <a:avLst/>
          </a:prstGeom>
        </p:spPr>
        <p:txBody>
          <a:bodyPr vert="horz" lIns="102989" tIns="51494" rIns="102989" bIns="51494"/>
          <a:lstStyle>
            <a:lvl1pPr>
              <a:defRPr>
                <a:latin typeface="Helvetica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49"/>
          <p:cNvSpPr>
            <a:spLocks noGrp="1"/>
          </p:cNvSpPr>
          <p:nvPr>
            <p:ph type="body" sz="quarter" idx="57"/>
          </p:nvPr>
        </p:nvSpPr>
        <p:spPr>
          <a:xfrm>
            <a:off x="29568204" y="5047538"/>
            <a:ext cx="13030204" cy="1353262"/>
          </a:xfrm>
          <a:prstGeom prst="rect">
            <a:avLst/>
          </a:prstGeom>
        </p:spPr>
        <p:txBody>
          <a:bodyPr vert="horz" lIns="102989" tIns="51494" rIns="102989" bIns="51494" anchor="ctr" anchorCtr="0"/>
          <a:lstStyle>
            <a:lvl1pPr marL="0" indent="0">
              <a:buFontTx/>
              <a:buNone/>
              <a:defRPr sz="5000" b="1" i="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4500" b="0" i="0" baseline="0">
                <a:solidFill>
                  <a:schemeClr val="tx1"/>
                </a:solidFill>
                <a:latin typeface="Helvetica"/>
              </a:defRPr>
            </a:lvl2pPr>
            <a:lvl3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6800" b="1" i="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74"/>
          <p:cNvSpPr>
            <a:spLocks noGrp="1"/>
          </p:cNvSpPr>
          <p:nvPr>
            <p:ph type="body" sz="quarter" idx="58"/>
          </p:nvPr>
        </p:nvSpPr>
        <p:spPr>
          <a:xfrm>
            <a:off x="29568208" y="6400800"/>
            <a:ext cx="13030200" cy="6712582"/>
          </a:xfrm>
          <a:prstGeom prst="rect">
            <a:avLst/>
          </a:prstGeom>
        </p:spPr>
        <p:txBody>
          <a:bodyPr vert="horz" lIns="102989" tIns="51494" rIns="102989" bIns="51494"/>
          <a:lstStyle>
            <a:lvl1pPr marL="0" indent="0">
              <a:buFontTx/>
              <a:buNone/>
              <a:defRPr sz="4000" baseline="0">
                <a:latin typeface="Helvetica"/>
              </a:defRPr>
            </a:lvl1pPr>
            <a:lvl2pPr marL="514944" indent="0">
              <a:buFontTx/>
              <a:buNone/>
              <a:defRPr sz="4500" baseline="0">
                <a:latin typeface=""/>
              </a:defRPr>
            </a:lvl2pPr>
            <a:lvl3pPr marL="1029889" indent="0">
              <a:buFontTx/>
              <a:buNone/>
              <a:defRPr sz="4500" baseline="0">
                <a:latin typeface=""/>
              </a:defRPr>
            </a:lvl3pPr>
            <a:lvl4pPr marL="1544833" indent="0">
              <a:buFontTx/>
              <a:buNone/>
              <a:defRPr sz="4500" baseline="0">
                <a:latin typeface=""/>
              </a:defRPr>
            </a:lvl4pPr>
            <a:lvl5pPr marL="2059777" indent="0">
              <a:buFontTx/>
              <a:buNone/>
              <a:defRPr sz="4500" baseline="0">
                <a:latin typeface="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45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30480905"/>
            <a:ext cx="43925731" cy="2461827"/>
          </a:xfrm>
          <a:prstGeom prst="rect">
            <a:avLst/>
          </a:prstGeom>
          <a:solidFill>
            <a:srgbClr val="004C9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989" tIns="51494" rIns="102989" bIns="51494" anchor="ctr"/>
          <a:lstStyle/>
          <a:p>
            <a:pPr algn="ctr" defTabSz="23510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43925731" cy="4114800"/>
          </a:xfrm>
          <a:prstGeom prst="rect">
            <a:avLst/>
          </a:prstGeom>
          <a:solidFill>
            <a:srgbClr val="004C9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989" tIns="51494" rIns="102989" bIns="51494" anchor="ctr"/>
          <a:lstStyle/>
          <a:p>
            <a:pPr algn="ctr" defTabSz="23510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FermilabBarDOE_TextInBar_48inches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734000"/>
            <a:ext cx="43891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2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51494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208" indent="-386208" algn="l" defTabSz="51494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6785" indent="-321840" algn="l" defTabSz="51494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7361" indent="-257472" algn="l" defTabSz="51494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2305" indent="-257472" algn="l" defTabSz="514944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7250" indent="-257472" algn="l" defTabSz="514944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2194" indent="-257472" algn="l" defTabSz="51494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7138" indent="-257472" algn="l" defTabSz="51494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2083" indent="-257472" algn="l" defTabSz="51494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7027" indent="-257472" algn="l" defTabSz="51494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944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9889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833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777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4722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9666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4611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55" algn="l" defTabSz="5149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5F69D4-CC9B-35E5-8C65-125681F3B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799" y="9814262"/>
            <a:ext cx="16345601" cy="6362023"/>
          </a:xfrm>
          <a:prstGeom prst="rect">
            <a:avLst/>
          </a:prstGeom>
        </p:spPr>
      </p:pic>
      <p:sp>
        <p:nvSpPr>
          <p:cNvPr id="27" name="Text Placeholder 26"/>
          <p:cNvSpPr>
            <a:spLocks noGrp="1"/>
          </p:cNvSpPr>
          <p:nvPr>
            <p:ph type="body" sz="quarter" idx="25"/>
          </p:nvPr>
        </p:nvSpPr>
        <p:spPr>
          <a:xfrm>
            <a:off x="1344881" y="738446"/>
            <a:ext cx="41206517" cy="2804853"/>
          </a:xfrm>
        </p:spPr>
        <p:txBody>
          <a:bodyPr/>
          <a:lstStyle/>
          <a:p>
            <a:r>
              <a:rPr lang="en-US" sz="8000" dirty="0"/>
              <a:t>Evaluation of the components of a distributed workload managers on new platforms</a:t>
            </a:r>
          </a:p>
          <a:p>
            <a:r>
              <a:rPr lang="en-US" sz="6000" b="0" dirty="0"/>
              <a:t>Rami Aboushadi – Jackson State University – MS – OMNI Internship  														 </a:t>
            </a:r>
            <a:r>
              <a:rPr lang="en-US" sz="4400" b="0" dirty="0"/>
              <a:t>FERMILAB-POSTER-22-185-STUDENT</a:t>
            </a:r>
            <a:endParaRPr lang="en-US" sz="6000" b="0" dirty="0"/>
          </a:p>
          <a:p>
            <a:endParaRPr lang="en-US" sz="6000" b="0" dirty="0"/>
          </a:p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9"/>
          </p:nvPr>
        </p:nvSpPr>
        <p:spPr>
          <a:xfrm>
            <a:off x="1226068" y="5047538"/>
            <a:ext cx="20148733" cy="1353262"/>
          </a:xfrm>
        </p:spPr>
        <p:txBody>
          <a:bodyPr/>
          <a:lstStyle/>
          <a:p>
            <a:r>
              <a:rPr lang="en-US" dirty="0"/>
              <a:t>Introductions: GlideinWMS 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0"/>
          </p:nvPr>
        </p:nvSpPr>
        <p:spPr>
          <a:xfrm>
            <a:off x="1226068" y="6400800"/>
            <a:ext cx="20148733" cy="4046288"/>
          </a:xfrm>
        </p:spPr>
        <p:txBody>
          <a:bodyPr/>
          <a:lstStyle/>
          <a:p>
            <a:r>
              <a:rPr lang="en-US" dirty="0"/>
              <a:t>The purpose of the GlideinWMS is to provide a simple way to access the Grid resources. GlideinWMS is a Glidein Based WMS (Workload Management System) that works on top of HTCondor. Glideins are like placeholders, a mechanism by which one or more remote resources temporarily join a local HTCondor pool. The HTCondor system is used for scheduling and job control.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0"/>
          </p:nvPr>
        </p:nvSpPr>
        <p:spPr>
          <a:xfrm>
            <a:off x="22568485" y="10965257"/>
            <a:ext cx="20029920" cy="6183912"/>
          </a:xfrm>
        </p:spPr>
        <p:txBody>
          <a:bodyPr/>
          <a:lstStyle/>
          <a:p>
            <a:pPr lvl="0"/>
            <a:r>
              <a:rPr lang="en-US" dirty="0">
                <a:cs typeface="Helvetica"/>
              </a:rPr>
              <a:t>To evaluate the GlideinWMS and HEPCloud components on REHL8 I followed a series of procedures:</a:t>
            </a:r>
          </a:p>
          <a:p>
            <a:pPr lvl="0"/>
            <a:r>
              <a:rPr lang="en-US" dirty="0">
                <a:cs typeface="Helvetica"/>
              </a:rPr>
              <a:t>- Setup of AlmaLinux 8 VMs with Python 3.9</a:t>
            </a:r>
          </a:p>
          <a:p>
            <a:pPr lvl="0"/>
            <a:r>
              <a:rPr lang="en-US" dirty="0">
                <a:cs typeface="Helvetica"/>
              </a:rPr>
              <a:t>- Running the continuous integration tests on RHEL8 with Python 3.9. And troubleshooting and fixing some failing unit tests</a:t>
            </a:r>
          </a:p>
          <a:p>
            <a:pPr lvl="0"/>
            <a:r>
              <a:rPr lang="en-US" dirty="0">
                <a:cs typeface="Helvetica"/>
              </a:rPr>
              <a:t>- Installation, testing and adaptation of GlideinWMS Frontend and Factory on RHEL8 with Python 3.9</a:t>
            </a:r>
          </a:p>
          <a:p>
            <a:pPr lvl="0"/>
            <a:r>
              <a:rPr lang="en-US" dirty="0">
                <a:cs typeface="Helvetica"/>
              </a:rPr>
              <a:t>- Installation, testing and adaptation of Decision Engine on RHEL8 with Python 3.9</a:t>
            </a:r>
          </a:p>
          <a:p>
            <a:pPr lvl="0"/>
            <a:r>
              <a:rPr lang="en-US" dirty="0">
                <a:cs typeface="Helvetica"/>
              </a:rPr>
              <a:t>- Benchmarking of new Hyper-threaded worker nodes with different loads from a real DUNE workflow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>
          <a:xfrm>
            <a:off x="1434602" y="25650738"/>
            <a:ext cx="9582997" cy="3270694"/>
          </a:xfrm>
        </p:spPr>
        <p:txBody>
          <a:bodyPr/>
          <a:lstStyle/>
          <a:p>
            <a:r>
              <a:rPr lang="en-US" dirty="0"/>
              <a:t>Figure 2: The main task of the VO Frontend is to look for user jobs and ask the Glidein Factories to provide glideins, if needed. </a:t>
            </a:r>
          </a:p>
          <a:p>
            <a:r>
              <a:rPr lang="fr-FR" dirty="0"/>
              <a:t>Source: https://glideinwms.fnal.gov/doc.prd/frontend/index.html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9"/>
          </p:nvPr>
        </p:nvSpPr>
        <p:spPr>
          <a:xfrm>
            <a:off x="22436490" y="17571757"/>
            <a:ext cx="5501390" cy="5917739"/>
          </a:xfrm>
        </p:spPr>
        <p:txBody>
          <a:bodyPr/>
          <a:lstStyle/>
          <a:p>
            <a:r>
              <a:rPr lang="en-US" dirty="0"/>
              <a:t>Figure4 : Results of pyunittest after troubleshooting and debugging with zero file error.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5"/>
          </p:nvPr>
        </p:nvSpPr>
        <p:spPr>
          <a:xfrm>
            <a:off x="1344881" y="15577570"/>
            <a:ext cx="20496765" cy="1454435"/>
          </a:xfrm>
        </p:spPr>
        <p:txBody>
          <a:bodyPr/>
          <a:lstStyle/>
          <a:p>
            <a:r>
              <a:rPr lang="en-US" dirty="0"/>
              <a:t>Figure 1: GlideinWMS Structures </a:t>
            </a:r>
          </a:p>
          <a:p>
            <a:r>
              <a:rPr lang="en-US" dirty="0"/>
              <a:t>Source: https://glideinwms.fnal.gov/doc.prd/frontend/index.html</a:t>
            </a:r>
          </a:p>
          <a:p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dirty="0"/>
              <a:t>Figure3 : Example of some files that failed unit test.  Debugging and troubleshooting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2"/>
          </p:nvPr>
        </p:nvSpPr>
        <p:spPr>
          <a:xfrm>
            <a:off x="22436489" y="24425431"/>
            <a:ext cx="20161916" cy="4940878"/>
          </a:xfrm>
        </p:spPr>
        <p:txBody>
          <a:bodyPr/>
          <a:lstStyle/>
          <a:p>
            <a:pPr lvl="0"/>
            <a:r>
              <a:rPr lang="en-US" dirty="0">
                <a:cs typeface="Helvetica"/>
              </a:rPr>
              <a:t>I learned ...</a:t>
            </a:r>
          </a:p>
          <a:p>
            <a:pPr lvl="0"/>
            <a:r>
              <a:rPr lang="en-US" dirty="0">
                <a:cs typeface="Helvetica"/>
              </a:rPr>
              <a:t>I've got more experienced ...</a:t>
            </a:r>
          </a:p>
          <a:p>
            <a:pPr lvl="0"/>
            <a:r>
              <a:rPr lang="en-US" dirty="0">
                <a:cs typeface="Helvetica"/>
              </a:rPr>
              <a:t>I was able to troubleshoot the unit tests and fix some problems with deprecated Python constructs and with a different handling of multi processing. We decided to skip the test of epoll and remove it from the possible alternatives to handle multi processing.</a:t>
            </a:r>
          </a:p>
          <a:p>
            <a:pPr lvl="0"/>
            <a:r>
              <a:rPr lang="en-US" dirty="0">
                <a:cs typeface="Helvetica"/>
              </a:rPr>
              <a:t>I was able to install all the systems on Alma Linux 8 (RHEL8 compatible) with Python 3.9: GlideinWMs Frontend, VO Pool, and Factory, and HEPCloud's Decision Engine</a:t>
            </a:r>
          </a:p>
          <a:p>
            <a:pPr lvl="0"/>
            <a:r>
              <a:rPr lang="en-US" dirty="0">
                <a:cs typeface="Helvetica"/>
              </a:rPr>
              <a:t>The DUNE workflow was able to scale on the Worker node using all cores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5"/>
          </p:nvPr>
        </p:nvSpPr>
        <p:spPr>
          <a:xfrm>
            <a:off x="11482773" y="16354534"/>
            <a:ext cx="10919893" cy="10931551"/>
          </a:xfrm>
        </p:spPr>
        <p:txBody>
          <a:bodyPr/>
          <a:lstStyle/>
          <a:p>
            <a:r>
              <a:rPr lang="en-US" dirty="0"/>
              <a:t>The GlideinWMS Factory and Frontend and HEPCloud's Decision Engine are coded in Python.</a:t>
            </a:r>
          </a:p>
          <a:p>
            <a:r>
              <a:rPr lang="en-US" dirty="0"/>
              <a:t>To run on well supported platforms and to take advantage of new features, over time it is necessary to support new platforms, new Operating Systems and new Python versions.</a:t>
            </a:r>
          </a:p>
          <a:p>
            <a:r>
              <a:rPr lang="en-US" dirty="0"/>
              <a:t>Python 3.6 is the supported Python on EL7 and was EOL in December 2021. </a:t>
            </a:r>
          </a:p>
          <a:p>
            <a:r>
              <a:rPr lang="en-US" dirty="0"/>
              <a:t>GlideinWMS and HEPCloud decided to move to Python 3.9 and to EL8, which provides better support for Python versions newer than 3.6.</a:t>
            </a:r>
          </a:p>
          <a:p>
            <a:r>
              <a:rPr lang="en-US" dirty="0"/>
              <a:t>Also Worker Nodes, the computers where the scientific software is run, evolve over time and it is useful to know the effectiveness of new architectures in running scientific applications.</a:t>
            </a:r>
          </a:p>
          <a:p>
            <a:r>
              <a:rPr lang="en-US" dirty="0"/>
              <a:t>The goal of this project is to test different part of the systems, adapt GlideinWMS and write recommendations for the use of new platforms.</a:t>
            </a:r>
            <a:endParaRPr lang="fr-FR" sz="2800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6"/>
          </p:nvPr>
        </p:nvSpPr>
        <p:spPr>
          <a:xfrm>
            <a:off x="22402665" y="9870791"/>
            <a:ext cx="20148733" cy="1353262"/>
          </a:xfrm>
        </p:spPr>
        <p:txBody>
          <a:bodyPr/>
          <a:lstStyle/>
          <a:p>
            <a:r>
              <a:rPr lang="en-US" dirty="0"/>
              <a:t>Methods: 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7"/>
          </p:nvPr>
        </p:nvSpPr>
        <p:spPr>
          <a:xfrm>
            <a:off x="22402665" y="23326168"/>
            <a:ext cx="20148733" cy="1353262"/>
          </a:xfrm>
        </p:spPr>
        <p:txBody>
          <a:bodyPr/>
          <a:lstStyle/>
          <a:p>
            <a:r>
              <a:rPr lang="en-US" dirty="0"/>
              <a:t>Conclusions: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CAF3ED-9A16-9767-1504-BE5F58224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409" y="17470913"/>
            <a:ext cx="9582998" cy="78817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A6B698-2301-BDD9-A7B9-9F36F44FD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68484" y="4815912"/>
            <a:ext cx="12178715" cy="5399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CC5963-09B5-4DE5-A22B-1885D094C4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22246" y="17762154"/>
            <a:ext cx="12115717" cy="5638612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8B70477-9590-4271-ACB5-CE3CFE28FEA3}"/>
              </a:ext>
            </a:extLst>
          </p:cNvPr>
          <p:cNvSpPr txBox="1"/>
          <p:nvPr/>
        </p:nvSpPr>
        <p:spPr>
          <a:xfrm>
            <a:off x="1519283" y="29137134"/>
            <a:ext cx="204747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This manuscript has been authored by Fermi Research Alliance, LLC under Contract No. DE-AC02-07CH11359 with the U.S. Department of Energy, Office of Science, Office of High Energy</a:t>
            </a:r>
          </a:p>
        </p:txBody>
      </p:sp>
    </p:spTree>
    <p:extLst>
      <p:ext uri="{BB962C8B-B14F-4D97-AF65-F5344CB8AC3E}">
        <p14:creationId xmlns:p14="http://schemas.microsoft.com/office/powerpoint/2010/main" val="2808738875"/>
      </p:ext>
    </p:extLst>
  </p:cSld>
  <p:clrMapOvr>
    <a:masterClrMapping/>
  </p:clrMapOvr>
</p:sld>
</file>

<file path=ppt/theme/theme1.xml><?xml version="1.0" encoding="utf-8"?>
<a:theme xmlns:a="http://schemas.openxmlformats.org/drawingml/2006/main" name="36x48_ScientistPoster_092315_Horizon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Scientific_Poster_36x48_HOR_100716" id="{0897E421-B4AB-3B48-9725-D153BE0A3E0B}" vid="{F87F2FE4-D33E-CD42-9E33-755652E7419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FNAL_Scientific_Poster_36x48_HOR_Nov20</Template>
  <TotalTime>907</TotalTime>
  <Words>579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36x48_ScientistPoster_092315_Horizontal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2022-08-02T21:07:03Z</dcterms:created>
  <dcterms:modified xsi:type="dcterms:W3CDTF">2022-08-03T23:50:52Z</dcterms:modified>
</cp:coreProperties>
</file>