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56" r:id="rId4"/>
    <p:sldId id="258" r:id="rId5"/>
    <p:sldId id="257" r:id="rId6"/>
    <p:sldId id="260" r:id="rId7"/>
    <p:sldId id="259" r:id="rId8"/>
    <p:sldId id="263" r:id="rId9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8E89F-E9B6-B041-A931-E0250C883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4E701-46CC-8A47-AE57-E49976529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1BAEF-38BB-5D4C-BBF8-2803D8DB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974B3-92CA-434C-B6B0-03B75BDA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5D74E-700C-7B45-AEFB-CB5309AA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5620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9E71-BD60-D34C-894C-0ED42710F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D5FD8-5D31-1D41-BABD-9F8FAA25B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8A014-82BA-4943-93DC-29153600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AEB6C-EACC-4F48-8F86-74509BA4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60114-5D5C-3A4F-8A6E-2856FD04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6267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BA18FC-A83F-7942-B304-D989EC800D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15823-70FD-AD4C-BC75-0F3E0C233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8D2FE-5638-AB4B-A8A2-93A41245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5BC68-1F6B-B844-9688-5A2E0F4C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32104-0D3F-B34F-9248-E0CFBCC7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505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98E0-B182-DD4A-83D6-B0053DA1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67CF9-DFAF-1344-95C0-B2AB0BE8E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056EF-8A55-7B4F-BABB-E19928D73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F9373-7A44-0A42-831D-FFCF53A0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693E0-C1FF-AD40-B906-F9E02C148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620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747F-D167-A74B-B695-09447904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12D92-DE22-AE4B-8637-B849CB500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A60CF-45BE-AB48-B925-EF17E5EA7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A527-4B18-9442-B818-BE12C5F0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22691-9A46-DB4E-852F-2731F912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102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C42F-2714-094D-9772-F28DF0CF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C54D5-CFFA-B24C-8589-B816A4ACA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A1DE-8285-5443-B0CE-64ED9CCBA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EE0F4-7559-C14D-A922-31474A164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54E5B-90DC-E743-95A0-4053CFB6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BB936-0E7A-5D49-B3BF-D88F6523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5983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A5BD-D896-F14B-8452-FE5AB63E4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8EC2D-1DF1-624B-A2F0-D03755558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89661-A9A5-F847-96AA-48F692B5D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300C85-47DD-A14F-AD5C-9DE4F482A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14B022-E04C-0747-8502-F475BB6DE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8CF1D-22EF-CE4B-A80B-FF77EBA6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3094E2-3905-D349-A4BB-D9D2F7C7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FC36A-7644-A446-9D22-39F21757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4520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45E8D-AAD2-C241-8D6C-32BC06D2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08B7A-85DC-F64B-9252-1BAAD50A9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C6CF5-E6D6-BE42-95FC-62B9970F2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076CB-9407-8A49-B552-68CCCE10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3487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FEF8E-4824-0D48-B4F8-4D0449F9C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D1EA63-A524-E641-AB6B-8C6042EB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A75FB-9501-8C45-87EE-18CEC67A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9388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32C6C-FBDE-AB40-9270-8792C04F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8DF3E-AE66-B74E-9BE5-53829A9F5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FB9AA-40EA-6F49-8512-35F471304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81339-7C01-864B-96A1-030D70FD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53208-2CD4-4345-ACA6-CE9A4236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1F900-6F98-674F-9C37-DFB4FD2D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9234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2896-5D7E-834F-8D8C-5F703DA45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AE7A6A-E94E-C045-B71B-D4E9BCBEC6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AB42C-662F-5E4D-9925-FF184C85D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D5F36-3CBC-044C-A6DF-9319E225A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0827D-881D-A747-9E57-F339B9262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19356-B3A5-1F4F-94AC-5DA2863E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28305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F17E86-3858-A347-AD02-AB37BFA3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2CFBD-E550-C54E-BE59-DF28B64EF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80359-9405-5641-A0C7-8A196FE4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014AE-B2A3-464E-89C1-35D0D1047B00}" type="datetimeFigureOut">
              <a:rPr lang="en-CN" smtClean="0"/>
              <a:t>2022/8/31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8C7B1-2E33-AC4A-BC8A-138FB4D4B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DDEEB-ECE3-0644-8171-BCE6BADBE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E62F7-A4AE-EC4D-80E8-7CC336718E1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0235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2286B5-3442-A440-867F-9DFE0C8F77F7}"/>
              </a:ext>
            </a:extLst>
          </p:cNvPr>
          <p:cNvSpPr txBox="1"/>
          <p:nvPr/>
        </p:nvSpPr>
        <p:spPr>
          <a:xfrm>
            <a:off x="2203299" y="1182755"/>
            <a:ext cx="7785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4000" dirty="0"/>
              <a:t>Observation Frequency Band  &amp;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69E75C-0E83-474D-A17B-2B2C0CDD97C5}"/>
              </a:ext>
            </a:extLst>
          </p:cNvPr>
          <p:cNvSpPr txBox="1"/>
          <p:nvPr/>
        </p:nvSpPr>
        <p:spPr>
          <a:xfrm>
            <a:off x="4770783" y="3250095"/>
            <a:ext cx="2487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dirty="0"/>
              <a:t>Fengquan Wu</a:t>
            </a:r>
          </a:p>
        </p:txBody>
      </p:sp>
    </p:spTree>
    <p:extLst>
      <p:ext uri="{BB962C8B-B14F-4D97-AF65-F5344CB8AC3E}">
        <p14:creationId xmlns:p14="http://schemas.microsoft.com/office/powerpoint/2010/main" val="313745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full of luggage&#10;&#10;Description automatically generated with low confidence">
            <a:extLst>
              <a:ext uri="{FF2B5EF4-FFF2-40B4-BE49-F238E27FC236}">
                <a16:creationId xmlns:a16="http://schemas.microsoft.com/office/drawing/2014/main" id="{CC1B8E0A-CCE4-2744-9EBA-70A509D2A6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erson working in a room&#10;&#10;Description automatically generated with low confidence">
            <a:extLst>
              <a:ext uri="{FF2B5EF4-FFF2-40B4-BE49-F238E27FC236}">
                <a16:creationId xmlns:a16="http://schemas.microsoft.com/office/drawing/2014/main" id="{283E4017-ADE7-ED47-88F1-C7050042D4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56B72-9D18-624C-907D-09D3C52C76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8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15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D03A17-51DC-154B-BE3D-79CD8E6B23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6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FE416-198F-F543-AE1E-B8DF62CC60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33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098FC0-10A5-E04C-A41C-5C34A0702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1" y="1152827"/>
            <a:ext cx="10734933" cy="35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95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5620A6-0D68-7E4F-BFF2-263E221BF5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11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2B85B-29FF-E440-A896-EB8869A24B0A}"/>
              </a:ext>
            </a:extLst>
          </p:cNvPr>
          <p:cNvSpPr txBox="1"/>
          <p:nvPr/>
        </p:nvSpPr>
        <p:spPr>
          <a:xfrm>
            <a:off x="3180521" y="387626"/>
            <a:ext cx="5646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Beam</a:t>
            </a:r>
            <a:r>
              <a:rPr lang="zh-CN" altLang="en-US" sz="3200" dirty="0"/>
              <a:t> </a:t>
            </a:r>
            <a:r>
              <a:rPr lang="en-US" altLang="zh-CN" sz="3200" dirty="0"/>
              <a:t>distribution for FRB search</a:t>
            </a:r>
            <a:endParaRPr lang="en-C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C843A-8E2D-EB4F-BC2D-DC0A66735E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75" y="1451113"/>
            <a:ext cx="5440746" cy="4681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99CB4-654D-FE40-A862-5F5CFBC8253F}"/>
              </a:ext>
            </a:extLst>
          </p:cNvPr>
          <p:cNvSpPr txBox="1"/>
          <p:nvPr/>
        </p:nvSpPr>
        <p:spPr>
          <a:xfrm>
            <a:off x="8826618" y="3150704"/>
            <a:ext cx="159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Cylinder array?</a:t>
            </a:r>
          </a:p>
        </p:txBody>
      </p:sp>
    </p:spTree>
    <p:extLst>
      <p:ext uri="{BB962C8B-B14F-4D97-AF65-F5344CB8AC3E}">
        <p14:creationId xmlns:p14="http://schemas.microsoft.com/office/powerpoint/2010/main" val="3587766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</Words>
  <Application>Microsoft Macintosh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omGGjM</dc:creator>
  <cp:lastModifiedBy>omGGjM</cp:lastModifiedBy>
  <cp:revision>12</cp:revision>
  <dcterms:created xsi:type="dcterms:W3CDTF">2022-08-30T09:31:23Z</dcterms:created>
  <dcterms:modified xsi:type="dcterms:W3CDTF">2022-08-31T09:15:01Z</dcterms:modified>
</cp:coreProperties>
</file>