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6DF8-1C10-EF06-BA35-33AC9432D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71AFF-2E94-92EE-EC90-EC0EF5CC4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AC05A-8B3D-F3D5-0366-04599126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F1D3-15EC-4AB8-BFC3-4A46BD2953D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387D4-984A-FD65-1EF0-C8FA2E22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69ECC-CB55-CC24-4789-6561060F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F02-66E3-4FFC-9BE0-16FF227B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DFAC-B538-D7E5-B069-52A19557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F75AF-64E4-F7FA-F3D8-B128E995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48654-AF9E-E0B8-2E0A-3168785E4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F1D3-15EC-4AB8-BFC3-4A46BD2953D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DFD5-C481-9D56-75AF-C613C1AC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DC2D1-1273-5334-04D8-C7D29FE5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F02-66E3-4FFC-9BE0-16FF227B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3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3DCA2E-9A27-05CB-3E17-9150DFCDD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B3BF4-4AF2-BC4C-4567-DB7F1C834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D4FF6-EBBA-0583-C185-3D11D4AE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F1D3-15EC-4AB8-BFC3-4A46BD2953D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4C5D3-7DAA-BF46-0077-4F6A8D08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E99A3-791E-F5BC-C9E3-4E20BDF8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F02-66E3-4FFC-9BE0-16FF227B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7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37B1-74BB-6F73-2C5D-EA6B76AC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69668-85BF-9C17-A522-B0B02F1F5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3CB92-0D6C-0C84-9879-3C817CC9C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F1D3-15EC-4AB8-BFC3-4A46BD2953D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BD1EE-3526-C656-808B-5DBC1A84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9081-6F06-99AE-C0D7-C49349D1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F02-66E3-4FFC-9BE0-16FF227B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7D485-B9C5-4376-E62E-C19F0B62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C1D4B-7369-D5C7-5C75-BC909DE09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3F5C9-F7C5-3714-E395-DA3D0323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F1D3-15EC-4AB8-BFC3-4A46BD2953D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724E8-EB6C-01A6-2137-0C36F8DA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F4D8E-38F4-FB89-AD3B-63A06364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F02-66E3-4FFC-9BE0-16FF227B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5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9AB22-F4D0-1EF1-53D3-82E88C4E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99502-24F7-3EF5-DB85-2A328DE5B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0CBE4-1F66-1A7A-75E7-636E96699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558F1-263C-C14F-C3D0-4E1488AE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F1D3-15EC-4AB8-BFC3-4A46BD2953D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EB29B-423F-DF46-E35D-7F215D98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94BE8-86CF-5C26-0BAA-8B64197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F02-66E3-4FFC-9BE0-16FF227B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8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8651-D906-9193-E8CC-ACBD01C7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9AC96-D520-6F39-02CC-48405819B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1AA09-A1FA-53B9-B646-B163FA03B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0036E-2C6F-A463-7C9D-A04972855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03A61-B8D3-A1C6-D349-EE522E3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13532-F5F7-A3F7-97A9-19D5D6AAA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F1D3-15EC-4AB8-BFC3-4A46BD2953D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64921F-0ADE-231D-3493-07C75F34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02CE3B-6397-ADDE-9639-B9231B40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F02-66E3-4FFC-9BE0-16FF227B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4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642E-9EF5-A237-E911-CD13F9CC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A01A4-75CD-F26D-6092-67E28AF7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F1D3-15EC-4AB8-BFC3-4A46BD2953D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53729-1675-C69F-7E17-EC7CE9B7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6DC2E-6F34-4261-A2E5-981E1DFA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F02-66E3-4FFC-9BE0-16FF227B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2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4C306-5058-C6E9-FEB2-99B0CCE6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F1D3-15EC-4AB8-BFC3-4A46BD2953D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E5F72D-44C8-6999-FA41-03439238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58B71-1CE0-2FC0-5359-31289197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F02-66E3-4FFC-9BE0-16FF227B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7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889D-CDBF-B943-A3B6-7A171111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45FE4-2CDB-577D-5AA2-337427FDF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AA6ED-11CD-7A07-2549-72C5032F4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EDC8D-3FC3-7FFB-54B6-577A74B0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F1D3-15EC-4AB8-BFC3-4A46BD2953D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9B32E-452E-4CD7-95FB-4927C1B5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A093B-8EEE-1371-16F8-AD350FCC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F02-66E3-4FFC-9BE0-16FF227B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5922-3546-AFDB-18C0-937D05EC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6D38E-1628-55F1-F872-FC16EA7D4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63DF2-5402-28B7-028A-2AB54AB83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1BC78-D991-FB5F-0586-D92A80EE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F1D3-15EC-4AB8-BFC3-4A46BD2953D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E557A-139C-3EE6-A96C-1D01705D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C15CD-BBD4-9168-9C10-9173C524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F02-66E3-4FFC-9BE0-16FF227B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4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D94F55-17D3-5F08-21EE-357D9C911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7E4FE-EFC8-E102-43C2-3D42519BE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704D3-5A72-2AB0-4F47-FE270605C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F1D3-15EC-4AB8-BFC3-4A46BD2953D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B4D8D-464A-8091-3ED1-AEA218585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2F09B-0D51-81E8-C6D0-5CD519A0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4DF02-66E3-4FFC-9BE0-16FF227B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inwheel, vector graphics, outdoor object&#10;&#10;Description automatically generated">
            <a:extLst>
              <a:ext uri="{FF2B5EF4-FFF2-40B4-BE49-F238E27FC236}">
                <a16:creationId xmlns:a16="http://schemas.microsoft.com/office/drawing/2014/main" id="{3A5AED57-3FA5-95C8-0604-04A821D88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20" y="2392680"/>
            <a:ext cx="3810000" cy="381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5DCF1C-422D-064E-FECC-614715A76EDE}"/>
              </a:ext>
            </a:extLst>
          </p:cNvPr>
          <p:cNvSpPr txBox="1"/>
          <p:nvPr/>
        </p:nvSpPr>
        <p:spPr>
          <a:xfrm>
            <a:off x="731520" y="548640"/>
            <a:ext cx="112623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CALVISION Simulation Updates</a:t>
            </a:r>
          </a:p>
          <a:p>
            <a:pPr algn="ctr"/>
            <a:r>
              <a:rPr lang="en-US" sz="3600" dirty="0"/>
              <a:t>with</a:t>
            </a:r>
          </a:p>
          <a:p>
            <a:pPr algn="ctr"/>
            <a:r>
              <a:rPr lang="en-US" sz="3600" dirty="0"/>
              <a:t>dd4hep, </a:t>
            </a:r>
            <a:r>
              <a:rPr lang="en-US" sz="3600" dirty="0" err="1"/>
              <a:t>CaTS</a:t>
            </a:r>
            <a:r>
              <a:rPr lang="en-US" sz="3600" dirty="0"/>
              <a:t>, and Muon/</a:t>
            </a:r>
            <a:r>
              <a:rPr lang="en-US" sz="3600" dirty="0" err="1"/>
              <a:t>ILCSoft</a:t>
            </a:r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2400" dirty="0"/>
              <a:t>Wonyong Chung</a:t>
            </a:r>
          </a:p>
          <a:p>
            <a:pPr algn="ctr"/>
            <a:r>
              <a:rPr lang="en-US" sz="2400" dirty="0"/>
              <a:t>Sept 2022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A246C83-E2AE-938F-98B5-0BA9817D0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0" y="307848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5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BF69A83-BC49-0BEA-A9C8-77C85D77D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59" y="5492910"/>
            <a:ext cx="1688327" cy="1333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A55C49-46D7-9EC1-8487-811EBCF77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575" y="3038899"/>
            <a:ext cx="3563688" cy="2041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06FD28-DE6C-F108-4F74-00E8EF31049E}"/>
              </a:ext>
            </a:extLst>
          </p:cNvPr>
          <p:cNvSpPr txBox="1"/>
          <p:nvPr/>
        </p:nvSpPr>
        <p:spPr>
          <a:xfrm>
            <a:off x="579120" y="472440"/>
            <a:ext cx="64160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Summary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Testing full geometry performance/usability in dd4hep, </a:t>
            </a:r>
            <a:r>
              <a:rPr lang="en-US" sz="2400" dirty="0" err="1"/>
              <a:t>CaTS</a:t>
            </a:r>
            <a:r>
              <a:rPr lang="en-US" sz="2400" dirty="0"/>
              <a:t>, and Muon/</a:t>
            </a:r>
            <a:r>
              <a:rPr lang="en-US" sz="2400" dirty="0" err="1"/>
              <a:t>ILCSoft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Have a “cookbook” for the geometry, so mainly a matter of fitting it into these new programs (WIP)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still based on geant4 but easier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(Initial) setup effort is still about the same as a pure geant4 sim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High-level XML configs should make collab. easier after initial time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Aiming for new benchmarks to test Higgs self-coupling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86BA7-D7D0-8446-4500-424468802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290" y="1"/>
            <a:ext cx="2326790" cy="1798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54CF7E-F045-A882-2E42-E084CB364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60" y="0"/>
            <a:ext cx="2133641" cy="2412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EAC557-6633-4A8A-EF4A-3D185F9F2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6514" y="1839587"/>
            <a:ext cx="2625486" cy="14008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70FF38-EF4F-80E4-F1C8-F725A2119D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2120" y="5272302"/>
            <a:ext cx="2849880" cy="15856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68CCEB-5FDB-6528-9A41-BB16BDDF53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4219955"/>
            <a:ext cx="2472985" cy="1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4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456A891-0749-79C8-2DE7-A8F805A81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38" y="3828121"/>
            <a:ext cx="2082842" cy="833137"/>
          </a:xfrm>
          <a:prstGeom prst="rect">
            <a:avLst/>
          </a:prstGeom>
        </p:spPr>
      </p:pic>
      <p:pic>
        <p:nvPicPr>
          <p:cNvPr id="20" name="Picture 1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0467A74-5AA7-0770-BA18-7DC7458E6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1" r="21250" b="6083"/>
          <a:stretch/>
        </p:blipFill>
        <p:spPr>
          <a:xfrm>
            <a:off x="10076628" y="3775989"/>
            <a:ext cx="1791518" cy="1091363"/>
          </a:xfrm>
          <a:prstGeom prst="rect">
            <a:avLst/>
          </a:prstGeom>
        </p:spPr>
      </p:pic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6AC40FE-5F3B-E129-7228-D33939052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37" y="2685033"/>
            <a:ext cx="1269682" cy="1269682"/>
          </a:xfrm>
          <a:prstGeom prst="rect">
            <a:avLst/>
          </a:prstGeom>
        </p:spPr>
      </p:pic>
      <p:pic>
        <p:nvPicPr>
          <p:cNvPr id="4" name="Picture 3" descr="A penguin with a yellow beak&#10;&#10;Description automatically generated with low confidence">
            <a:extLst>
              <a:ext uri="{FF2B5EF4-FFF2-40B4-BE49-F238E27FC236}">
                <a16:creationId xmlns:a16="http://schemas.microsoft.com/office/drawing/2014/main" id="{06ED9524-6130-9C1C-9234-BDD70CCE7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19" y="5044439"/>
            <a:ext cx="1418655" cy="168034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7079EDA-6185-3A89-EC3D-67CA28055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40" y="744194"/>
            <a:ext cx="1101090" cy="1362735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3DE9968-2E09-2AE5-B19A-88A3DC605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730" y="501636"/>
            <a:ext cx="2466975" cy="184785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46D4BF9-BE2C-3BE2-DF22-878591BFBF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10" y="2743269"/>
            <a:ext cx="1649417" cy="1107638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08A45862-5A39-1E23-4101-293B0B17C5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010" y="2880520"/>
            <a:ext cx="1791517" cy="8331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7904B4-B57E-5662-7F0E-FDC8A58AE93B}"/>
              </a:ext>
            </a:extLst>
          </p:cNvPr>
          <p:cNvSpPr txBox="1"/>
          <p:nvPr/>
        </p:nvSpPr>
        <p:spPr>
          <a:xfrm>
            <a:off x="234342" y="133212"/>
            <a:ext cx="675132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Setup</a:t>
            </a:r>
            <a:endParaRPr lang="en-US" b="1" u="sng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WSL2 (Windows Subsystem for Linux) on Windows 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Debian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NVIDIA graphics drivers, X11 forwarding may cause hiccups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Tried first on macOS with a range of old and new package managers (homebrew, </a:t>
            </a:r>
            <a:r>
              <a:rPr lang="en-US" sz="2000" dirty="0" err="1"/>
              <a:t>macports</a:t>
            </a:r>
            <a:r>
              <a:rPr lang="en-US" sz="2000" dirty="0"/>
              <a:t>, </a:t>
            </a:r>
            <a:r>
              <a:rPr lang="en-US" sz="2000" dirty="0" err="1"/>
              <a:t>spack</a:t>
            </a:r>
            <a:r>
              <a:rPr lang="en-US" sz="2000" dirty="0"/>
              <a:t>, </a:t>
            </a:r>
            <a:r>
              <a:rPr lang="en-US" sz="2000" dirty="0" err="1"/>
              <a:t>conda</a:t>
            </a:r>
            <a:r>
              <a:rPr lang="en-US" sz="2000" dirty="0"/>
              <a:t>, ...)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All advertised themselves to be slick solutions, all eventually broke as dependency chains got longer/had stricter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Compiling from source gives peace of 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FF9DD50-801C-A048-2132-E6DCE6A52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82" y="3828121"/>
            <a:ext cx="1376362" cy="13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5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2F5905-BE78-2390-F208-3EA9CC63D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894" y="3059668"/>
            <a:ext cx="5537465" cy="3376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DC8BE1-ADF6-8E64-3356-E211DF297B97}"/>
              </a:ext>
            </a:extLst>
          </p:cNvPr>
          <p:cNvSpPr txBox="1"/>
          <p:nvPr/>
        </p:nvSpPr>
        <p:spPr>
          <a:xfrm>
            <a:off x="436615" y="250326"/>
            <a:ext cx="553746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dd4hep</a:t>
            </a:r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Mix of XML configs and C++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Define custom detector components/shapes in C++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Use them as XML elements in high-level config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Better separation/abstraction, shorter config files, reduced code duplication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But still about the same initial effort as pure geant4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Rest of dd framework on alignment, timing, reco, </a:t>
            </a:r>
            <a:r>
              <a:rPr lang="en-US" sz="2400" dirty="0" err="1"/>
              <a:t>evt</a:t>
            </a:r>
            <a:r>
              <a:rPr lang="en-US" sz="2400" dirty="0"/>
              <a:t> display, should be promising</a:t>
            </a:r>
          </a:p>
          <a:p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D6F00-9530-755E-3A46-B550C63B6506}"/>
              </a:ext>
            </a:extLst>
          </p:cNvPr>
          <p:cNvSpPr txBox="1"/>
          <p:nvPr/>
        </p:nvSpPr>
        <p:spPr>
          <a:xfrm>
            <a:off x="9559453" y="6436635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dd4hep </a:t>
            </a:r>
            <a:r>
              <a:rPr lang="en-US" dirty="0" err="1"/>
              <a:t>AlephTPC</a:t>
            </a:r>
            <a:r>
              <a:rPr lang="en-US" dirty="0"/>
              <a:t>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41960F-3A3B-9C89-E613-C5AFBE5B1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695" y="0"/>
            <a:ext cx="3725744" cy="33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5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A5F246-D6A8-CA30-3E3D-1CC0AA94755E}"/>
              </a:ext>
            </a:extLst>
          </p:cNvPr>
          <p:cNvSpPr txBox="1"/>
          <p:nvPr/>
        </p:nvSpPr>
        <p:spPr>
          <a:xfrm>
            <a:off x="365759" y="182880"/>
            <a:ext cx="41757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/>
              <a:t>CaTS</a:t>
            </a:r>
            <a:endParaRPr lang="en-US" sz="2400" b="1" u="sng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Built on top of Geant4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Simulation works, but graphics may be buggy thru X11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Uses ray-tracing capabilities of newer GPUs for photons (</a:t>
            </a:r>
            <a:r>
              <a:rPr lang="en-US" sz="2400" dirty="0" err="1"/>
              <a:t>Optick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Uses geant4 </a:t>
            </a:r>
            <a:r>
              <a:rPr lang="en-US" sz="2400" dirty="0" err="1"/>
              <a:t>gdml</a:t>
            </a:r>
            <a:r>
              <a:rPr lang="en-US" sz="2400" dirty="0"/>
              <a:t> XML configs for geometry, G4 macros for sim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GUI performance is good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6D855-B7CB-954B-731D-3E67FA314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540950"/>
            <a:ext cx="8738643" cy="577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0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83A-E104-7A8F-D5C0-51CF2D81826F}"/>
              </a:ext>
            </a:extLst>
          </p:cNvPr>
          <p:cNvSpPr txBox="1"/>
          <p:nvPr/>
        </p:nvSpPr>
        <p:spPr>
          <a:xfrm>
            <a:off x="365759" y="182880"/>
            <a:ext cx="4175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Muon/</a:t>
            </a:r>
            <a:r>
              <a:rPr lang="en-US" sz="4000" b="1" u="sng" dirty="0" err="1"/>
              <a:t>ILCSoft</a:t>
            </a:r>
            <a:endParaRPr lang="en-US" sz="2400" b="1" u="sng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Next up to 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1892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288</Words>
  <Application>Microsoft Macintosh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Wonyong Chung</dc:creator>
  <cp:lastModifiedBy>Wonyong Chung</cp:lastModifiedBy>
  <cp:revision>10</cp:revision>
  <dcterms:created xsi:type="dcterms:W3CDTF">2022-09-14T11:05:11Z</dcterms:created>
  <dcterms:modified xsi:type="dcterms:W3CDTF">2022-09-14T15:13:02Z</dcterms:modified>
</cp:coreProperties>
</file>